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8" r:id="rId2"/>
    <p:sldId id="257" r:id="rId3"/>
    <p:sldId id="260" r:id="rId4"/>
    <p:sldId id="275" r:id="rId5"/>
    <p:sldId id="276" r:id="rId6"/>
    <p:sldId id="261" r:id="rId7"/>
    <p:sldId id="262" r:id="rId8"/>
    <p:sldId id="263" r:id="rId9"/>
    <p:sldId id="265" r:id="rId10"/>
    <p:sldId id="269" r:id="rId11"/>
    <p:sldId id="268" r:id="rId12"/>
    <p:sldId id="267" r:id="rId13"/>
    <p:sldId id="266" r:id="rId14"/>
    <p:sldId id="271" r:id="rId15"/>
    <p:sldId id="273" r:id="rId16"/>
    <p:sldId id="278" r:id="rId17"/>
    <p:sldId id="279" r:id="rId18"/>
    <p:sldId id="280" r:id="rId19"/>
    <p:sldId id="281" r:id="rId20"/>
    <p:sldId id="282" r:id="rId21"/>
    <p:sldId id="283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515985E-11A2-44BB-ADED-335F2B2852A6}" type="datetimeFigureOut">
              <a:rPr lang="pt-BR" smtClean="0"/>
              <a:t>14/10/2019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55FAFC6-6121-4A78-B2F8-8B933E3992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5744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985E-11A2-44BB-ADED-335F2B2852A6}" type="datetimeFigureOut">
              <a:rPr lang="pt-BR" smtClean="0"/>
              <a:t>14/10/2019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AFC6-6121-4A78-B2F8-8B933E3992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8228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985E-11A2-44BB-ADED-335F2B2852A6}" type="datetimeFigureOut">
              <a:rPr lang="pt-BR" smtClean="0"/>
              <a:t>14/10/2019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AFC6-6121-4A78-B2F8-8B933E3992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3983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985E-11A2-44BB-ADED-335F2B2852A6}" type="datetimeFigureOut">
              <a:rPr lang="pt-BR" smtClean="0"/>
              <a:t>14/10/2019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AFC6-6121-4A78-B2F8-8B933E399251}" type="slidenum">
              <a:rPr lang="pt-BR" smtClean="0"/>
              <a:t>‹nº›</a:t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12515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985E-11A2-44BB-ADED-335F2B2852A6}" type="datetimeFigureOut">
              <a:rPr lang="pt-BR" smtClean="0"/>
              <a:t>14/10/2019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AFC6-6121-4A78-B2F8-8B933E3992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092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985E-11A2-44BB-ADED-335F2B2852A6}" type="datetimeFigureOut">
              <a:rPr lang="pt-BR" smtClean="0"/>
              <a:t>14/10/2019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AFC6-6121-4A78-B2F8-8B933E3992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30518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985E-11A2-44BB-ADED-335F2B2852A6}" type="datetimeFigureOut">
              <a:rPr lang="pt-BR" smtClean="0"/>
              <a:t>14/10/2019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AFC6-6121-4A78-B2F8-8B933E3992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6325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985E-11A2-44BB-ADED-335F2B2852A6}" type="datetimeFigureOut">
              <a:rPr lang="pt-BR" smtClean="0"/>
              <a:t>14/10/2019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AFC6-6121-4A78-B2F8-8B933E3992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81230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985E-11A2-44BB-ADED-335F2B2852A6}" type="datetimeFigureOut">
              <a:rPr lang="pt-BR" smtClean="0"/>
              <a:t>14/10/2019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AFC6-6121-4A78-B2F8-8B933E3992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453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985E-11A2-44BB-ADED-335F2B2852A6}" type="datetimeFigureOut">
              <a:rPr lang="pt-BR" smtClean="0"/>
              <a:t>14/10/2019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AFC6-6121-4A78-B2F8-8B933E3992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1733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985E-11A2-44BB-ADED-335F2B2852A6}" type="datetimeFigureOut">
              <a:rPr lang="pt-BR" smtClean="0"/>
              <a:t>14/10/2019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AFC6-6121-4A78-B2F8-8B933E3992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650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985E-11A2-44BB-ADED-335F2B2852A6}" type="datetimeFigureOut">
              <a:rPr lang="pt-BR" smtClean="0"/>
              <a:t>14/10/2019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AFC6-6121-4A78-B2F8-8B933E3992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2040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985E-11A2-44BB-ADED-335F2B2852A6}" type="datetimeFigureOut">
              <a:rPr lang="pt-BR" smtClean="0"/>
              <a:t>14/10/2019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AFC6-6121-4A78-B2F8-8B933E3992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0380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985E-11A2-44BB-ADED-335F2B2852A6}" type="datetimeFigureOut">
              <a:rPr lang="pt-BR" smtClean="0"/>
              <a:t>14/10/2019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AFC6-6121-4A78-B2F8-8B933E3992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5228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985E-11A2-44BB-ADED-335F2B2852A6}" type="datetimeFigureOut">
              <a:rPr lang="pt-BR" smtClean="0"/>
              <a:t>14/10/2019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AFC6-6121-4A78-B2F8-8B933E3992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0571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985E-11A2-44BB-ADED-335F2B2852A6}" type="datetimeFigureOut">
              <a:rPr lang="pt-BR" smtClean="0"/>
              <a:t>14/10/2019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AFC6-6121-4A78-B2F8-8B933E3992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5629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985E-11A2-44BB-ADED-335F2B2852A6}" type="datetimeFigureOut">
              <a:rPr lang="pt-BR" smtClean="0"/>
              <a:t>14/10/2019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AFC6-6121-4A78-B2F8-8B933E3992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4813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0"/>
                <a:lumOff val="100000"/>
              </a:schemeClr>
            </a:gs>
            <a:gs pos="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5985E-11A2-44BB-ADED-335F2B2852A6}" type="datetimeFigureOut">
              <a:rPr lang="pt-BR" smtClean="0"/>
              <a:t>14/10/2019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AFC6-6121-4A78-B2F8-8B933E3992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70581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iadacarreira.com.br/carreira/analise-e-desenvolvimento-de-sistemas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0"/>
                <a:lumOff val="100000"/>
              </a:schemeClr>
            </a:gs>
            <a:gs pos="0">
              <a:schemeClr val="bg2">
                <a:shade val="92000"/>
                <a:hueMod val="104000"/>
                <a:satMod val="140000"/>
                <a:lumMod val="0"/>
              </a:schemeClr>
            </a:gs>
          </a:gsLst>
          <a:lin ang="50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0F60328A-F645-4D36-8A37-73FC52EF7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317" y="1031032"/>
            <a:ext cx="8778376" cy="21367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Subtítulo 2">
            <a:extLst>
              <a:ext uri="{FF2B5EF4-FFF2-40B4-BE49-F238E27FC236}">
                <a16:creationId xmlns:a16="http://schemas.microsoft.com/office/drawing/2014/main" xmlns="" id="{D9F0E2B7-CB31-40D7-A997-CFF4E60CB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9317" y="3690258"/>
            <a:ext cx="8791575" cy="1655762"/>
          </a:xfrm>
        </p:spPr>
        <p:txBody>
          <a:bodyPr/>
          <a:lstStyle/>
          <a:p>
            <a:r>
              <a:rPr lang="pt-BR" sz="2800" b="1" dirty="0">
                <a:solidFill>
                  <a:schemeClr val="tx1"/>
                </a:solidFill>
              </a:rPr>
              <a:t>Curso</a:t>
            </a:r>
            <a:r>
              <a:rPr lang="pt-BR" sz="2800" dirty="0">
                <a:solidFill>
                  <a:schemeClr val="tx1"/>
                </a:solidFill>
              </a:rPr>
              <a:t>: Análise e Desenvolvimento de Sistemas</a:t>
            </a:r>
            <a:endParaRPr lang="pt-BR" sz="2800" dirty="0">
              <a:solidFill>
                <a:schemeClr val="tx1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xmlns="" val="tx"/>
                  </a:ext>
                </a:extLst>
              </a:hlinkClick>
            </a:endParaRPr>
          </a:p>
          <a:p>
            <a:r>
              <a:rPr lang="pt-BR" sz="2800" b="1" dirty="0">
                <a:solidFill>
                  <a:schemeClr val="tx1"/>
                </a:solidFill>
              </a:rPr>
              <a:t>Disciplina</a:t>
            </a:r>
            <a:r>
              <a:rPr lang="pt-BR" sz="2800" dirty="0">
                <a:solidFill>
                  <a:schemeClr val="tx1"/>
                </a:solidFill>
              </a:rPr>
              <a:t>: Sociedade e Tecnologia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1171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xmlns="" id="{9FBB3149-8289-4060-BB01-ED3047C531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3BAEF7DA-43C4-4736-B5A3-B48E6125AB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A909436B-313B-4D27-BD55-E8303EF451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3" name="Rectangle 5">
                <a:extLst>
                  <a:ext uri="{FF2B5EF4-FFF2-40B4-BE49-F238E27FC236}">
                    <a16:creationId xmlns:a16="http://schemas.microsoft.com/office/drawing/2014/main" xmlns="" id="{758BC0E2-32D9-41ED-907C-DA3C4A698EF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6">
                <a:extLst>
                  <a:ext uri="{FF2B5EF4-FFF2-40B4-BE49-F238E27FC236}">
                    <a16:creationId xmlns:a16="http://schemas.microsoft.com/office/drawing/2014/main" xmlns="" id="{41E486E5-1757-4896-A762-4D0BE33091A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7">
                <a:extLst>
                  <a:ext uri="{FF2B5EF4-FFF2-40B4-BE49-F238E27FC236}">
                    <a16:creationId xmlns:a16="http://schemas.microsoft.com/office/drawing/2014/main" xmlns="" id="{5812B4BD-11B4-43E6-B3D0-1F424A9FD83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8">
                <a:extLst>
                  <a:ext uri="{FF2B5EF4-FFF2-40B4-BE49-F238E27FC236}">
                    <a16:creationId xmlns:a16="http://schemas.microsoft.com/office/drawing/2014/main" xmlns="" id="{6A0E1D38-C2A3-42C9-920D-F40319CE16F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9">
                <a:extLst>
                  <a:ext uri="{FF2B5EF4-FFF2-40B4-BE49-F238E27FC236}">
                    <a16:creationId xmlns:a16="http://schemas.microsoft.com/office/drawing/2014/main" xmlns="" id="{3FAF6AF3-9B01-4BEB-BB6B-08B34851198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0">
                <a:extLst>
                  <a:ext uri="{FF2B5EF4-FFF2-40B4-BE49-F238E27FC236}">
                    <a16:creationId xmlns:a16="http://schemas.microsoft.com/office/drawing/2014/main" xmlns="" id="{53F7FADA-61E9-4AAB-BED8-D6FD1BB5455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1">
                <a:extLst>
                  <a:ext uri="{FF2B5EF4-FFF2-40B4-BE49-F238E27FC236}">
                    <a16:creationId xmlns:a16="http://schemas.microsoft.com/office/drawing/2014/main" xmlns="" id="{46419F9F-3EEC-45FF-98BB-4F20D5347EC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2">
                <a:extLst>
                  <a:ext uri="{FF2B5EF4-FFF2-40B4-BE49-F238E27FC236}">
                    <a16:creationId xmlns:a16="http://schemas.microsoft.com/office/drawing/2014/main" xmlns="" id="{1E081BCD-31AF-4E94-966D-497357D2219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3">
                <a:extLst>
                  <a:ext uri="{FF2B5EF4-FFF2-40B4-BE49-F238E27FC236}">
                    <a16:creationId xmlns:a16="http://schemas.microsoft.com/office/drawing/2014/main" xmlns="" id="{5082EAA7-B95F-462F-8307-2C9EC1C35A7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4">
                <a:extLst>
                  <a:ext uri="{FF2B5EF4-FFF2-40B4-BE49-F238E27FC236}">
                    <a16:creationId xmlns:a16="http://schemas.microsoft.com/office/drawing/2014/main" xmlns="" id="{E9A57125-4B73-448E-B7B7-94380A928DF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5">
                <a:extLst>
                  <a:ext uri="{FF2B5EF4-FFF2-40B4-BE49-F238E27FC236}">
                    <a16:creationId xmlns:a16="http://schemas.microsoft.com/office/drawing/2014/main" xmlns="" id="{7290E834-81F0-42A1-B66B-33D45805739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Line 16">
                <a:extLst>
                  <a:ext uri="{FF2B5EF4-FFF2-40B4-BE49-F238E27FC236}">
                    <a16:creationId xmlns:a16="http://schemas.microsoft.com/office/drawing/2014/main" xmlns="" id="{C9FA5563-6ED2-4EAC-A8ED-DF71850ACD9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5" name="Freeform 17">
                <a:extLst>
                  <a:ext uri="{FF2B5EF4-FFF2-40B4-BE49-F238E27FC236}">
                    <a16:creationId xmlns:a16="http://schemas.microsoft.com/office/drawing/2014/main" xmlns="" id="{50479572-5CA3-41F4-8BDC-F039335C2C0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8">
                <a:extLst>
                  <a:ext uri="{FF2B5EF4-FFF2-40B4-BE49-F238E27FC236}">
                    <a16:creationId xmlns:a16="http://schemas.microsoft.com/office/drawing/2014/main" xmlns="" id="{4156CB6F-DF65-4A51-A840-7A4177BDF6E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9">
                <a:extLst>
                  <a:ext uri="{FF2B5EF4-FFF2-40B4-BE49-F238E27FC236}">
                    <a16:creationId xmlns:a16="http://schemas.microsoft.com/office/drawing/2014/main" xmlns="" id="{9252974F-88C0-4CAA-A42D-E94E2B7A6D4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0">
                <a:extLst>
                  <a:ext uri="{FF2B5EF4-FFF2-40B4-BE49-F238E27FC236}">
                    <a16:creationId xmlns:a16="http://schemas.microsoft.com/office/drawing/2014/main" xmlns="" id="{DE3974B2-2875-4AFE-A30A-6EE823E5799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Rectangle 21">
                <a:extLst>
                  <a:ext uri="{FF2B5EF4-FFF2-40B4-BE49-F238E27FC236}">
                    <a16:creationId xmlns:a16="http://schemas.microsoft.com/office/drawing/2014/main" xmlns="" id="{948A52FE-E1B0-4297-BBBE-C860B4E3D3F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2">
                <a:extLst>
                  <a:ext uri="{FF2B5EF4-FFF2-40B4-BE49-F238E27FC236}">
                    <a16:creationId xmlns:a16="http://schemas.microsoft.com/office/drawing/2014/main" xmlns="" id="{C6E71B5D-6B02-417C-A0CF-4447C55F27E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3">
                <a:extLst>
                  <a:ext uri="{FF2B5EF4-FFF2-40B4-BE49-F238E27FC236}">
                    <a16:creationId xmlns:a16="http://schemas.microsoft.com/office/drawing/2014/main" xmlns="" id="{0FB94710-B373-451B-84A2-947DDB4564E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4">
                <a:extLst>
                  <a:ext uri="{FF2B5EF4-FFF2-40B4-BE49-F238E27FC236}">
                    <a16:creationId xmlns:a16="http://schemas.microsoft.com/office/drawing/2014/main" xmlns="" id="{4E47778B-FD55-4A2C-A53F-E548158C897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5">
                <a:extLst>
                  <a:ext uri="{FF2B5EF4-FFF2-40B4-BE49-F238E27FC236}">
                    <a16:creationId xmlns:a16="http://schemas.microsoft.com/office/drawing/2014/main" xmlns="" id="{DA2A4F49-8FC4-4F12-8707-A6CC117E588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6">
                <a:extLst>
                  <a:ext uri="{FF2B5EF4-FFF2-40B4-BE49-F238E27FC236}">
                    <a16:creationId xmlns:a16="http://schemas.microsoft.com/office/drawing/2014/main" xmlns="" id="{2293D140-51FA-484D-8464-785D8FD3DD6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7">
                <a:extLst>
                  <a:ext uri="{FF2B5EF4-FFF2-40B4-BE49-F238E27FC236}">
                    <a16:creationId xmlns:a16="http://schemas.microsoft.com/office/drawing/2014/main" xmlns="" id="{AA66B21A-3C7F-426E-9C38-C0D6AEF1300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8">
                <a:extLst>
                  <a:ext uri="{FF2B5EF4-FFF2-40B4-BE49-F238E27FC236}">
                    <a16:creationId xmlns:a16="http://schemas.microsoft.com/office/drawing/2014/main" xmlns="" id="{F22F8B0E-04B8-4D29-9E19-CACDAE6ABD0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9">
                <a:extLst>
                  <a:ext uri="{FF2B5EF4-FFF2-40B4-BE49-F238E27FC236}">
                    <a16:creationId xmlns:a16="http://schemas.microsoft.com/office/drawing/2014/main" xmlns="" id="{E0D8C2CC-1759-4605-B3C9-DA4B1EF2509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30">
                <a:extLst>
                  <a:ext uri="{FF2B5EF4-FFF2-40B4-BE49-F238E27FC236}">
                    <a16:creationId xmlns:a16="http://schemas.microsoft.com/office/drawing/2014/main" xmlns="" id="{547A4BC3-AA95-4A78-AC23-65A4CE843B0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31">
                <a:extLst>
                  <a:ext uri="{FF2B5EF4-FFF2-40B4-BE49-F238E27FC236}">
                    <a16:creationId xmlns:a16="http://schemas.microsoft.com/office/drawing/2014/main" xmlns="" id="{93059BC9-C7C3-41F9-8BBA-7BF49FF602B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F335FE01-8192-4D2A-93F8-2F680F728C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3" name="Freeform 32">
                <a:extLst>
                  <a:ext uri="{FF2B5EF4-FFF2-40B4-BE49-F238E27FC236}">
                    <a16:creationId xmlns:a16="http://schemas.microsoft.com/office/drawing/2014/main" xmlns="" id="{A150A82A-9896-4D5B-BAA5-0A7ECD0789A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3">
                <a:extLst>
                  <a:ext uri="{FF2B5EF4-FFF2-40B4-BE49-F238E27FC236}">
                    <a16:creationId xmlns:a16="http://schemas.microsoft.com/office/drawing/2014/main" xmlns="" id="{82641EF7-9CDB-40BE-A964-13F866165C3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4">
                <a:extLst>
                  <a:ext uri="{FF2B5EF4-FFF2-40B4-BE49-F238E27FC236}">
                    <a16:creationId xmlns:a16="http://schemas.microsoft.com/office/drawing/2014/main" xmlns="" id="{A1D1CF16-B5BD-4021-9BA9-637569FC801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5">
                <a:extLst>
                  <a:ext uri="{FF2B5EF4-FFF2-40B4-BE49-F238E27FC236}">
                    <a16:creationId xmlns:a16="http://schemas.microsoft.com/office/drawing/2014/main" xmlns="" id="{FF13F72C-CC27-48A0-AC55-686AB9153E5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6">
                <a:extLst>
                  <a:ext uri="{FF2B5EF4-FFF2-40B4-BE49-F238E27FC236}">
                    <a16:creationId xmlns:a16="http://schemas.microsoft.com/office/drawing/2014/main" xmlns="" id="{0EC3BA8B-33ED-483D-935C-170AD0C4DCF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7">
                <a:extLst>
                  <a:ext uri="{FF2B5EF4-FFF2-40B4-BE49-F238E27FC236}">
                    <a16:creationId xmlns:a16="http://schemas.microsoft.com/office/drawing/2014/main" xmlns="" id="{C4C451E6-48CE-4642-B51D-FE448408724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8">
                <a:extLst>
                  <a:ext uri="{FF2B5EF4-FFF2-40B4-BE49-F238E27FC236}">
                    <a16:creationId xmlns:a16="http://schemas.microsoft.com/office/drawing/2014/main" xmlns="" id="{0F88F098-E44C-4A45-AE2B-595A7B85275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9">
                <a:extLst>
                  <a:ext uri="{FF2B5EF4-FFF2-40B4-BE49-F238E27FC236}">
                    <a16:creationId xmlns:a16="http://schemas.microsoft.com/office/drawing/2014/main" xmlns="" id="{5B782B5D-8B67-4CD5-A0B3-8067BBB3286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40">
                <a:extLst>
                  <a:ext uri="{FF2B5EF4-FFF2-40B4-BE49-F238E27FC236}">
                    <a16:creationId xmlns:a16="http://schemas.microsoft.com/office/drawing/2014/main" xmlns="" id="{897A4906-0942-4CD6-840D-0915E0C4D09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Rectangle 41">
                <a:extLst>
                  <a:ext uri="{FF2B5EF4-FFF2-40B4-BE49-F238E27FC236}">
                    <a16:creationId xmlns:a16="http://schemas.microsoft.com/office/drawing/2014/main" xmlns="" id="{D1131789-2DD5-462E-9FC9-E25021F5CFB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xmlns="" id="{E978A47D-4F17-40FE-AB70-7AF78A9575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xmlns="" id="{85BE3A7E-6A3F-401E-A025-BBB8FDB8DD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54" name="Rectangle 5">
              <a:extLst>
                <a:ext uri="{FF2B5EF4-FFF2-40B4-BE49-F238E27FC236}">
                  <a16:creationId xmlns:a16="http://schemas.microsoft.com/office/drawing/2014/main" xmlns="" id="{41EE9036-817C-476C-BD59-B5184F9A3E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6">
              <a:extLst>
                <a:ext uri="{FF2B5EF4-FFF2-40B4-BE49-F238E27FC236}">
                  <a16:creationId xmlns:a16="http://schemas.microsoft.com/office/drawing/2014/main" xmlns="" id="{F098087A-B4E4-4300-A841-44988BD88E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7">
              <a:extLst>
                <a:ext uri="{FF2B5EF4-FFF2-40B4-BE49-F238E27FC236}">
                  <a16:creationId xmlns:a16="http://schemas.microsoft.com/office/drawing/2014/main" xmlns="" id="{F5BD5F4B-A39C-4DF9-84E4-A4D33F30E6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8">
              <a:extLst>
                <a:ext uri="{FF2B5EF4-FFF2-40B4-BE49-F238E27FC236}">
                  <a16:creationId xmlns:a16="http://schemas.microsoft.com/office/drawing/2014/main" xmlns="" id="{D7FA9858-BFA0-4D5B-AF72-B1B65EB0699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9">
              <a:extLst>
                <a:ext uri="{FF2B5EF4-FFF2-40B4-BE49-F238E27FC236}">
                  <a16:creationId xmlns:a16="http://schemas.microsoft.com/office/drawing/2014/main" xmlns="" id="{A508A5F3-AFE0-4750-A9C2-B51A514FFC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0">
              <a:extLst>
                <a:ext uri="{FF2B5EF4-FFF2-40B4-BE49-F238E27FC236}">
                  <a16:creationId xmlns:a16="http://schemas.microsoft.com/office/drawing/2014/main" xmlns="" id="{92B4AAEB-ABF4-42A7-BE52-0B442190D16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1">
              <a:extLst>
                <a:ext uri="{FF2B5EF4-FFF2-40B4-BE49-F238E27FC236}">
                  <a16:creationId xmlns:a16="http://schemas.microsoft.com/office/drawing/2014/main" xmlns="" id="{3767C370-4A42-4376-8CAE-606C4BC8F4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2">
              <a:extLst>
                <a:ext uri="{FF2B5EF4-FFF2-40B4-BE49-F238E27FC236}">
                  <a16:creationId xmlns:a16="http://schemas.microsoft.com/office/drawing/2014/main" xmlns="" id="{36205F53-9C95-4954-B97C-1625BB8A35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3">
              <a:extLst>
                <a:ext uri="{FF2B5EF4-FFF2-40B4-BE49-F238E27FC236}">
                  <a16:creationId xmlns:a16="http://schemas.microsoft.com/office/drawing/2014/main" xmlns="" id="{DC80B58E-3469-43E9-96FC-D747B69830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4">
              <a:extLst>
                <a:ext uri="{FF2B5EF4-FFF2-40B4-BE49-F238E27FC236}">
                  <a16:creationId xmlns:a16="http://schemas.microsoft.com/office/drawing/2014/main" xmlns="" id="{E17A4ED2-DDD7-4B4D-A39C-9B0121C886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5">
              <a:extLst>
                <a:ext uri="{FF2B5EF4-FFF2-40B4-BE49-F238E27FC236}">
                  <a16:creationId xmlns:a16="http://schemas.microsoft.com/office/drawing/2014/main" xmlns="" id="{A2C14A85-E7A9-4E1D-809F-20F5CFA788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Line 16">
              <a:extLst>
                <a:ext uri="{FF2B5EF4-FFF2-40B4-BE49-F238E27FC236}">
                  <a16:creationId xmlns:a16="http://schemas.microsoft.com/office/drawing/2014/main" xmlns="" id="{F3D51E32-9399-4B7F-8D91-BF9A068B83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6" name="Freeform 17">
              <a:extLst>
                <a:ext uri="{FF2B5EF4-FFF2-40B4-BE49-F238E27FC236}">
                  <a16:creationId xmlns:a16="http://schemas.microsoft.com/office/drawing/2014/main" xmlns="" id="{9969F9D2-502D-4C1D-ABA5-02B1BF2A00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8">
              <a:extLst>
                <a:ext uri="{FF2B5EF4-FFF2-40B4-BE49-F238E27FC236}">
                  <a16:creationId xmlns:a16="http://schemas.microsoft.com/office/drawing/2014/main" xmlns="" id="{4AE555C6-5623-478A-BF35-63E9929A3A2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9">
              <a:extLst>
                <a:ext uri="{FF2B5EF4-FFF2-40B4-BE49-F238E27FC236}">
                  <a16:creationId xmlns:a16="http://schemas.microsoft.com/office/drawing/2014/main" xmlns="" id="{A3D3AED4-A69E-4301-9BB4-436DC5F0C95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0">
              <a:extLst>
                <a:ext uri="{FF2B5EF4-FFF2-40B4-BE49-F238E27FC236}">
                  <a16:creationId xmlns:a16="http://schemas.microsoft.com/office/drawing/2014/main" xmlns="" id="{C3B8082C-2D81-48D7-8B45-85B7C89296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21">
              <a:extLst>
                <a:ext uri="{FF2B5EF4-FFF2-40B4-BE49-F238E27FC236}">
                  <a16:creationId xmlns:a16="http://schemas.microsoft.com/office/drawing/2014/main" xmlns="" id="{9AD35461-BA86-408B-8A29-244EB2F2FB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22">
              <a:extLst>
                <a:ext uri="{FF2B5EF4-FFF2-40B4-BE49-F238E27FC236}">
                  <a16:creationId xmlns:a16="http://schemas.microsoft.com/office/drawing/2014/main" xmlns="" id="{F238E495-B6C6-4857-899B-CDD5848312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3">
              <a:extLst>
                <a:ext uri="{FF2B5EF4-FFF2-40B4-BE49-F238E27FC236}">
                  <a16:creationId xmlns:a16="http://schemas.microsoft.com/office/drawing/2014/main" xmlns="" id="{E20A751E-054C-4EC2-8DA3-0EC923A658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4">
              <a:extLst>
                <a:ext uri="{FF2B5EF4-FFF2-40B4-BE49-F238E27FC236}">
                  <a16:creationId xmlns:a16="http://schemas.microsoft.com/office/drawing/2014/main" xmlns="" id="{B6E8E701-3D21-4E5C-AB6E-9A74046970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5">
              <a:extLst>
                <a:ext uri="{FF2B5EF4-FFF2-40B4-BE49-F238E27FC236}">
                  <a16:creationId xmlns:a16="http://schemas.microsoft.com/office/drawing/2014/main" xmlns="" id="{431BDA41-D09D-4984-B888-756F5F81B49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6">
              <a:extLst>
                <a:ext uri="{FF2B5EF4-FFF2-40B4-BE49-F238E27FC236}">
                  <a16:creationId xmlns:a16="http://schemas.microsoft.com/office/drawing/2014/main" xmlns="" id="{0DC943D2-20E4-4C00-82D2-D405A7C00B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7">
              <a:extLst>
                <a:ext uri="{FF2B5EF4-FFF2-40B4-BE49-F238E27FC236}">
                  <a16:creationId xmlns:a16="http://schemas.microsoft.com/office/drawing/2014/main" xmlns="" id="{4BC34A74-80A2-4DE1-8ADC-BBD1709035B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8">
              <a:extLst>
                <a:ext uri="{FF2B5EF4-FFF2-40B4-BE49-F238E27FC236}">
                  <a16:creationId xmlns:a16="http://schemas.microsoft.com/office/drawing/2014/main" xmlns="" id="{C6C3CA25-431F-4E26-952D-4AA9C4C725C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9">
              <a:extLst>
                <a:ext uri="{FF2B5EF4-FFF2-40B4-BE49-F238E27FC236}">
                  <a16:creationId xmlns:a16="http://schemas.microsoft.com/office/drawing/2014/main" xmlns="" id="{776D1836-82AE-40EF-9829-C6B8D2CF02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30">
              <a:extLst>
                <a:ext uri="{FF2B5EF4-FFF2-40B4-BE49-F238E27FC236}">
                  <a16:creationId xmlns:a16="http://schemas.microsoft.com/office/drawing/2014/main" xmlns="" id="{9A8E397E-ADF9-45C1-98F4-3F5A86378B6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31">
              <a:extLst>
                <a:ext uri="{FF2B5EF4-FFF2-40B4-BE49-F238E27FC236}">
                  <a16:creationId xmlns:a16="http://schemas.microsoft.com/office/drawing/2014/main" xmlns="" id="{DE07CFD9-357F-40BC-A792-CE874BFE509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EDC4A30-2484-489B-9FBC-813F653D7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638" y="1082673"/>
            <a:ext cx="3355191" cy="47085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/>
              <a:t>OS</a:t>
            </a:r>
            <a:r>
              <a:rPr lang="en-US" sz="6000" dirty="0"/>
              <a:t> </a:t>
            </a:r>
            <a:r>
              <a:rPr lang="en-US" sz="7200" b="1" dirty="0"/>
              <a:t>5 V’S </a:t>
            </a:r>
            <a:r>
              <a:rPr lang="en-US" dirty="0"/>
              <a:t>DO</a:t>
            </a:r>
            <a:r>
              <a:rPr lang="en-US" sz="6000" dirty="0"/>
              <a:t> </a:t>
            </a:r>
            <a:r>
              <a:rPr lang="en-US" sz="7200" b="1" dirty="0"/>
              <a:t>BIG DATA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xmlns="" id="{085ECEC0-FF5D-4348-92C7-1EA7C61E77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B163F1C3-1139-4D75-90A9-C2E79C9514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3" y="1082673"/>
            <a:ext cx="5751237" cy="47085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 volume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velocidade</a:t>
            </a:r>
            <a:endParaRPr lang="en-US" sz="3200" dirty="0">
              <a:solidFill>
                <a:schemeClr val="tx1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/>
              </a:solidFill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xmlns="" id="{F4E035BE-9FF4-43D3-BC25-CF582D7FF8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85" name="Freeform 32">
              <a:extLst>
                <a:ext uri="{FF2B5EF4-FFF2-40B4-BE49-F238E27FC236}">
                  <a16:creationId xmlns:a16="http://schemas.microsoft.com/office/drawing/2014/main" xmlns="" id="{F98BCEB2-EC20-4E84-A994-0AC37292C8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3">
              <a:extLst>
                <a:ext uri="{FF2B5EF4-FFF2-40B4-BE49-F238E27FC236}">
                  <a16:creationId xmlns:a16="http://schemas.microsoft.com/office/drawing/2014/main" xmlns="" id="{7A2E1821-AEDF-417E-9F17-83379E9C09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4">
              <a:extLst>
                <a:ext uri="{FF2B5EF4-FFF2-40B4-BE49-F238E27FC236}">
                  <a16:creationId xmlns:a16="http://schemas.microsoft.com/office/drawing/2014/main" xmlns="" id="{CB3734E2-8292-4B47-B6AB-0E5A058DE9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5">
              <a:extLst>
                <a:ext uri="{FF2B5EF4-FFF2-40B4-BE49-F238E27FC236}">
                  <a16:creationId xmlns:a16="http://schemas.microsoft.com/office/drawing/2014/main" xmlns="" id="{A0B09C51-29AB-45C0-B707-CCFB9DF280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6">
              <a:extLst>
                <a:ext uri="{FF2B5EF4-FFF2-40B4-BE49-F238E27FC236}">
                  <a16:creationId xmlns:a16="http://schemas.microsoft.com/office/drawing/2014/main" xmlns="" id="{510C0CED-AE1B-45AE-B5E1-57521E589D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7">
              <a:extLst>
                <a:ext uri="{FF2B5EF4-FFF2-40B4-BE49-F238E27FC236}">
                  <a16:creationId xmlns:a16="http://schemas.microsoft.com/office/drawing/2014/main" xmlns="" id="{591F2327-4B45-41AA-B41C-7404B6A1E4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8">
              <a:extLst>
                <a:ext uri="{FF2B5EF4-FFF2-40B4-BE49-F238E27FC236}">
                  <a16:creationId xmlns:a16="http://schemas.microsoft.com/office/drawing/2014/main" xmlns="" id="{5A63224C-41A0-42C0-96F6-0B2BE99A135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9">
              <a:extLst>
                <a:ext uri="{FF2B5EF4-FFF2-40B4-BE49-F238E27FC236}">
                  <a16:creationId xmlns:a16="http://schemas.microsoft.com/office/drawing/2014/main" xmlns="" id="{A7C00B9F-C253-4776-9935-EC02254A4F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40">
              <a:extLst>
                <a:ext uri="{FF2B5EF4-FFF2-40B4-BE49-F238E27FC236}">
                  <a16:creationId xmlns:a16="http://schemas.microsoft.com/office/drawing/2014/main" xmlns="" id="{5062D4AA-13F3-4064-8440-FFE8562D85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Rectangle 41">
              <a:extLst>
                <a:ext uri="{FF2B5EF4-FFF2-40B4-BE49-F238E27FC236}">
                  <a16:creationId xmlns:a16="http://schemas.microsoft.com/office/drawing/2014/main" xmlns="" id="{3E143B27-CB82-440B-879B-D25C1891C1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905845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xmlns="" id="{9FBB3149-8289-4060-BB01-ED3047C531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3BAEF7DA-43C4-4736-B5A3-B48E6125AB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A909436B-313B-4D27-BD55-E8303EF451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3" name="Rectangle 5">
                <a:extLst>
                  <a:ext uri="{FF2B5EF4-FFF2-40B4-BE49-F238E27FC236}">
                    <a16:creationId xmlns:a16="http://schemas.microsoft.com/office/drawing/2014/main" xmlns="" id="{758BC0E2-32D9-41ED-907C-DA3C4A698EF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6">
                <a:extLst>
                  <a:ext uri="{FF2B5EF4-FFF2-40B4-BE49-F238E27FC236}">
                    <a16:creationId xmlns:a16="http://schemas.microsoft.com/office/drawing/2014/main" xmlns="" id="{41E486E5-1757-4896-A762-4D0BE33091A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7">
                <a:extLst>
                  <a:ext uri="{FF2B5EF4-FFF2-40B4-BE49-F238E27FC236}">
                    <a16:creationId xmlns:a16="http://schemas.microsoft.com/office/drawing/2014/main" xmlns="" id="{5812B4BD-11B4-43E6-B3D0-1F424A9FD83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8">
                <a:extLst>
                  <a:ext uri="{FF2B5EF4-FFF2-40B4-BE49-F238E27FC236}">
                    <a16:creationId xmlns:a16="http://schemas.microsoft.com/office/drawing/2014/main" xmlns="" id="{6A0E1D38-C2A3-42C9-920D-F40319CE16F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9">
                <a:extLst>
                  <a:ext uri="{FF2B5EF4-FFF2-40B4-BE49-F238E27FC236}">
                    <a16:creationId xmlns:a16="http://schemas.microsoft.com/office/drawing/2014/main" xmlns="" id="{3FAF6AF3-9B01-4BEB-BB6B-08B34851198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0">
                <a:extLst>
                  <a:ext uri="{FF2B5EF4-FFF2-40B4-BE49-F238E27FC236}">
                    <a16:creationId xmlns:a16="http://schemas.microsoft.com/office/drawing/2014/main" xmlns="" id="{53F7FADA-61E9-4AAB-BED8-D6FD1BB5455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1">
                <a:extLst>
                  <a:ext uri="{FF2B5EF4-FFF2-40B4-BE49-F238E27FC236}">
                    <a16:creationId xmlns:a16="http://schemas.microsoft.com/office/drawing/2014/main" xmlns="" id="{46419F9F-3EEC-45FF-98BB-4F20D5347EC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2">
                <a:extLst>
                  <a:ext uri="{FF2B5EF4-FFF2-40B4-BE49-F238E27FC236}">
                    <a16:creationId xmlns:a16="http://schemas.microsoft.com/office/drawing/2014/main" xmlns="" id="{1E081BCD-31AF-4E94-966D-497357D2219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3">
                <a:extLst>
                  <a:ext uri="{FF2B5EF4-FFF2-40B4-BE49-F238E27FC236}">
                    <a16:creationId xmlns:a16="http://schemas.microsoft.com/office/drawing/2014/main" xmlns="" id="{5082EAA7-B95F-462F-8307-2C9EC1C35A7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4">
                <a:extLst>
                  <a:ext uri="{FF2B5EF4-FFF2-40B4-BE49-F238E27FC236}">
                    <a16:creationId xmlns:a16="http://schemas.microsoft.com/office/drawing/2014/main" xmlns="" id="{E9A57125-4B73-448E-B7B7-94380A928DF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5">
                <a:extLst>
                  <a:ext uri="{FF2B5EF4-FFF2-40B4-BE49-F238E27FC236}">
                    <a16:creationId xmlns:a16="http://schemas.microsoft.com/office/drawing/2014/main" xmlns="" id="{7290E834-81F0-42A1-B66B-33D45805739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Line 16">
                <a:extLst>
                  <a:ext uri="{FF2B5EF4-FFF2-40B4-BE49-F238E27FC236}">
                    <a16:creationId xmlns:a16="http://schemas.microsoft.com/office/drawing/2014/main" xmlns="" id="{C9FA5563-6ED2-4EAC-A8ED-DF71850ACD9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5" name="Freeform 17">
                <a:extLst>
                  <a:ext uri="{FF2B5EF4-FFF2-40B4-BE49-F238E27FC236}">
                    <a16:creationId xmlns:a16="http://schemas.microsoft.com/office/drawing/2014/main" xmlns="" id="{50479572-5CA3-41F4-8BDC-F039335C2C0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8">
                <a:extLst>
                  <a:ext uri="{FF2B5EF4-FFF2-40B4-BE49-F238E27FC236}">
                    <a16:creationId xmlns:a16="http://schemas.microsoft.com/office/drawing/2014/main" xmlns="" id="{4156CB6F-DF65-4A51-A840-7A4177BDF6E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9">
                <a:extLst>
                  <a:ext uri="{FF2B5EF4-FFF2-40B4-BE49-F238E27FC236}">
                    <a16:creationId xmlns:a16="http://schemas.microsoft.com/office/drawing/2014/main" xmlns="" id="{9252974F-88C0-4CAA-A42D-E94E2B7A6D4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0">
                <a:extLst>
                  <a:ext uri="{FF2B5EF4-FFF2-40B4-BE49-F238E27FC236}">
                    <a16:creationId xmlns:a16="http://schemas.microsoft.com/office/drawing/2014/main" xmlns="" id="{DE3974B2-2875-4AFE-A30A-6EE823E5799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Rectangle 21">
                <a:extLst>
                  <a:ext uri="{FF2B5EF4-FFF2-40B4-BE49-F238E27FC236}">
                    <a16:creationId xmlns:a16="http://schemas.microsoft.com/office/drawing/2014/main" xmlns="" id="{948A52FE-E1B0-4297-BBBE-C860B4E3D3F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2">
                <a:extLst>
                  <a:ext uri="{FF2B5EF4-FFF2-40B4-BE49-F238E27FC236}">
                    <a16:creationId xmlns:a16="http://schemas.microsoft.com/office/drawing/2014/main" xmlns="" id="{C6E71B5D-6B02-417C-A0CF-4447C55F27E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3">
                <a:extLst>
                  <a:ext uri="{FF2B5EF4-FFF2-40B4-BE49-F238E27FC236}">
                    <a16:creationId xmlns:a16="http://schemas.microsoft.com/office/drawing/2014/main" xmlns="" id="{0FB94710-B373-451B-84A2-947DDB4564E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4">
                <a:extLst>
                  <a:ext uri="{FF2B5EF4-FFF2-40B4-BE49-F238E27FC236}">
                    <a16:creationId xmlns:a16="http://schemas.microsoft.com/office/drawing/2014/main" xmlns="" id="{4E47778B-FD55-4A2C-A53F-E548158C897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5">
                <a:extLst>
                  <a:ext uri="{FF2B5EF4-FFF2-40B4-BE49-F238E27FC236}">
                    <a16:creationId xmlns:a16="http://schemas.microsoft.com/office/drawing/2014/main" xmlns="" id="{DA2A4F49-8FC4-4F12-8707-A6CC117E588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6">
                <a:extLst>
                  <a:ext uri="{FF2B5EF4-FFF2-40B4-BE49-F238E27FC236}">
                    <a16:creationId xmlns:a16="http://schemas.microsoft.com/office/drawing/2014/main" xmlns="" id="{2293D140-51FA-484D-8464-785D8FD3DD6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7">
                <a:extLst>
                  <a:ext uri="{FF2B5EF4-FFF2-40B4-BE49-F238E27FC236}">
                    <a16:creationId xmlns:a16="http://schemas.microsoft.com/office/drawing/2014/main" xmlns="" id="{AA66B21A-3C7F-426E-9C38-C0D6AEF1300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8">
                <a:extLst>
                  <a:ext uri="{FF2B5EF4-FFF2-40B4-BE49-F238E27FC236}">
                    <a16:creationId xmlns:a16="http://schemas.microsoft.com/office/drawing/2014/main" xmlns="" id="{F22F8B0E-04B8-4D29-9E19-CACDAE6ABD0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9">
                <a:extLst>
                  <a:ext uri="{FF2B5EF4-FFF2-40B4-BE49-F238E27FC236}">
                    <a16:creationId xmlns:a16="http://schemas.microsoft.com/office/drawing/2014/main" xmlns="" id="{E0D8C2CC-1759-4605-B3C9-DA4B1EF2509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30">
                <a:extLst>
                  <a:ext uri="{FF2B5EF4-FFF2-40B4-BE49-F238E27FC236}">
                    <a16:creationId xmlns:a16="http://schemas.microsoft.com/office/drawing/2014/main" xmlns="" id="{547A4BC3-AA95-4A78-AC23-65A4CE843B0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31">
                <a:extLst>
                  <a:ext uri="{FF2B5EF4-FFF2-40B4-BE49-F238E27FC236}">
                    <a16:creationId xmlns:a16="http://schemas.microsoft.com/office/drawing/2014/main" xmlns="" id="{93059BC9-C7C3-41F9-8BBA-7BF49FF602B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F335FE01-8192-4D2A-93F8-2F680F728C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3" name="Freeform 32">
                <a:extLst>
                  <a:ext uri="{FF2B5EF4-FFF2-40B4-BE49-F238E27FC236}">
                    <a16:creationId xmlns:a16="http://schemas.microsoft.com/office/drawing/2014/main" xmlns="" id="{A150A82A-9896-4D5B-BAA5-0A7ECD0789A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3">
                <a:extLst>
                  <a:ext uri="{FF2B5EF4-FFF2-40B4-BE49-F238E27FC236}">
                    <a16:creationId xmlns:a16="http://schemas.microsoft.com/office/drawing/2014/main" xmlns="" id="{82641EF7-9CDB-40BE-A964-13F866165C3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4">
                <a:extLst>
                  <a:ext uri="{FF2B5EF4-FFF2-40B4-BE49-F238E27FC236}">
                    <a16:creationId xmlns:a16="http://schemas.microsoft.com/office/drawing/2014/main" xmlns="" id="{A1D1CF16-B5BD-4021-9BA9-637569FC801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5">
                <a:extLst>
                  <a:ext uri="{FF2B5EF4-FFF2-40B4-BE49-F238E27FC236}">
                    <a16:creationId xmlns:a16="http://schemas.microsoft.com/office/drawing/2014/main" xmlns="" id="{FF13F72C-CC27-48A0-AC55-686AB9153E5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6">
                <a:extLst>
                  <a:ext uri="{FF2B5EF4-FFF2-40B4-BE49-F238E27FC236}">
                    <a16:creationId xmlns:a16="http://schemas.microsoft.com/office/drawing/2014/main" xmlns="" id="{0EC3BA8B-33ED-483D-935C-170AD0C4DCF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7">
                <a:extLst>
                  <a:ext uri="{FF2B5EF4-FFF2-40B4-BE49-F238E27FC236}">
                    <a16:creationId xmlns:a16="http://schemas.microsoft.com/office/drawing/2014/main" xmlns="" id="{C4C451E6-48CE-4642-B51D-FE448408724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8">
                <a:extLst>
                  <a:ext uri="{FF2B5EF4-FFF2-40B4-BE49-F238E27FC236}">
                    <a16:creationId xmlns:a16="http://schemas.microsoft.com/office/drawing/2014/main" xmlns="" id="{0F88F098-E44C-4A45-AE2B-595A7B85275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9">
                <a:extLst>
                  <a:ext uri="{FF2B5EF4-FFF2-40B4-BE49-F238E27FC236}">
                    <a16:creationId xmlns:a16="http://schemas.microsoft.com/office/drawing/2014/main" xmlns="" id="{5B782B5D-8B67-4CD5-A0B3-8067BBB3286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40">
                <a:extLst>
                  <a:ext uri="{FF2B5EF4-FFF2-40B4-BE49-F238E27FC236}">
                    <a16:creationId xmlns:a16="http://schemas.microsoft.com/office/drawing/2014/main" xmlns="" id="{897A4906-0942-4CD6-840D-0915E0C4D09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Rectangle 41">
                <a:extLst>
                  <a:ext uri="{FF2B5EF4-FFF2-40B4-BE49-F238E27FC236}">
                    <a16:creationId xmlns:a16="http://schemas.microsoft.com/office/drawing/2014/main" xmlns="" id="{D1131789-2DD5-462E-9FC9-E25021F5CFB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xmlns="" id="{E978A47D-4F17-40FE-AB70-7AF78A9575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xmlns="" id="{85BE3A7E-6A3F-401E-A025-BBB8FDB8DD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54" name="Rectangle 5">
              <a:extLst>
                <a:ext uri="{FF2B5EF4-FFF2-40B4-BE49-F238E27FC236}">
                  <a16:creationId xmlns:a16="http://schemas.microsoft.com/office/drawing/2014/main" xmlns="" id="{41EE9036-817C-476C-BD59-B5184F9A3E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6">
              <a:extLst>
                <a:ext uri="{FF2B5EF4-FFF2-40B4-BE49-F238E27FC236}">
                  <a16:creationId xmlns:a16="http://schemas.microsoft.com/office/drawing/2014/main" xmlns="" id="{F098087A-B4E4-4300-A841-44988BD88E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7">
              <a:extLst>
                <a:ext uri="{FF2B5EF4-FFF2-40B4-BE49-F238E27FC236}">
                  <a16:creationId xmlns:a16="http://schemas.microsoft.com/office/drawing/2014/main" xmlns="" id="{F5BD5F4B-A39C-4DF9-84E4-A4D33F30E6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8">
              <a:extLst>
                <a:ext uri="{FF2B5EF4-FFF2-40B4-BE49-F238E27FC236}">
                  <a16:creationId xmlns:a16="http://schemas.microsoft.com/office/drawing/2014/main" xmlns="" id="{D7FA9858-BFA0-4D5B-AF72-B1B65EB0699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9">
              <a:extLst>
                <a:ext uri="{FF2B5EF4-FFF2-40B4-BE49-F238E27FC236}">
                  <a16:creationId xmlns:a16="http://schemas.microsoft.com/office/drawing/2014/main" xmlns="" id="{A508A5F3-AFE0-4750-A9C2-B51A514FFC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0">
              <a:extLst>
                <a:ext uri="{FF2B5EF4-FFF2-40B4-BE49-F238E27FC236}">
                  <a16:creationId xmlns:a16="http://schemas.microsoft.com/office/drawing/2014/main" xmlns="" id="{92B4AAEB-ABF4-42A7-BE52-0B442190D16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1">
              <a:extLst>
                <a:ext uri="{FF2B5EF4-FFF2-40B4-BE49-F238E27FC236}">
                  <a16:creationId xmlns:a16="http://schemas.microsoft.com/office/drawing/2014/main" xmlns="" id="{3767C370-4A42-4376-8CAE-606C4BC8F4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2">
              <a:extLst>
                <a:ext uri="{FF2B5EF4-FFF2-40B4-BE49-F238E27FC236}">
                  <a16:creationId xmlns:a16="http://schemas.microsoft.com/office/drawing/2014/main" xmlns="" id="{36205F53-9C95-4954-B97C-1625BB8A35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3">
              <a:extLst>
                <a:ext uri="{FF2B5EF4-FFF2-40B4-BE49-F238E27FC236}">
                  <a16:creationId xmlns:a16="http://schemas.microsoft.com/office/drawing/2014/main" xmlns="" id="{DC80B58E-3469-43E9-96FC-D747B69830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4">
              <a:extLst>
                <a:ext uri="{FF2B5EF4-FFF2-40B4-BE49-F238E27FC236}">
                  <a16:creationId xmlns:a16="http://schemas.microsoft.com/office/drawing/2014/main" xmlns="" id="{E17A4ED2-DDD7-4B4D-A39C-9B0121C886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5">
              <a:extLst>
                <a:ext uri="{FF2B5EF4-FFF2-40B4-BE49-F238E27FC236}">
                  <a16:creationId xmlns:a16="http://schemas.microsoft.com/office/drawing/2014/main" xmlns="" id="{A2C14A85-E7A9-4E1D-809F-20F5CFA788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Line 16">
              <a:extLst>
                <a:ext uri="{FF2B5EF4-FFF2-40B4-BE49-F238E27FC236}">
                  <a16:creationId xmlns:a16="http://schemas.microsoft.com/office/drawing/2014/main" xmlns="" id="{F3D51E32-9399-4B7F-8D91-BF9A068B83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6" name="Freeform 17">
              <a:extLst>
                <a:ext uri="{FF2B5EF4-FFF2-40B4-BE49-F238E27FC236}">
                  <a16:creationId xmlns:a16="http://schemas.microsoft.com/office/drawing/2014/main" xmlns="" id="{9969F9D2-502D-4C1D-ABA5-02B1BF2A00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8">
              <a:extLst>
                <a:ext uri="{FF2B5EF4-FFF2-40B4-BE49-F238E27FC236}">
                  <a16:creationId xmlns:a16="http://schemas.microsoft.com/office/drawing/2014/main" xmlns="" id="{4AE555C6-5623-478A-BF35-63E9929A3A2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9">
              <a:extLst>
                <a:ext uri="{FF2B5EF4-FFF2-40B4-BE49-F238E27FC236}">
                  <a16:creationId xmlns:a16="http://schemas.microsoft.com/office/drawing/2014/main" xmlns="" id="{A3D3AED4-A69E-4301-9BB4-436DC5F0C95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0">
              <a:extLst>
                <a:ext uri="{FF2B5EF4-FFF2-40B4-BE49-F238E27FC236}">
                  <a16:creationId xmlns:a16="http://schemas.microsoft.com/office/drawing/2014/main" xmlns="" id="{C3B8082C-2D81-48D7-8B45-85B7C89296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21">
              <a:extLst>
                <a:ext uri="{FF2B5EF4-FFF2-40B4-BE49-F238E27FC236}">
                  <a16:creationId xmlns:a16="http://schemas.microsoft.com/office/drawing/2014/main" xmlns="" id="{9AD35461-BA86-408B-8A29-244EB2F2FB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22">
              <a:extLst>
                <a:ext uri="{FF2B5EF4-FFF2-40B4-BE49-F238E27FC236}">
                  <a16:creationId xmlns:a16="http://schemas.microsoft.com/office/drawing/2014/main" xmlns="" id="{F238E495-B6C6-4857-899B-CDD5848312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3">
              <a:extLst>
                <a:ext uri="{FF2B5EF4-FFF2-40B4-BE49-F238E27FC236}">
                  <a16:creationId xmlns:a16="http://schemas.microsoft.com/office/drawing/2014/main" xmlns="" id="{E20A751E-054C-4EC2-8DA3-0EC923A658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4">
              <a:extLst>
                <a:ext uri="{FF2B5EF4-FFF2-40B4-BE49-F238E27FC236}">
                  <a16:creationId xmlns:a16="http://schemas.microsoft.com/office/drawing/2014/main" xmlns="" id="{B6E8E701-3D21-4E5C-AB6E-9A74046970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5">
              <a:extLst>
                <a:ext uri="{FF2B5EF4-FFF2-40B4-BE49-F238E27FC236}">
                  <a16:creationId xmlns:a16="http://schemas.microsoft.com/office/drawing/2014/main" xmlns="" id="{431BDA41-D09D-4984-B888-756F5F81B49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6">
              <a:extLst>
                <a:ext uri="{FF2B5EF4-FFF2-40B4-BE49-F238E27FC236}">
                  <a16:creationId xmlns:a16="http://schemas.microsoft.com/office/drawing/2014/main" xmlns="" id="{0DC943D2-20E4-4C00-82D2-D405A7C00B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7">
              <a:extLst>
                <a:ext uri="{FF2B5EF4-FFF2-40B4-BE49-F238E27FC236}">
                  <a16:creationId xmlns:a16="http://schemas.microsoft.com/office/drawing/2014/main" xmlns="" id="{4BC34A74-80A2-4DE1-8ADC-BBD1709035B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8">
              <a:extLst>
                <a:ext uri="{FF2B5EF4-FFF2-40B4-BE49-F238E27FC236}">
                  <a16:creationId xmlns:a16="http://schemas.microsoft.com/office/drawing/2014/main" xmlns="" id="{C6C3CA25-431F-4E26-952D-4AA9C4C725C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9">
              <a:extLst>
                <a:ext uri="{FF2B5EF4-FFF2-40B4-BE49-F238E27FC236}">
                  <a16:creationId xmlns:a16="http://schemas.microsoft.com/office/drawing/2014/main" xmlns="" id="{776D1836-82AE-40EF-9829-C6B8D2CF02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30">
              <a:extLst>
                <a:ext uri="{FF2B5EF4-FFF2-40B4-BE49-F238E27FC236}">
                  <a16:creationId xmlns:a16="http://schemas.microsoft.com/office/drawing/2014/main" xmlns="" id="{9A8E397E-ADF9-45C1-98F4-3F5A86378B6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31">
              <a:extLst>
                <a:ext uri="{FF2B5EF4-FFF2-40B4-BE49-F238E27FC236}">
                  <a16:creationId xmlns:a16="http://schemas.microsoft.com/office/drawing/2014/main" xmlns="" id="{DE07CFD9-357F-40BC-A792-CE874BFE509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EDC4A30-2484-489B-9FBC-813F653D7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638" y="1082673"/>
            <a:ext cx="3355191" cy="47085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/>
              <a:t>OS</a:t>
            </a:r>
            <a:r>
              <a:rPr lang="en-US" sz="6000" dirty="0"/>
              <a:t> </a:t>
            </a:r>
            <a:r>
              <a:rPr lang="en-US" sz="7200" b="1" dirty="0"/>
              <a:t>5 V’S </a:t>
            </a:r>
            <a:r>
              <a:rPr lang="en-US" dirty="0"/>
              <a:t>DO</a:t>
            </a:r>
            <a:r>
              <a:rPr lang="en-US" sz="6000" dirty="0"/>
              <a:t> </a:t>
            </a:r>
            <a:r>
              <a:rPr lang="en-US" sz="7200" b="1" dirty="0"/>
              <a:t>BIG DATA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xmlns="" id="{085ECEC0-FF5D-4348-92C7-1EA7C61E77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B163F1C3-1139-4D75-90A9-C2E79C9514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3" y="1082673"/>
            <a:ext cx="5751237" cy="47085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 volume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velocidade</a:t>
            </a:r>
            <a:endParaRPr lang="en-US" sz="3200" dirty="0">
              <a:solidFill>
                <a:schemeClr val="tx1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variedade</a:t>
            </a:r>
            <a:endParaRPr lang="en-US" sz="3200" dirty="0">
              <a:solidFill>
                <a:schemeClr val="tx1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/>
              </a:solidFill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xmlns="" id="{F4E035BE-9FF4-43D3-BC25-CF582D7FF8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85" name="Freeform 32">
              <a:extLst>
                <a:ext uri="{FF2B5EF4-FFF2-40B4-BE49-F238E27FC236}">
                  <a16:creationId xmlns:a16="http://schemas.microsoft.com/office/drawing/2014/main" xmlns="" id="{F98BCEB2-EC20-4E84-A994-0AC37292C8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3">
              <a:extLst>
                <a:ext uri="{FF2B5EF4-FFF2-40B4-BE49-F238E27FC236}">
                  <a16:creationId xmlns:a16="http://schemas.microsoft.com/office/drawing/2014/main" xmlns="" id="{7A2E1821-AEDF-417E-9F17-83379E9C09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4">
              <a:extLst>
                <a:ext uri="{FF2B5EF4-FFF2-40B4-BE49-F238E27FC236}">
                  <a16:creationId xmlns:a16="http://schemas.microsoft.com/office/drawing/2014/main" xmlns="" id="{CB3734E2-8292-4B47-B6AB-0E5A058DE9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5">
              <a:extLst>
                <a:ext uri="{FF2B5EF4-FFF2-40B4-BE49-F238E27FC236}">
                  <a16:creationId xmlns:a16="http://schemas.microsoft.com/office/drawing/2014/main" xmlns="" id="{A0B09C51-29AB-45C0-B707-CCFB9DF280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6">
              <a:extLst>
                <a:ext uri="{FF2B5EF4-FFF2-40B4-BE49-F238E27FC236}">
                  <a16:creationId xmlns:a16="http://schemas.microsoft.com/office/drawing/2014/main" xmlns="" id="{510C0CED-AE1B-45AE-B5E1-57521E589D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7">
              <a:extLst>
                <a:ext uri="{FF2B5EF4-FFF2-40B4-BE49-F238E27FC236}">
                  <a16:creationId xmlns:a16="http://schemas.microsoft.com/office/drawing/2014/main" xmlns="" id="{591F2327-4B45-41AA-B41C-7404B6A1E4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8">
              <a:extLst>
                <a:ext uri="{FF2B5EF4-FFF2-40B4-BE49-F238E27FC236}">
                  <a16:creationId xmlns:a16="http://schemas.microsoft.com/office/drawing/2014/main" xmlns="" id="{5A63224C-41A0-42C0-96F6-0B2BE99A135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9">
              <a:extLst>
                <a:ext uri="{FF2B5EF4-FFF2-40B4-BE49-F238E27FC236}">
                  <a16:creationId xmlns:a16="http://schemas.microsoft.com/office/drawing/2014/main" xmlns="" id="{A7C00B9F-C253-4776-9935-EC02254A4F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40">
              <a:extLst>
                <a:ext uri="{FF2B5EF4-FFF2-40B4-BE49-F238E27FC236}">
                  <a16:creationId xmlns:a16="http://schemas.microsoft.com/office/drawing/2014/main" xmlns="" id="{5062D4AA-13F3-4064-8440-FFE8562D85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Rectangle 41">
              <a:extLst>
                <a:ext uri="{FF2B5EF4-FFF2-40B4-BE49-F238E27FC236}">
                  <a16:creationId xmlns:a16="http://schemas.microsoft.com/office/drawing/2014/main" xmlns="" id="{3E143B27-CB82-440B-879B-D25C1891C1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4021383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xmlns="" id="{9FBB3149-8289-4060-BB01-ED3047C531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3BAEF7DA-43C4-4736-B5A3-B48E6125AB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A909436B-313B-4D27-BD55-E8303EF451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3" name="Rectangle 5">
                <a:extLst>
                  <a:ext uri="{FF2B5EF4-FFF2-40B4-BE49-F238E27FC236}">
                    <a16:creationId xmlns:a16="http://schemas.microsoft.com/office/drawing/2014/main" xmlns="" id="{758BC0E2-32D9-41ED-907C-DA3C4A698EF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6">
                <a:extLst>
                  <a:ext uri="{FF2B5EF4-FFF2-40B4-BE49-F238E27FC236}">
                    <a16:creationId xmlns:a16="http://schemas.microsoft.com/office/drawing/2014/main" xmlns="" id="{41E486E5-1757-4896-A762-4D0BE33091A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7">
                <a:extLst>
                  <a:ext uri="{FF2B5EF4-FFF2-40B4-BE49-F238E27FC236}">
                    <a16:creationId xmlns:a16="http://schemas.microsoft.com/office/drawing/2014/main" xmlns="" id="{5812B4BD-11B4-43E6-B3D0-1F424A9FD83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8">
                <a:extLst>
                  <a:ext uri="{FF2B5EF4-FFF2-40B4-BE49-F238E27FC236}">
                    <a16:creationId xmlns:a16="http://schemas.microsoft.com/office/drawing/2014/main" xmlns="" id="{6A0E1D38-C2A3-42C9-920D-F40319CE16F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9">
                <a:extLst>
                  <a:ext uri="{FF2B5EF4-FFF2-40B4-BE49-F238E27FC236}">
                    <a16:creationId xmlns:a16="http://schemas.microsoft.com/office/drawing/2014/main" xmlns="" id="{3FAF6AF3-9B01-4BEB-BB6B-08B34851198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0">
                <a:extLst>
                  <a:ext uri="{FF2B5EF4-FFF2-40B4-BE49-F238E27FC236}">
                    <a16:creationId xmlns:a16="http://schemas.microsoft.com/office/drawing/2014/main" xmlns="" id="{53F7FADA-61E9-4AAB-BED8-D6FD1BB5455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1">
                <a:extLst>
                  <a:ext uri="{FF2B5EF4-FFF2-40B4-BE49-F238E27FC236}">
                    <a16:creationId xmlns:a16="http://schemas.microsoft.com/office/drawing/2014/main" xmlns="" id="{46419F9F-3EEC-45FF-98BB-4F20D5347EC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2">
                <a:extLst>
                  <a:ext uri="{FF2B5EF4-FFF2-40B4-BE49-F238E27FC236}">
                    <a16:creationId xmlns:a16="http://schemas.microsoft.com/office/drawing/2014/main" xmlns="" id="{1E081BCD-31AF-4E94-966D-497357D2219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3">
                <a:extLst>
                  <a:ext uri="{FF2B5EF4-FFF2-40B4-BE49-F238E27FC236}">
                    <a16:creationId xmlns:a16="http://schemas.microsoft.com/office/drawing/2014/main" xmlns="" id="{5082EAA7-B95F-462F-8307-2C9EC1C35A7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4">
                <a:extLst>
                  <a:ext uri="{FF2B5EF4-FFF2-40B4-BE49-F238E27FC236}">
                    <a16:creationId xmlns:a16="http://schemas.microsoft.com/office/drawing/2014/main" xmlns="" id="{E9A57125-4B73-448E-B7B7-94380A928DF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5">
                <a:extLst>
                  <a:ext uri="{FF2B5EF4-FFF2-40B4-BE49-F238E27FC236}">
                    <a16:creationId xmlns:a16="http://schemas.microsoft.com/office/drawing/2014/main" xmlns="" id="{7290E834-81F0-42A1-B66B-33D45805739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Line 16">
                <a:extLst>
                  <a:ext uri="{FF2B5EF4-FFF2-40B4-BE49-F238E27FC236}">
                    <a16:creationId xmlns:a16="http://schemas.microsoft.com/office/drawing/2014/main" xmlns="" id="{C9FA5563-6ED2-4EAC-A8ED-DF71850ACD9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5" name="Freeform 17">
                <a:extLst>
                  <a:ext uri="{FF2B5EF4-FFF2-40B4-BE49-F238E27FC236}">
                    <a16:creationId xmlns:a16="http://schemas.microsoft.com/office/drawing/2014/main" xmlns="" id="{50479572-5CA3-41F4-8BDC-F039335C2C0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8">
                <a:extLst>
                  <a:ext uri="{FF2B5EF4-FFF2-40B4-BE49-F238E27FC236}">
                    <a16:creationId xmlns:a16="http://schemas.microsoft.com/office/drawing/2014/main" xmlns="" id="{4156CB6F-DF65-4A51-A840-7A4177BDF6E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9">
                <a:extLst>
                  <a:ext uri="{FF2B5EF4-FFF2-40B4-BE49-F238E27FC236}">
                    <a16:creationId xmlns:a16="http://schemas.microsoft.com/office/drawing/2014/main" xmlns="" id="{9252974F-88C0-4CAA-A42D-E94E2B7A6D4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0">
                <a:extLst>
                  <a:ext uri="{FF2B5EF4-FFF2-40B4-BE49-F238E27FC236}">
                    <a16:creationId xmlns:a16="http://schemas.microsoft.com/office/drawing/2014/main" xmlns="" id="{DE3974B2-2875-4AFE-A30A-6EE823E5799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Rectangle 21">
                <a:extLst>
                  <a:ext uri="{FF2B5EF4-FFF2-40B4-BE49-F238E27FC236}">
                    <a16:creationId xmlns:a16="http://schemas.microsoft.com/office/drawing/2014/main" xmlns="" id="{948A52FE-E1B0-4297-BBBE-C860B4E3D3F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2">
                <a:extLst>
                  <a:ext uri="{FF2B5EF4-FFF2-40B4-BE49-F238E27FC236}">
                    <a16:creationId xmlns:a16="http://schemas.microsoft.com/office/drawing/2014/main" xmlns="" id="{C6E71B5D-6B02-417C-A0CF-4447C55F27E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3">
                <a:extLst>
                  <a:ext uri="{FF2B5EF4-FFF2-40B4-BE49-F238E27FC236}">
                    <a16:creationId xmlns:a16="http://schemas.microsoft.com/office/drawing/2014/main" xmlns="" id="{0FB94710-B373-451B-84A2-947DDB4564E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4">
                <a:extLst>
                  <a:ext uri="{FF2B5EF4-FFF2-40B4-BE49-F238E27FC236}">
                    <a16:creationId xmlns:a16="http://schemas.microsoft.com/office/drawing/2014/main" xmlns="" id="{4E47778B-FD55-4A2C-A53F-E548158C897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5">
                <a:extLst>
                  <a:ext uri="{FF2B5EF4-FFF2-40B4-BE49-F238E27FC236}">
                    <a16:creationId xmlns:a16="http://schemas.microsoft.com/office/drawing/2014/main" xmlns="" id="{DA2A4F49-8FC4-4F12-8707-A6CC117E588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6">
                <a:extLst>
                  <a:ext uri="{FF2B5EF4-FFF2-40B4-BE49-F238E27FC236}">
                    <a16:creationId xmlns:a16="http://schemas.microsoft.com/office/drawing/2014/main" xmlns="" id="{2293D140-51FA-484D-8464-785D8FD3DD6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7">
                <a:extLst>
                  <a:ext uri="{FF2B5EF4-FFF2-40B4-BE49-F238E27FC236}">
                    <a16:creationId xmlns:a16="http://schemas.microsoft.com/office/drawing/2014/main" xmlns="" id="{AA66B21A-3C7F-426E-9C38-C0D6AEF1300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8">
                <a:extLst>
                  <a:ext uri="{FF2B5EF4-FFF2-40B4-BE49-F238E27FC236}">
                    <a16:creationId xmlns:a16="http://schemas.microsoft.com/office/drawing/2014/main" xmlns="" id="{F22F8B0E-04B8-4D29-9E19-CACDAE6ABD0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9">
                <a:extLst>
                  <a:ext uri="{FF2B5EF4-FFF2-40B4-BE49-F238E27FC236}">
                    <a16:creationId xmlns:a16="http://schemas.microsoft.com/office/drawing/2014/main" xmlns="" id="{E0D8C2CC-1759-4605-B3C9-DA4B1EF2509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30">
                <a:extLst>
                  <a:ext uri="{FF2B5EF4-FFF2-40B4-BE49-F238E27FC236}">
                    <a16:creationId xmlns:a16="http://schemas.microsoft.com/office/drawing/2014/main" xmlns="" id="{547A4BC3-AA95-4A78-AC23-65A4CE843B0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31">
                <a:extLst>
                  <a:ext uri="{FF2B5EF4-FFF2-40B4-BE49-F238E27FC236}">
                    <a16:creationId xmlns:a16="http://schemas.microsoft.com/office/drawing/2014/main" xmlns="" id="{93059BC9-C7C3-41F9-8BBA-7BF49FF602B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F335FE01-8192-4D2A-93F8-2F680F728C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3" name="Freeform 32">
                <a:extLst>
                  <a:ext uri="{FF2B5EF4-FFF2-40B4-BE49-F238E27FC236}">
                    <a16:creationId xmlns:a16="http://schemas.microsoft.com/office/drawing/2014/main" xmlns="" id="{A150A82A-9896-4D5B-BAA5-0A7ECD0789A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3">
                <a:extLst>
                  <a:ext uri="{FF2B5EF4-FFF2-40B4-BE49-F238E27FC236}">
                    <a16:creationId xmlns:a16="http://schemas.microsoft.com/office/drawing/2014/main" xmlns="" id="{82641EF7-9CDB-40BE-A964-13F866165C3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4">
                <a:extLst>
                  <a:ext uri="{FF2B5EF4-FFF2-40B4-BE49-F238E27FC236}">
                    <a16:creationId xmlns:a16="http://schemas.microsoft.com/office/drawing/2014/main" xmlns="" id="{A1D1CF16-B5BD-4021-9BA9-637569FC801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5">
                <a:extLst>
                  <a:ext uri="{FF2B5EF4-FFF2-40B4-BE49-F238E27FC236}">
                    <a16:creationId xmlns:a16="http://schemas.microsoft.com/office/drawing/2014/main" xmlns="" id="{FF13F72C-CC27-48A0-AC55-686AB9153E5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6">
                <a:extLst>
                  <a:ext uri="{FF2B5EF4-FFF2-40B4-BE49-F238E27FC236}">
                    <a16:creationId xmlns:a16="http://schemas.microsoft.com/office/drawing/2014/main" xmlns="" id="{0EC3BA8B-33ED-483D-935C-170AD0C4DCF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7">
                <a:extLst>
                  <a:ext uri="{FF2B5EF4-FFF2-40B4-BE49-F238E27FC236}">
                    <a16:creationId xmlns:a16="http://schemas.microsoft.com/office/drawing/2014/main" xmlns="" id="{C4C451E6-48CE-4642-B51D-FE448408724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8">
                <a:extLst>
                  <a:ext uri="{FF2B5EF4-FFF2-40B4-BE49-F238E27FC236}">
                    <a16:creationId xmlns:a16="http://schemas.microsoft.com/office/drawing/2014/main" xmlns="" id="{0F88F098-E44C-4A45-AE2B-595A7B85275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9">
                <a:extLst>
                  <a:ext uri="{FF2B5EF4-FFF2-40B4-BE49-F238E27FC236}">
                    <a16:creationId xmlns:a16="http://schemas.microsoft.com/office/drawing/2014/main" xmlns="" id="{5B782B5D-8B67-4CD5-A0B3-8067BBB3286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40">
                <a:extLst>
                  <a:ext uri="{FF2B5EF4-FFF2-40B4-BE49-F238E27FC236}">
                    <a16:creationId xmlns:a16="http://schemas.microsoft.com/office/drawing/2014/main" xmlns="" id="{897A4906-0942-4CD6-840D-0915E0C4D09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Rectangle 41">
                <a:extLst>
                  <a:ext uri="{FF2B5EF4-FFF2-40B4-BE49-F238E27FC236}">
                    <a16:creationId xmlns:a16="http://schemas.microsoft.com/office/drawing/2014/main" xmlns="" id="{D1131789-2DD5-462E-9FC9-E25021F5CFB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xmlns="" id="{E978A47D-4F17-40FE-AB70-7AF78A9575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xmlns="" id="{85BE3A7E-6A3F-401E-A025-BBB8FDB8DD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54" name="Rectangle 5">
              <a:extLst>
                <a:ext uri="{FF2B5EF4-FFF2-40B4-BE49-F238E27FC236}">
                  <a16:creationId xmlns:a16="http://schemas.microsoft.com/office/drawing/2014/main" xmlns="" id="{41EE9036-817C-476C-BD59-B5184F9A3E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6">
              <a:extLst>
                <a:ext uri="{FF2B5EF4-FFF2-40B4-BE49-F238E27FC236}">
                  <a16:creationId xmlns:a16="http://schemas.microsoft.com/office/drawing/2014/main" xmlns="" id="{F098087A-B4E4-4300-A841-44988BD88E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7">
              <a:extLst>
                <a:ext uri="{FF2B5EF4-FFF2-40B4-BE49-F238E27FC236}">
                  <a16:creationId xmlns:a16="http://schemas.microsoft.com/office/drawing/2014/main" xmlns="" id="{F5BD5F4B-A39C-4DF9-84E4-A4D33F30E6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8">
              <a:extLst>
                <a:ext uri="{FF2B5EF4-FFF2-40B4-BE49-F238E27FC236}">
                  <a16:creationId xmlns:a16="http://schemas.microsoft.com/office/drawing/2014/main" xmlns="" id="{D7FA9858-BFA0-4D5B-AF72-B1B65EB0699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9">
              <a:extLst>
                <a:ext uri="{FF2B5EF4-FFF2-40B4-BE49-F238E27FC236}">
                  <a16:creationId xmlns:a16="http://schemas.microsoft.com/office/drawing/2014/main" xmlns="" id="{A508A5F3-AFE0-4750-A9C2-B51A514FFC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0">
              <a:extLst>
                <a:ext uri="{FF2B5EF4-FFF2-40B4-BE49-F238E27FC236}">
                  <a16:creationId xmlns:a16="http://schemas.microsoft.com/office/drawing/2014/main" xmlns="" id="{92B4AAEB-ABF4-42A7-BE52-0B442190D16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1">
              <a:extLst>
                <a:ext uri="{FF2B5EF4-FFF2-40B4-BE49-F238E27FC236}">
                  <a16:creationId xmlns:a16="http://schemas.microsoft.com/office/drawing/2014/main" xmlns="" id="{3767C370-4A42-4376-8CAE-606C4BC8F4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2">
              <a:extLst>
                <a:ext uri="{FF2B5EF4-FFF2-40B4-BE49-F238E27FC236}">
                  <a16:creationId xmlns:a16="http://schemas.microsoft.com/office/drawing/2014/main" xmlns="" id="{36205F53-9C95-4954-B97C-1625BB8A35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3">
              <a:extLst>
                <a:ext uri="{FF2B5EF4-FFF2-40B4-BE49-F238E27FC236}">
                  <a16:creationId xmlns:a16="http://schemas.microsoft.com/office/drawing/2014/main" xmlns="" id="{DC80B58E-3469-43E9-96FC-D747B69830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4">
              <a:extLst>
                <a:ext uri="{FF2B5EF4-FFF2-40B4-BE49-F238E27FC236}">
                  <a16:creationId xmlns:a16="http://schemas.microsoft.com/office/drawing/2014/main" xmlns="" id="{E17A4ED2-DDD7-4B4D-A39C-9B0121C886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5">
              <a:extLst>
                <a:ext uri="{FF2B5EF4-FFF2-40B4-BE49-F238E27FC236}">
                  <a16:creationId xmlns:a16="http://schemas.microsoft.com/office/drawing/2014/main" xmlns="" id="{A2C14A85-E7A9-4E1D-809F-20F5CFA788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Line 16">
              <a:extLst>
                <a:ext uri="{FF2B5EF4-FFF2-40B4-BE49-F238E27FC236}">
                  <a16:creationId xmlns:a16="http://schemas.microsoft.com/office/drawing/2014/main" xmlns="" id="{F3D51E32-9399-4B7F-8D91-BF9A068B83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6" name="Freeform 17">
              <a:extLst>
                <a:ext uri="{FF2B5EF4-FFF2-40B4-BE49-F238E27FC236}">
                  <a16:creationId xmlns:a16="http://schemas.microsoft.com/office/drawing/2014/main" xmlns="" id="{9969F9D2-502D-4C1D-ABA5-02B1BF2A00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8">
              <a:extLst>
                <a:ext uri="{FF2B5EF4-FFF2-40B4-BE49-F238E27FC236}">
                  <a16:creationId xmlns:a16="http://schemas.microsoft.com/office/drawing/2014/main" xmlns="" id="{4AE555C6-5623-478A-BF35-63E9929A3A2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9">
              <a:extLst>
                <a:ext uri="{FF2B5EF4-FFF2-40B4-BE49-F238E27FC236}">
                  <a16:creationId xmlns:a16="http://schemas.microsoft.com/office/drawing/2014/main" xmlns="" id="{A3D3AED4-A69E-4301-9BB4-436DC5F0C95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0">
              <a:extLst>
                <a:ext uri="{FF2B5EF4-FFF2-40B4-BE49-F238E27FC236}">
                  <a16:creationId xmlns:a16="http://schemas.microsoft.com/office/drawing/2014/main" xmlns="" id="{C3B8082C-2D81-48D7-8B45-85B7C89296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21">
              <a:extLst>
                <a:ext uri="{FF2B5EF4-FFF2-40B4-BE49-F238E27FC236}">
                  <a16:creationId xmlns:a16="http://schemas.microsoft.com/office/drawing/2014/main" xmlns="" id="{9AD35461-BA86-408B-8A29-244EB2F2FB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22">
              <a:extLst>
                <a:ext uri="{FF2B5EF4-FFF2-40B4-BE49-F238E27FC236}">
                  <a16:creationId xmlns:a16="http://schemas.microsoft.com/office/drawing/2014/main" xmlns="" id="{F238E495-B6C6-4857-899B-CDD5848312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3">
              <a:extLst>
                <a:ext uri="{FF2B5EF4-FFF2-40B4-BE49-F238E27FC236}">
                  <a16:creationId xmlns:a16="http://schemas.microsoft.com/office/drawing/2014/main" xmlns="" id="{E20A751E-054C-4EC2-8DA3-0EC923A658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4">
              <a:extLst>
                <a:ext uri="{FF2B5EF4-FFF2-40B4-BE49-F238E27FC236}">
                  <a16:creationId xmlns:a16="http://schemas.microsoft.com/office/drawing/2014/main" xmlns="" id="{B6E8E701-3D21-4E5C-AB6E-9A74046970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5">
              <a:extLst>
                <a:ext uri="{FF2B5EF4-FFF2-40B4-BE49-F238E27FC236}">
                  <a16:creationId xmlns:a16="http://schemas.microsoft.com/office/drawing/2014/main" xmlns="" id="{431BDA41-D09D-4984-B888-756F5F81B49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6">
              <a:extLst>
                <a:ext uri="{FF2B5EF4-FFF2-40B4-BE49-F238E27FC236}">
                  <a16:creationId xmlns:a16="http://schemas.microsoft.com/office/drawing/2014/main" xmlns="" id="{0DC943D2-20E4-4C00-82D2-D405A7C00B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7">
              <a:extLst>
                <a:ext uri="{FF2B5EF4-FFF2-40B4-BE49-F238E27FC236}">
                  <a16:creationId xmlns:a16="http://schemas.microsoft.com/office/drawing/2014/main" xmlns="" id="{4BC34A74-80A2-4DE1-8ADC-BBD1709035B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8">
              <a:extLst>
                <a:ext uri="{FF2B5EF4-FFF2-40B4-BE49-F238E27FC236}">
                  <a16:creationId xmlns:a16="http://schemas.microsoft.com/office/drawing/2014/main" xmlns="" id="{C6C3CA25-431F-4E26-952D-4AA9C4C725C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9">
              <a:extLst>
                <a:ext uri="{FF2B5EF4-FFF2-40B4-BE49-F238E27FC236}">
                  <a16:creationId xmlns:a16="http://schemas.microsoft.com/office/drawing/2014/main" xmlns="" id="{776D1836-82AE-40EF-9829-C6B8D2CF02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30">
              <a:extLst>
                <a:ext uri="{FF2B5EF4-FFF2-40B4-BE49-F238E27FC236}">
                  <a16:creationId xmlns:a16="http://schemas.microsoft.com/office/drawing/2014/main" xmlns="" id="{9A8E397E-ADF9-45C1-98F4-3F5A86378B6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31">
              <a:extLst>
                <a:ext uri="{FF2B5EF4-FFF2-40B4-BE49-F238E27FC236}">
                  <a16:creationId xmlns:a16="http://schemas.microsoft.com/office/drawing/2014/main" xmlns="" id="{DE07CFD9-357F-40BC-A792-CE874BFE509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EDC4A30-2484-489B-9FBC-813F653D7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638" y="1082673"/>
            <a:ext cx="3355191" cy="47085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/>
              <a:t>OS</a:t>
            </a:r>
            <a:r>
              <a:rPr lang="en-US" sz="6000" dirty="0"/>
              <a:t> </a:t>
            </a:r>
            <a:r>
              <a:rPr lang="en-US" sz="7200" b="1" dirty="0"/>
              <a:t>5 V’S </a:t>
            </a:r>
            <a:r>
              <a:rPr lang="en-US" dirty="0"/>
              <a:t>DO</a:t>
            </a:r>
            <a:r>
              <a:rPr lang="en-US" sz="6000" dirty="0"/>
              <a:t> </a:t>
            </a:r>
            <a:r>
              <a:rPr lang="en-US" sz="7200" b="1" dirty="0"/>
              <a:t>BIG DATA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xmlns="" id="{085ECEC0-FF5D-4348-92C7-1EA7C61E77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B163F1C3-1139-4D75-90A9-C2E79C9514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3" y="1082673"/>
            <a:ext cx="5751237" cy="47085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 volume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velocidade</a:t>
            </a:r>
            <a:endParaRPr lang="en-US" sz="3200" dirty="0">
              <a:solidFill>
                <a:schemeClr val="tx1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variedade</a:t>
            </a:r>
            <a:endParaRPr lang="en-US" sz="3200" dirty="0">
              <a:solidFill>
                <a:schemeClr val="tx1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veracidade</a:t>
            </a:r>
            <a:endParaRPr lang="en-US" sz="3200" dirty="0">
              <a:solidFill>
                <a:schemeClr val="tx1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/>
              </a:solidFill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xmlns="" id="{F4E035BE-9FF4-43D3-BC25-CF582D7FF8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85" name="Freeform 32">
              <a:extLst>
                <a:ext uri="{FF2B5EF4-FFF2-40B4-BE49-F238E27FC236}">
                  <a16:creationId xmlns:a16="http://schemas.microsoft.com/office/drawing/2014/main" xmlns="" id="{F98BCEB2-EC20-4E84-A994-0AC37292C8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3">
              <a:extLst>
                <a:ext uri="{FF2B5EF4-FFF2-40B4-BE49-F238E27FC236}">
                  <a16:creationId xmlns:a16="http://schemas.microsoft.com/office/drawing/2014/main" xmlns="" id="{7A2E1821-AEDF-417E-9F17-83379E9C09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4">
              <a:extLst>
                <a:ext uri="{FF2B5EF4-FFF2-40B4-BE49-F238E27FC236}">
                  <a16:creationId xmlns:a16="http://schemas.microsoft.com/office/drawing/2014/main" xmlns="" id="{CB3734E2-8292-4B47-B6AB-0E5A058DE9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5">
              <a:extLst>
                <a:ext uri="{FF2B5EF4-FFF2-40B4-BE49-F238E27FC236}">
                  <a16:creationId xmlns:a16="http://schemas.microsoft.com/office/drawing/2014/main" xmlns="" id="{A0B09C51-29AB-45C0-B707-CCFB9DF280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6">
              <a:extLst>
                <a:ext uri="{FF2B5EF4-FFF2-40B4-BE49-F238E27FC236}">
                  <a16:creationId xmlns:a16="http://schemas.microsoft.com/office/drawing/2014/main" xmlns="" id="{510C0CED-AE1B-45AE-B5E1-57521E589D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7">
              <a:extLst>
                <a:ext uri="{FF2B5EF4-FFF2-40B4-BE49-F238E27FC236}">
                  <a16:creationId xmlns:a16="http://schemas.microsoft.com/office/drawing/2014/main" xmlns="" id="{591F2327-4B45-41AA-B41C-7404B6A1E4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8">
              <a:extLst>
                <a:ext uri="{FF2B5EF4-FFF2-40B4-BE49-F238E27FC236}">
                  <a16:creationId xmlns:a16="http://schemas.microsoft.com/office/drawing/2014/main" xmlns="" id="{5A63224C-41A0-42C0-96F6-0B2BE99A135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9">
              <a:extLst>
                <a:ext uri="{FF2B5EF4-FFF2-40B4-BE49-F238E27FC236}">
                  <a16:creationId xmlns:a16="http://schemas.microsoft.com/office/drawing/2014/main" xmlns="" id="{A7C00B9F-C253-4776-9935-EC02254A4F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40">
              <a:extLst>
                <a:ext uri="{FF2B5EF4-FFF2-40B4-BE49-F238E27FC236}">
                  <a16:creationId xmlns:a16="http://schemas.microsoft.com/office/drawing/2014/main" xmlns="" id="{5062D4AA-13F3-4064-8440-FFE8562D85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Rectangle 41">
              <a:extLst>
                <a:ext uri="{FF2B5EF4-FFF2-40B4-BE49-F238E27FC236}">
                  <a16:creationId xmlns:a16="http://schemas.microsoft.com/office/drawing/2014/main" xmlns="" id="{3E143B27-CB82-440B-879B-D25C1891C1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844659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0"/>
                <a:lumOff val="100000"/>
              </a:schemeClr>
            </a:gs>
            <a:gs pos="0">
              <a:schemeClr val="bg2">
                <a:shade val="92000"/>
                <a:hueMod val="104000"/>
                <a:satMod val="140000"/>
                <a:lumMod val="58000"/>
              </a:schemeClr>
            </a:gs>
          </a:gsLst>
          <a:lin ang="50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xmlns="" id="{9FBB3149-8289-4060-BB01-ED3047C531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3BAEF7DA-43C4-4736-B5A3-B48E6125AB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A909436B-313B-4D27-BD55-E8303EF451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3" name="Rectangle 5">
                <a:extLst>
                  <a:ext uri="{FF2B5EF4-FFF2-40B4-BE49-F238E27FC236}">
                    <a16:creationId xmlns:a16="http://schemas.microsoft.com/office/drawing/2014/main" xmlns="" id="{758BC0E2-32D9-41ED-907C-DA3C4A698EF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6">
                <a:extLst>
                  <a:ext uri="{FF2B5EF4-FFF2-40B4-BE49-F238E27FC236}">
                    <a16:creationId xmlns:a16="http://schemas.microsoft.com/office/drawing/2014/main" xmlns="" id="{41E486E5-1757-4896-A762-4D0BE33091A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7">
                <a:extLst>
                  <a:ext uri="{FF2B5EF4-FFF2-40B4-BE49-F238E27FC236}">
                    <a16:creationId xmlns:a16="http://schemas.microsoft.com/office/drawing/2014/main" xmlns="" id="{5812B4BD-11B4-43E6-B3D0-1F424A9FD83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8">
                <a:extLst>
                  <a:ext uri="{FF2B5EF4-FFF2-40B4-BE49-F238E27FC236}">
                    <a16:creationId xmlns:a16="http://schemas.microsoft.com/office/drawing/2014/main" xmlns="" id="{6A0E1D38-C2A3-42C9-920D-F40319CE16F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9">
                <a:extLst>
                  <a:ext uri="{FF2B5EF4-FFF2-40B4-BE49-F238E27FC236}">
                    <a16:creationId xmlns:a16="http://schemas.microsoft.com/office/drawing/2014/main" xmlns="" id="{3FAF6AF3-9B01-4BEB-BB6B-08B34851198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0">
                <a:extLst>
                  <a:ext uri="{FF2B5EF4-FFF2-40B4-BE49-F238E27FC236}">
                    <a16:creationId xmlns:a16="http://schemas.microsoft.com/office/drawing/2014/main" xmlns="" id="{53F7FADA-61E9-4AAB-BED8-D6FD1BB5455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1">
                <a:extLst>
                  <a:ext uri="{FF2B5EF4-FFF2-40B4-BE49-F238E27FC236}">
                    <a16:creationId xmlns:a16="http://schemas.microsoft.com/office/drawing/2014/main" xmlns="" id="{46419F9F-3EEC-45FF-98BB-4F20D5347EC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2">
                <a:extLst>
                  <a:ext uri="{FF2B5EF4-FFF2-40B4-BE49-F238E27FC236}">
                    <a16:creationId xmlns:a16="http://schemas.microsoft.com/office/drawing/2014/main" xmlns="" id="{1E081BCD-31AF-4E94-966D-497357D2219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3">
                <a:extLst>
                  <a:ext uri="{FF2B5EF4-FFF2-40B4-BE49-F238E27FC236}">
                    <a16:creationId xmlns:a16="http://schemas.microsoft.com/office/drawing/2014/main" xmlns="" id="{5082EAA7-B95F-462F-8307-2C9EC1C35A7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4">
                <a:extLst>
                  <a:ext uri="{FF2B5EF4-FFF2-40B4-BE49-F238E27FC236}">
                    <a16:creationId xmlns:a16="http://schemas.microsoft.com/office/drawing/2014/main" xmlns="" id="{E9A57125-4B73-448E-B7B7-94380A928DF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5">
                <a:extLst>
                  <a:ext uri="{FF2B5EF4-FFF2-40B4-BE49-F238E27FC236}">
                    <a16:creationId xmlns:a16="http://schemas.microsoft.com/office/drawing/2014/main" xmlns="" id="{7290E834-81F0-42A1-B66B-33D45805739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Line 16">
                <a:extLst>
                  <a:ext uri="{FF2B5EF4-FFF2-40B4-BE49-F238E27FC236}">
                    <a16:creationId xmlns:a16="http://schemas.microsoft.com/office/drawing/2014/main" xmlns="" id="{C9FA5563-6ED2-4EAC-A8ED-DF71850ACD9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5" name="Freeform 17">
                <a:extLst>
                  <a:ext uri="{FF2B5EF4-FFF2-40B4-BE49-F238E27FC236}">
                    <a16:creationId xmlns:a16="http://schemas.microsoft.com/office/drawing/2014/main" xmlns="" id="{50479572-5CA3-41F4-8BDC-F039335C2C0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8">
                <a:extLst>
                  <a:ext uri="{FF2B5EF4-FFF2-40B4-BE49-F238E27FC236}">
                    <a16:creationId xmlns:a16="http://schemas.microsoft.com/office/drawing/2014/main" xmlns="" id="{4156CB6F-DF65-4A51-A840-7A4177BDF6E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9">
                <a:extLst>
                  <a:ext uri="{FF2B5EF4-FFF2-40B4-BE49-F238E27FC236}">
                    <a16:creationId xmlns:a16="http://schemas.microsoft.com/office/drawing/2014/main" xmlns="" id="{9252974F-88C0-4CAA-A42D-E94E2B7A6D4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0">
                <a:extLst>
                  <a:ext uri="{FF2B5EF4-FFF2-40B4-BE49-F238E27FC236}">
                    <a16:creationId xmlns:a16="http://schemas.microsoft.com/office/drawing/2014/main" xmlns="" id="{DE3974B2-2875-4AFE-A30A-6EE823E5799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Rectangle 21">
                <a:extLst>
                  <a:ext uri="{FF2B5EF4-FFF2-40B4-BE49-F238E27FC236}">
                    <a16:creationId xmlns:a16="http://schemas.microsoft.com/office/drawing/2014/main" xmlns="" id="{948A52FE-E1B0-4297-BBBE-C860B4E3D3F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2">
                <a:extLst>
                  <a:ext uri="{FF2B5EF4-FFF2-40B4-BE49-F238E27FC236}">
                    <a16:creationId xmlns:a16="http://schemas.microsoft.com/office/drawing/2014/main" xmlns="" id="{C6E71B5D-6B02-417C-A0CF-4447C55F27E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3">
                <a:extLst>
                  <a:ext uri="{FF2B5EF4-FFF2-40B4-BE49-F238E27FC236}">
                    <a16:creationId xmlns:a16="http://schemas.microsoft.com/office/drawing/2014/main" xmlns="" id="{0FB94710-B373-451B-84A2-947DDB4564E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4">
                <a:extLst>
                  <a:ext uri="{FF2B5EF4-FFF2-40B4-BE49-F238E27FC236}">
                    <a16:creationId xmlns:a16="http://schemas.microsoft.com/office/drawing/2014/main" xmlns="" id="{4E47778B-FD55-4A2C-A53F-E548158C897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5">
                <a:extLst>
                  <a:ext uri="{FF2B5EF4-FFF2-40B4-BE49-F238E27FC236}">
                    <a16:creationId xmlns:a16="http://schemas.microsoft.com/office/drawing/2014/main" xmlns="" id="{DA2A4F49-8FC4-4F12-8707-A6CC117E588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6">
                <a:extLst>
                  <a:ext uri="{FF2B5EF4-FFF2-40B4-BE49-F238E27FC236}">
                    <a16:creationId xmlns:a16="http://schemas.microsoft.com/office/drawing/2014/main" xmlns="" id="{2293D140-51FA-484D-8464-785D8FD3DD6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7">
                <a:extLst>
                  <a:ext uri="{FF2B5EF4-FFF2-40B4-BE49-F238E27FC236}">
                    <a16:creationId xmlns:a16="http://schemas.microsoft.com/office/drawing/2014/main" xmlns="" id="{AA66B21A-3C7F-426E-9C38-C0D6AEF1300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8">
                <a:extLst>
                  <a:ext uri="{FF2B5EF4-FFF2-40B4-BE49-F238E27FC236}">
                    <a16:creationId xmlns:a16="http://schemas.microsoft.com/office/drawing/2014/main" xmlns="" id="{F22F8B0E-04B8-4D29-9E19-CACDAE6ABD0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9">
                <a:extLst>
                  <a:ext uri="{FF2B5EF4-FFF2-40B4-BE49-F238E27FC236}">
                    <a16:creationId xmlns:a16="http://schemas.microsoft.com/office/drawing/2014/main" xmlns="" id="{E0D8C2CC-1759-4605-B3C9-DA4B1EF2509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30">
                <a:extLst>
                  <a:ext uri="{FF2B5EF4-FFF2-40B4-BE49-F238E27FC236}">
                    <a16:creationId xmlns:a16="http://schemas.microsoft.com/office/drawing/2014/main" xmlns="" id="{547A4BC3-AA95-4A78-AC23-65A4CE843B0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31">
                <a:extLst>
                  <a:ext uri="{FF2B5EF4-FFF2-40B4-BE49-F238E27FC236}">
                    <a16:creationId xmlns:a16="http://schemas.microsoft.com/office/drawing/2014/main" xmlns="" id="{93059BC9-C7C3-41F9-8BBA-7BF49FF602B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F335FE01-8192-4D2A-93F8-2F680F728C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3" name="Freeform 32">
                <a:extLst>
                  <a:ext uri="{FF2B5EF4-FFF2-40B4-BE49-F238E27FC236}">
                    <a16:creationId xmlns:a16="http://schemas.microsoft.com/office/drawing/2014/main" xmlns="" id="{A150A82A-9896-4D5B-BAA5-0A7ECD0789A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3">
                <a:extLst>
                  <a:ext uri="{FF2B5EF4-FFF2-40B4-BE49-F238E27FC236}">
                    <a16:creationId xmlns:a16="http://schemas.microsoft.com/office/drawing/2014/main" xmlns="" id="{82641EF7-9CDB-40BE-A964-13F866165C3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4">
                <a:extLst>
                  <a:ext uri="{FF2B5EF4-FFF2-40B4-BE49-F238E27FC236}">
                    <a16:creationId xmlns:a16="http://schemas.microsoft.com/office/drawing/2014/main" xmlns="" id="{A1D1CF16-B5BD-4021-9BA9-637569FC801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5">
                <a:extLst>
                  <a:ext uri="{FF2B5EF4-FFF2-40B4-BE49-F238E27FC236}">
                    <a16:creationId xmlns:a16="http://schemas.microsoft.com/office/drawing/2014/main" xmlns="" id="{FF13F72C-CC27-48A0-AC55-686AB9153E5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6">
                <a:extLst>
                  <a:ext uri="{FF2B5EF4-FFF2-40B4-BE49-F238E27FC236}">
                    <a16:creationId xmlns:a16="http://schemas.microsoft.com/office/drawing/2014/main" xmlns="" id="{0EC3BA8B-33ED-483D-935C-170AD0C4DCF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7">
                <a:extLst>
                  <a:ext uri="{FF2B5EF4-FFF2-40B4-BE49-F238E27FC236}">
                    <a16:creationId xmlns:a16="http://schemas.microsoft.com/office/drawing/2014/main" xmlns="" id="{C4C451E6-48CE-4642-B51D-FE448408724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8">
                <a:extLst>
                  <a:ext uri="{FF2B5EF4-FFF2-40B4-BE49-F238E27FC236}">
                    <a16:creationId xmlns:a16="http://schemas.microsoft.com/office/drawing/2014/main" xmlns="" id="{0F88F098-E44C-4A45-AE2B-595A7B85275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9">
                <a:extLst>
                  <a:ext uri="{FF2B5EF4-FFF2-40B4-BE49-F238E27FC236}">
                    <a16:creationId xmlns:a16="http://schemas.microsoft.com/office/drawing/2014/main" xmlns="" id="{5B782B5D-8B67-4CD5-A0B3-8067BBB3286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40">
                <a:extLst>
                  <a:ext uri="{FF2B5EF4-FFF2-40B4-BE49-F238E27FC236}">
                    <a16:creationId xmlns:a16="http://schemas.microsoft.com/office/drawing/2014/main" xmlns="" id="{897A4906-0942-4CD6-840D-0915E0C4D09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Rectangle 41">
                <a:extLst>
                  <a:ext uri="{FF2B5EF4-FFF2-40B4-BE49-F238E27FC236}">
                    <a16:creationId xmlns:a16="http://schemas.microsoft.com/office/drawing/2014/main" xmlns="" id="{D1131789-2DD5-462E-9FC9-E25021F5CFB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xmlns="" id="{E978A47D-4F17-40FE-AB70-7AF78A9575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xmlns="" id="{85BE3A7E-6A3F-401E-A025-BBB8FDB8DD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54" name="Rectangle 5">
              <a:extLst>
                <a:ext uri="{FF2B5EF4-FFF2-40B4-BE49-F238E27FC236}">
                  <a16:creationId xmlns:a16="http://schemas.microsoft.com/office/drawing/2014/main" xmlns="" id="{41EE9036-817C-476C-BD59-B5184F9A3E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6">
              <a:extLst>
                <a:ext uri="{FF2B5EF4-FFF2-40B4-BE49-F238E27FC236}">
                  <a16:creationId xmlns:a16="http://schemas.microsoft.com/office/drawing/2014/main" xmlns="" id="{F098087A-B4E4-4300-A841-44988BD88E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7">
              <a:extLst>
                <a:ext uri="{FF2B5EF4-FFF2-40B4-BE49-F238E27FC236}">
                  <a16:creationId xmlns:a16="http://schemas.microsoft.com/office/drawing/2014/main" xmlns="" id="{F5BD5F4B-A39C-4DF9-84E4-A4D33F30E6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8">
              <a:extLst>
                <a:ext uri="{FF2B5EF4-FFF2-40B4-BE49-F238E27FC236}">
                  <a16:creationId xmlns:a16="http://schemas.microsoft.com/office/drawing/2014/main" xmlns="" id="{D7FA9858-BFA0-4D5B-AF72-B1B65EB0699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9">
              <a:extLst>
                <a:ext uri="{FF2B5EF4-FFF2-40B4-BE49-F238E27FC236}">
                  <a16:creationId xmlns:a16="http://schemas.microsoft.com/office/drawing/2014/main" xmlns="" id="{A508A5F3-AFE0-4750-A9C2-B51A514FFC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0">
              <a:extLst>
                <a:ext uri="{FF2B5EF4-FFF2-40B4-BE49-F238E27FC236}">
                  <a16:creationId xmlns:a16="http://schemas.microsoft.com/office/drawing/2014/main" xmlns="" id="{92B4AAEB-ABF4-42A7-BE52-0B442190D16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1">
              <a:extLst>
                <a:ext uri="{FF2B5EF4-FFF2-40B4-BE49-F238E27FC236}">
                  <a16:creationId xmlns:a16="http://schemas.microsoft.com/office/drawing/2014/main" xmlns="" id="{3767C370-4A42-4376-8CAE-606C4BC8F4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2">
              <a:extLst>
                <a:ext uri="{FF2B5EF4-FFF2-40B4-BE49-F238E27FC236}">
                  <a16:creationId xmlns:a16="http://schemas.microsoft.com/office/drawing/2014/main" xmlns="" id="{36205F53-9C95-4954-B97C-1625BB8A35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3">
              <a:extLst>
                <a:ext uri="{FF2B5EF4-FFF2-40B4-BE49-F238E27FC236}">
                  <a16:creationId xmlns:a16="http://schemas.microsoft.com/office/drawing/2014/main" xmlns="" id="{DC80B58E-3469-43E9-96FC-D747B69830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4">
              <a:extLst>
                <a:ext uri="{FF2B5EF4-FFF2-40B4-BE49-F238E27FC236}">
                  <a16:creationId xmlns:a16="http://schemas.microsoft.com/office/drawing/2014/main" xmlns="" id="{E17A4ED2-DDD7-4B4D-A39C-9B0121C886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5">
              <a:extLst>
                <a:ext uri="{FF2B5EF4-FFF2-40B4-BE49-F238E27FC236}">
                  <a16:creationId xmlns:a16="http://schemas.microsoft.com/office/drawing/2014/main" xmlns="" id="{A2C14A85-E7A9-4E1D-809F-20F5CFA788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Line 16">
              <a:extLst>
                <a:ext uri="{FF2B5EF4-FFF2-40B4-BE49-F238E27FC236}">
                  <a16:creationId xmlns:a16="http://schemas.microsoft.com/office/drawing/2014/main" xmlns="" id="{F3D51E32-9399-4B7F-8D91-BF9A068B83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6" name="Freeform 17">
              <a:extLst>
                <a:ext uri="{FF2B5EF4-FFF2-40B4-BE49-F238E27FC236}">
                  <a16:creationId xmlns:a16="http://schemas.microsoft.com/office/drawing/2014/main" xmlns="" id="{9969F9D2-502D-4C1D-ABA5-02B1BF2A00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8">
              <a:extLst>
                <a:ext uri="{FF2B5EF4-FFF2-40B4-BE49-F238E27FC236}">
                  <a16:creationId xmlns:a16="http://schemas.microsoft.com/office/drawing/2014/main" xmlns="" id="{4AE555C6-5623-478A-BF35-63E9929A3A2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9">
              <a:extLst>
                <a:ext uri="{FF2B5EF4-FFF2-40B4-BE49-F238E27FC236}">
                  <a16:creationId xmlns:a16="http://schemas.microsoft.com/office/drawing/2014/main" xmlns="" id="{A3D3AED4-A69E-4301-9BB4-436DC5F0C95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0">
              <a:extLst>
                <a:ext uri="{FF2B5EF4-FFF2-40B4-BE49-F238E27FC236}">
                  <a16:creationId xmlns:a16="http://schemas.microsoft.com/office/drawing/2014/main" xmlns="" id="{C3B8082C-2D81-48D7-8B45-85B7C89296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21">
              <a:extLst>
                <a:ext uri="{FF2B5EF4-FFF2-40B4-BE49-F238E27FC236}">
                  <a16:creationId xmlns:a16="http://schemas.microsoft.com/office/drawing/2014/main" xmlns="" id="{9AD35461-BA86-408B-8A29-244EB2F2FB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22">
              <a:extLst>
                <a:ext uri="{FF2B5EF4-FFF2-40B4-BE49-F238E27FC236}">
                  <a16:creationId xmlns:a16="http://schemas.microsoft.com/office/drawing/2014/main" xmlns="" id="{F238E495-B6C6-4857-899B-CDD5848312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3">
              <a:extLst>
                <a:ext uri="{FF2B5EF4-FFF2-40B4-BE49-F238E27FC236}">
                  <a16:creationId xmlns:a16="http://schemas.microsoft.com/office/drawing/2014/main" xmlns="" id="{E20A751E-054C-4EC2-8DA3-0EC923A658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4">
              <a:extLst>
                <a:ext uri="{FF2B5EF4-FFF2-40B4-BE49-F238E27FC236}">
                  <a16:creationId xmlns:a16="http://schemas.microsoft.com/office/drawing/2014/main" xmlns="" id="{B6E8E701-3D21-4E5C-AB6E-9A74046970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5">
              <a:extLst>
                <a:ext uri="{FF2B5EF4-FFF2-40B4-BE49-F238E27FC236}">
                  <a16:creationId xmlns:a16="http://schemas.microsoft.com/office/drawing/2014/main" xmlns="" id="{431BDA41-D09D-4984-B888-756F5F81B49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6">
              <a:extLst>
                <a:ext uri="{FF2B5EF4-FFF2-40B4-BE49-F238E27FC236}">
                  <a16:creationId xmlns:a16="http://schemas.microsoft.com/office/drawing/2014/main" xmlns="" id="{0DC943D2-20E4-4C00-82D2-D405A7C00B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7">
              <a:extLst>
                <a:ext uri="{FF2B5EF4-FFF2-40B4-BE49-F238E27FC236}">
                  <a16:creationId xmlns:a16="http://schemas.microsoft.com/office/drawing/2014/main" xmlns="" id="{4BC34A74-80A2-4DE1-8ADC-BBD1709035B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8">
              <a:extLst>
                <a:ext uri="{FF2B5EF4-FFF2-40B4-BE49-F238E27FC236}">
                  <a16:creationId xmlns:a16="http://schemas.microsoft.com/office/drawing/2014/main" xmlns="" id="{C6C3CA25-431F-4E26-952D-4AA9C4C725C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9">
              <a:extLst>
                <a:ext uri="{FF2B5EF4-FFF2-40B4-BE49-F238E27FC236}">
                  <a16:creationId xmlns:a16="http://schemas.microsoft.com/office/drawing/2014/main" xmlns="" id="{776D1836-82AE-40EF-9829-C6B8D2CF02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30">
              <a:extLst>
                <a:ext uri="{FF2B5EF4-FFF2-40B4-BE49-F238E27FC236}">
                  <a16:creationId xmlns:a16="http://schemas.microsoft.com/office/drawing/2014/main" xmlns="" id="{9A8E397E-ADF9-45C1-98F4-3F5A86378B6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31">
              <a:extLst>
                <a:ext uri="{FF2B5EF4-FFF2-40B4-BE49-F238E27FC236}">
                  <a16:creationId xmlns:a16="http://schemas.microsoft.com/office/drawing/2014/main" xmlns="" id="{DE07CFD9-357F-40BC-A792-CE874BFE509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EDC4A30-2484-489B-9FBC-813F653D7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638" y="1082673"/>
            <a:ext cx="3355191" cy="47085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/>
              <a:t>OS</a:t>
            </a:r>
            <a:r>
              <a:rPr lang="en-US" sz="6000" dirty="0"/>
              <a:t> </a:t>
            </a:r>
            <a:r>
              <a:rPr lang="en-US" sz="7200" b="1" dirty="0"/>
              <a:t>5 V’S </a:t>
            </a:r>
            <a:r>
              <a:rPr lang="en-US" dirty="0"/>
              <a:t>DO</a:t>
            </a:r>
            <a:r>
              <a:rPr lang="en-US" sz="6000" dirty="0"/>
              <a:t> </a:t>
            </a:r>
            <a:r>
              <a:rPr lang="en-US" sz="7200" b="1" dirty="0"/>
              <a:t>BIG DATA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xmlns="" id="{085ECEC0-FF5D-4348-92C7-1EA7C61E77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B163F1C3-1139-4D75-90A9-C2E79C9514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3" y="1082673"/>
            <a:ext cx="5751237" cy="47085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 volume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velocidade</a:t>
            </a:r>
            <a:endParaRPr lang="en-US" sz="3200" dirty="0">
              <a:solidFill>
                <a:schemeClr val="tx1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variedade</a:t>
            </a:r>
            <a:endParaRPr lang="en-US" sz="3200" dirty="0">
              <a:solidFill>
                <a:schemeClr val="tx1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veracidade</a:t>
            </a:r>
            <a:endParaRPr lang="en-US" sz="3200" dirty="0">
              <a:solidFill>
                <a:schemeClr val="tx1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 valor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xmlns="" id="{F4E035BE-9FF4-43D3-BC25-CF582D7FF8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85" name="Freeform 32">
              <a:extLst>
                <a:ext uri="{FF2B5EF4-FFF2-40B4-BE49-F238E27FC236}">
                  <a16:creationId xmlns:a16="http://schemas.microsoft.com/office/drawing/2014/main" xmlns="" id="{F98BCEB2-EC20-4E84-A994-0AC37292C8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3">
              <a:extLst>
                <a:ext uri="{FF2B5EF4-FFF2-40B4-BE49-F238E27FC236}">
                  <a16:creationId xmlns:a16="http://schemas.microsoft.com/office/drawing/2014/main" xmlns="" id="{7A2E1821-AEDF-417E-9F17-83379E9C09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4">
              <a:extLst>
                <a:ext uri="{FF2B5EF4-FFF2-40B4-BE49-F238E27FC236}">
                  <a16:creationId xmlns:a16="http://schemas.microsoft.com/office/drawing/2014/main" xmlns="" id="{CB3734E2-8292-4B47-B6AB-0E5A058DE9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5">
              <a:extLst>
                <a:ext uri="{FF2B5EF4-FFF2-40B4-BE49-F238E27FC236}">
                  <a16:creationId xmlns:a16="http://schemas.microsoft.com/office/drawing/2014/main" xmlns="" id="{A0B09C51-29AB-45C0-B707-CCFB9DF280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6">
              <a:extLst>
                <a:ext uri="{FF2B5EF4-FFF2-40B4-BE49-F238E27FC236}">
                  <a16:creationId xmlns:a16="http://schemas.microsoft.com/office/drawing/2014/main" xmlns="" id="{510C0CED-AE1B-45AE-B5E1-57521E589D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7">
              <a:extLst>
                <a:ext uri="{FF2B5EF4-FFF2-40B4-BE49-F238E27FC236}">
                  <a16:creationId xmlns:a16="http://schemas.microsoft.com/office/drawing/2014/main" xmlns="" id="{591F2327-4B45-41AA-B41C-7404B6A1E4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8">
              <a:extLst>
                <a:ext uri="{FF2B5EF4-FFF2-40B4-BE49-F238E27FC236}">
                  <a16:creationId xmlns:a16="http://schemas.microsoft.com/office/drawing/2014/main" xmlns="" id="{5A63224C-41A0-42C0-96F6-0B2BE99A135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9">
              <a:extLst>
                <a:ext uri="{FF2B5EF4-FFF2-40B4-BE49-F238E27FC236}">
                  <a16:creationId xmlns:a16="http://schemas.microsoft.com/office/drawing/2014/main" xmlns="" id="{A7C00B9F-C253-4776-9935-EC02254A4F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40">
              <a:extLst>
                <a:ext uri="{FF2B5EF4-FFF2-40B4-BE49-F238E27FC236}">
                  <a16:creationId xmlns:a16="http://schemas.microsoft.com/office/drawing/2014/main" xmlns="" id="{5062D4AA-13F3-4064-8440-FFE8562D85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Rectangle 41">
              <a:extLst>
                <a:ext uri="{FF2B5EF4-FFF2-40B4-BE49-F238E27FC236}">
                  <a16:creationId xmlns:a16="http://schemas.microsoft.com/office/drawing/2014/main" xmlns="" id="{3E143B27-CB82-440B-879B-D25C1891C1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914574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0"/>
              </a:schemeClr>
            </a:gs>
            <a:gs pos="74000">
              <a:schemeClr val="bg2">
                <a:lumMod val="0"/>
              </a:schemeClr>
            </a:gs>
            <a:gs pos="83000">
              <a:schemeClr val="bg2">
                <a:lumMod val="0"/>
              </a:schemeClr>
            </a:gs>
            <a:gs pos="87000">
              <a:schemeClr val="bg2">
                <a:lumMod val="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EC93B1F-3987-47E2-9A74-0CA9D703CF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965" y="1008686"/>
            <a:ext cx="5809964" cy="953375"/>
          </a:xfrm>
        </p:spPr>
        <p:txBody>
          <a:bodyPr>
            <a:noAutofit/>
          </a:bodyPr>
          <a:lstStyle/>
          <a:p>
            <a:r>
              <a:rPr lang="pt-BR" sz="6000" dirty="0"/>
              <a:t>Tipos de dados</a:t>
            </a:r>
          </a:p>
        </p:txBody>
      </p:sp>
      <p:pic>
        <p:nvPicPr>
          <p:cNvPr id="6" name="Imagem 5" descr="Uma imagem contendo relógio, desenho&#10;&#10;Descrição gerada automaticamente">
            <a:extLst>
              <a:ext uri="{FF2B5EF4-FFF2-40B4-BE49-F238E27FC236}">
                <a16:creationId xmlns:a16="http://schemas.microsoft.com/office/drawing/2014/main" xmlns="" id="{DB03EB8C-DA9D-4ADF-AC3B-108CE2FA50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545" y="3155494"/>
            <a:ext cx="7020905" cy="2953162"/>
          </a:xfrm>
          <a:prstGeom prst="rect">
            <a:avLst/>
          </a:prstGeom>
          <a:effectLst>
            <a:outerShdw blurRad="215900" dist="76200" dir="2700000" algn="tl" rotWithShape="0">
              <a:prstClr val="black">
                <a:alpha val="53000"/>
              </a:prstClr>
            </a:outerShdw>
            <a:softEdge rad="12700"/>
          </a:effectLst>
          <a:scene3d>
            <a:camera prst="orthographicFront"/>
            <a:lightRig rig="sunset" dir="t"/>
          </a:scene3d>
          <a:sp3d prstMaterial="matte"/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2E06AF88-EABD-4F63-8C65-74D8F2C6CE74}"/>
              </a:ext>
            </a:extLst>
          </p:cNvPr>
          <p:cNvSpPr txBox="1"/>
          <p:nvPr/>
        </p:nvSpPr>
        <p:spPr>
          <a:xfrm>
            <a:off x="2286965" y="2443847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ESTRUTURADOS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xmlns="" id="{BAC7A226-ECE0-46E8-AFC9-E3E1502442FD}"/>
              </a:ext>
            </a:extLst>
          </p:cNvPr>
          <p:cNvSpPr txBox="1"/>
          <p:nvPr/>
        </p:nvSpPr>
        <p:spPr>
          <a:xfrm>
            <a:off x="6358222" y="2443847"/>
            <a:ext cx="4254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NÃO ESTRUTURADOS</a:t>
            </a:r>
          </a:p>
        </p:txBody>
      </p:sp>
    </p:spTree>
    <p:extLst>
      <p:ext uri="{BB962C8B-B14F-4D97-AF65-F5344CB8AC3E}">
        <p14:creationId xmlns:p14="http://schemas.microsoft.com/office/powerpoint/2010/main" val="2228781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2">
                <a:lumMod val="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EDC4A30-2484-489B-9FBC-813F653D7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03482" y="1999690"/>
            <a:ext cx="3489569" cy="23966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t-BR" sz="5400" dirty="0"/>
              <a:t>Análise de </a:t>
            </a:r>
            <a:r>
              <a:rPr lang="pt-BR" sz="6600" b="1" dirty="0"/>
              <a:t>dados</a:t>
            </a:r>
            <a:endParaRPr lang="pt-BR" sz="5400" b="1" dirty="0"/>
          </a:p>
        </p:txBody>
      </p:sp>
      <p:sp>
        <p:nvSpPr>
          <p:cNvPr id="100" name="Round Diagonal Corner Rectangle 6">
            <a:extLst>
              <a:ext uri="{FF2B5EF4-FFF2-40B4-BE49-F238E27FC236}">
                <a16:creationId xmlns:a16="http://schemas.microsoft.com/office/drawing/2014/main" xmlns="" id="{0E24CF0B-9BD9-4126-80C9-FF28141ACF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Imagem 94">
            <a:extLst>
              <a:ext uri="{FF2B5EF4-FFF2-40B4-BE49-F238E27FC236}">
                <a16:creationId xmlns:a16="http://schemas.microsoft.com/office/drawing/2014/main" xmlns="" id="{F02D4DE6-4890-4CF7-AF70-6DD4F8A0E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988" y="1652664"/>
            <a:ext cx="6112382" cy="354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568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0"/>
              </a:schemeClr>
            </a:gs>
            <a:gs pos="31000">
              <a:schemeClr val="bg2">
                <a:lumMod val="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 Diagonal Corner Rectangle 6">
            <a:extLst>
              <a:ext uri="{FF2B5EF4-FFF2-40B4-BE49-F238E27FC236}">
                <a16:creationId xmlns:a16="http://schemas.microsoft.com/office/drawing/2014/main" xmlns="" id="{E514B1EB-1EB9-4A85-9C31-C41C1A7CE7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095999" y="808057"/>
            <a:ext cx="5286376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xmlns="" id="{21E84907-F052-450F-A13A-78482E7D6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396" y="1727472"/>
            <a:ext cx="4635583" cy="3395564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xmlns="" id="{1D08B523-ABA5-48A4-B50E-41E3B44099A8}"/>
              </a:ext>
            </a:extLst>
          </p:cNvPr>
          <p:cNvSpPr txBox="1">
            <a:spLocks/>
          </p:cNvSpPr>
          <p:nvPr/>
        </p:nvSpPr>
        <p:spPr>
          <a:xfrm>
            <a:off x="2090440" y="2226913"/>
            <a:ext cx="3489569" cy="239668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4100" dirty="0"/>
              <a:t>Quem usa</a:t>
            </a:r>
            <a:r>
              <a:rPr lang="pt-BR" sz="5300" dirty="0"/>
              <a:t> </a:t>
            </a:r>
            <a:r>
              <a:rPr lang="pt-BR" sz="5300" b="1" dirty="0"/>
              <a:t>Big Data</a:t>
            </a:r>
            <a:r>
              <a:rPr lang="pt-BR" sz="4100" dirty="0"/>
              <a:t> nos dias de hoje?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431F4D56-84C4-4A47-8AC8-D65FA174D813}"/>
              </a:ext>
            </a:extLst>
          </p:cNvPr>
          <p:cNvSpPr txBox="1"/>
          <p:nvPr/>
        </p:nvSpPr>
        <p:spPr>
          <a:xfrm>
            <a:off x="4027533" y="4661371"/>
            <a:ext cx="1552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- Facebook</a:t>
            </a:r>
          </a:p>
        </p:txBody>
      </p:sp>
    </p:spTree>
    <p:extLst>
      <p:ext uri="{BB962C8B-B14F-4D97-AF65-F5344CB8AC3E}">
        <p14:creationId xmlns:p14="http://schemas.microsoft.com/office/powerpoint/2010/main" val="1493709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0"/>
              </a:schemeClr>
            </a:gs>
            <a:gs pos="31000">
              <a:schemeClr val="bg2">
                <a:lumMod val="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 Diagonal Corner Rectangle 6">
            <a:extLst>
              <a:ext uri="{FF2B5EF4-FFF2-40B4-BE49-F238E27FC236}">
                <a16:creationId xmlns:a16="http://schemas.microsoft.com/office/drawing/2014/main" xmlns="" id="{EA9B643B-B316-4296-9F79-F2E0850804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763A1ED9-6A5E-47E0-9DF5-E80BAEEC67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205" b="1"/>
          <a:stretch/>
        </p:blipFill>
        <p:spPr>
          <a:xfrm>
            <a:off x="1118988" y="1136606"/>
            <a:ext cx="6112382" cy="4577297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xmlns="" id="{CA2FD18E-E769-4CF1-8068-384DF6B02E64}"/>
              </a:ext>
            </a:extLst>
          </p:cNvPr>
          <p:cNvSpPr txBox="1">
            <a:spLocks/>
          </p:cNvSpPr>
          <p:nvPr/>
        </p:nvSpPr>
        <p:spPr>
          <a:xfrm>
            <a:off x="8023849" y="2230023"/>
            <a:ext cx="3489569" cy="239668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100" dirty="0"/>
              <a:t>Quem usa</a:t>
            </a:r>
            <a:r>
              <a:rPr lang="pt-BR" sz="5300" dirty="0"/>
              <a:t> </a:t>
            </a:r>
            <a:r>
              <a:rPr lang="pt-BR" sz="5300" b="1" dirty="0"/>
              <a:t>Big Data</a:t>
            </a:r>
            <a:r>
              <a:rPr lang="pt-BR" sz="4100" dirty="0"/>
              <a:t> nos dias de hoje?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4BC5B868-E612-4296-A82C-3614C86F28A1}"/>
              </a:ext>
            </a:extLst>
          </p:cNvPr>
          <p:cNvSpPr txBox="1"/>
          <p:nvPr/>
        </p:nvSpPr>
        <p:spPr>
          <a:xfrm>
            <a:off x="8023849" y="4626704"/>
            <a:ext cx="1552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- Facebook</a:t>
            </a:r>
          </a:p>
        </p:txBody>
      </p:sp>
    </p:spTree>
    <p:extLst>
      <p:ext uri="{BB962C8B-B14F-4D97-AF65-F5344CB8AC3E}">
        <p14:creationId xmlns:p14="http://schemas.microsoft.com/office/powerpoint/2010/main" val="975184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0"/>
              </a:schemeClr>
            </a:gs>
            <a:gs pos="31000">
              <a:schemeClr val="bg2">
                <a:lumMod val="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ound Diagonal Corner Rectangle 6">
            <a:extLst>
              <a:ext uri="{FF2B5EF4-FFF2-40B4-BE49-F238E27FC236}">
                <a16:creationId xmlns:a16="http://schemas.microsoft.com/office/drawing/2014/main" xmlns="" id="{EA9B643B-B316-4296-9F79-F2E0850804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esultado de imagem para propaganda direcionada">
            <a:extLst>
              <a:ext uri="{FF2B5EF4-FFF2-40B4-BE49-F238E27FC236}">
                <a16:creationId xmlns:a16="http://schemas.microsoft.com/office/drawing/2014/main" xmlns="" id="{CA2248EE-F675-4CA9-ABBA-68746B9E1E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58"/>
          <a:stretch/>
        </p:blipFill>
        <p:spPr bwMode="auto">
          <a:xfrm>
            <a:off x="1118988" y="1136606"/>
            <a:ext cx="6112382" cy="4577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xmlns="" id="{04AB1655-FAE4-4CFB-BB0C-43CE14273EDF}"/>
              </a:ext>
            </a:extLst>
          </p:cNvPr>
          <p:cNvSpPr txBox="1">
            <a:spLocks/>
          </p:cNvSpPr>
          <p:nvPr/>
        </p:nvSpPr>
        <p:spPr>
          <a:xfrm>
            <a:off x="8023849" y="2230023"/>
            <a:ext cx="3489569" cy="239668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100" dirty="0"/>
              <a:t>Quem usa</a:t>
            </a:r>
            <a:r>
              <a:rPr lang="pt-BR" sz="5300" dirty="0"/>
              <a:t> </a:t>
            </a:r>
            <a:r>
              <a:rPr lang="pt-BR" sz="5300" b="1" dirty="0"/>
              <a:t>Big Data</a:t>
            </a:r>
            <a:r>
              <a:rPr lang="pt-BR" sz="4100" dirty="0"/>
              <a:t> nos dias de hoje?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9F8142AA-22D5-4C06-A07D-AB5E7E1E496C}"/>
              </a:ext>
            </a:extLst>
          </p:cNvPr>
          <p:cNvSpPr txBox="1"/>
          <p:nvPr/>
        </p:nvSpPr>
        <p:spPr>
          <a:xfrm>
            <a:off x="8023849" y="4626704"/>
            <a:ext cx="1552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- Facebook</a:t>
            </a:r>
          </a:p>
        </p:txBody>
      </p:sp>
    </p:spTree>
    <p:extLst>
      <p:ext uri="{BB962C8B-B14F-4D97-AF65-F5344CB8AC3E}">
        <p14:creationId xmlns:p14="http://schemas.microsoft.com/office/powerpoint/2010/main" val="1168644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0"/>
              </a:schemeClr>
            </a:gs>
            <a:gs pos="31000">
              <a:schemeClr val="bg2">
                <a:lumMod val="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ound Diagonal Corner Rectangle 6">
            <a:extLst>
              <a:ext uri="{FF2B5EF4-FFF2-40B4-BE49-F238E27FC236}">
                <a16:creationId xmlns:a16="http://schemas.microsoft.com/office/drawing/2014/main" xmlns="" id="{0E24CF0B-9BD9-4126-80C9-FF28141ACF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m 7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xmlns="" id="{85F77946-5D91-471A-941E-421D713396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547" y="1136606"/>
            <a:ext cx="5369263" cy="4577297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xmlns="" id="{4B4FE753-19F4-44F1-B8A8-EEAE16745503}"/>
              </a:ext>
            </a:extLst>
          </p:cNvPr>
          <p:cNvSpPr txBox="1">
            <a:spLocks/>
          </p:cNvSpPr>
          <p:nvPr/>
        </p:nvSpPr>
        <p:spPr>
          <a:xfrm>
            <a:off x="8023849" y="2230023"/>
            <a:ext cx="3489569" cy="239668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100" dirty="0"/>
              <a:t>Quem usa</a:t>
            </a:r>
            <a:r>
              <a:rPr lang="pt-BR" sz="5300" dirty="0"/>
              <a:t> </a:t>
            </a:r>
            <a:r>
              <a:rPr lang="pt-BR" sz="5300" b="1" dirty="0"/>
              <a:t>Big Data</a:t>
            </a:r>
            <a:r>
              <a:rPr lang="pt-BR" sz="4100" dirty="0"/>
              <a:t> nos dias de hoje?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BF759837-29BD-4AD9-9925-DFB62BB7EF80}"/>
              </a:ext>
            </a:extLst>
          </p:cNvPr>
          <p:cNvSpPr txBox="1"/>
          <p:nvPr/>
        </p:nvSpPr>
        <p:spPr>
          <a:xfrm>
            <a:off x="8023849" y="4626704"/>
            <a:ext cx="1187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- Twitter</a:t>
            </a:r>
          </a:p>
        </p:txBody>
      </p:sp>
    </p:spTree>
    <p:extLst>
      <p:ext uri="{BB962C8B-B14F-4D97-AF65-F5344CB8AC3E}">
        <p14:creationId xmlns:p14="http://schemas.microsoft.com/office/powerpoint/2010/main" val="2261562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0"/>
                <a:lumOff val="100000"/>
              </a:schemeClr>
            </a:gs>
            <a:gs pos="0">
              <a:schemeClr val="bg2">
                <a:shade val="92000"/>
                <a:hueMod val="104000"/>
                <a:satMod val="140000"/>
                <a:lumMod val="0"/>
              </a:schemeClr>
            </a:gs>
          </a:gsLst>
          <a:lin ang="50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0F60328A-F645-4D36-8A37-73FC52EF7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317" y="1031032"/>
            <a:ext cx="8778376" cy="21367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7205C838-C268-4C92-B413-3AEC9416D36C}"/>
              </a:ext>
            </a:extLst>
          </p:cNvPr>
          <p:cNvSpPr txBox="1"/>
          <p:nvPr/>
        </p:nvSpPr>
        <p:spPr>
          <a:xfrm>
            <a:off x="6805131" y="3690257"/>
            <a:ext cx="290977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•Kesia Amanda</a:t>
            </a:r>
          </a:p>
          <a:p>
            <a:r>
              <a:rPr lang="pt-BR" sz="2800" dirty="0"/>
              <a:t>•Pedro Augusto</a:t>
            </a:r>
          </a:p>
          <a:p>
            <a:r>
              <a:rPr lang="pt-BR" sz="2800" dirty="0"/>
              <a:t>•Thiago dos Santos</a:t>
            </a:r>
          </a:p>
          <a:p>
            <a:r>
              <a:rPr lang="pt-BR" sz="2800" dirty="0"/>
              <a:t>•Victor Mattos</a:t>
            </a:r>
          </a:p>
          <a:p>
            <a:r>
              <a:rPr lang="pt-BR" sz="2800" dirty="0"/>
              <a:t>•Lucas Daniel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B362BC2A-F038-41F9-B71C-F75FC93E54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48448" y="2099387"/>
            <a:ext cx="4356683" cy="2376000"/>
          </a:xfrm>
        </p:spPr>
        <p:txBody>
          <a:bodyPr>
            <a:normAutofit/>
          </a:bodyPr>
          <a:lstStyle/>
          <a:p>
            <a:r>
              <a:rPr lang="pt-BR" sz="5400" dirty="0"/>
              <a:t>Integrantes</a:t>
            </a:r>
          </a:p>
        </p:txBody>
      </p:sp>
    </p:spTree>
    <p:extLst>
      <p:ext uri="{BB962C8B-B14F-4D97-AF65-F5344CB8AC3E}">
        <p14:creationId xmlns:p14="http://schemas.microsoft.com/office/powerpoint/2010/main" val="18388359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0"/>
              </a:schemeClr>
            </a:gs>
            <a:gs pos="16000">
              <a:schemeClr val="bg2">
                <a:shade val="92000"/>
                <a:hueMod val="104000"/>
                <a:satMod val="140000"/>
                <a:lumMod val="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ound Diagonal Corner Rectangle 6">
            <a:extLst>
              <a:ext uri="{FF2B5EF4-FFF2-40B4-BE49-F238E27FC236}">
                <a16:creationId xmlns:a16="http://schemas.microsoft.com/office/drawing/2014/main" xmlns="" id="{0E24CF0B-9BD9-4126-80C9-FF28141ACF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xmlns="" id="{A1115D31-5EF9-4DF5-BF70-27E8B3E82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14" y="1433670"/>
            <a:ext cx="6374892" cy="3990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ítulo 1">
            <a:extLst>
              <a:ext uri="{FF2B5EF4-FFF2-40B4-BE49-F238E27FC236}">
                <a16:creationId xmlns:a16="http://schemas.microsoft.com/office/drawing/2014/main" xmlns="" id="{DA4A44AC-38CA-4C28-AB85-96DD3AA8602A}"/>
              </a:ext>
            </a:extLst>
          </p:cNvPr>
          <p:cNvSpPr txBox="1">
            <a:spLocks/>
          </p:cNvSpPr>
          <p:nvPr/>
        </p:nvSpPr>
        <p:spPr>
          <a:xfrm>
            <a:off x="8023849" y="2230023"/>
            <a:ext cx="3489569" cy="239668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100" dirty="0"/>
              <a:t>Quem usa</a:t>
            </a:r>
            <a:r>
              <a:rPr lang="pt-BR" sz="5300" dirty="0"/>
              <a:t> </a:t>
            </a:r>
            <a:r>
              <a:rPr lang="pt-BR" sz="5300" b="1" dirty="0"/>
              <a:t>Big Data</a:t>
            </a:r>
            <a:r>
              <a:rPr lang="pt-BR" sz="4100" dirty="0"/>
              <a:t> nos dias de hoje?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4D945AFA-2BBD-4CCE-A404-80470482B378}"/>
              </a:ext>
            </a:extLst>
          </p:cNvPr>
          <p:cNvSpPr txBox="1"/>
          <p:nvPr/>
        </p:nvSpPr>
        <p:spPr>
          <a:xfrm>
            <a:off x="8023849" y="4626704"/>
            <a:ext cx="1308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- Google</a:t>
            </a:r>
          </a:p>
        </p:txBody>
      </p:sp>
    </p:spTree>
    <p:extLst>
      <p:ext uri="{BB962C8B-B14F-4D97-AF65-F5344CB8AC3E}">
        <p14:creationId xmlns:p14="http://schemas.microsoft.com/office/powerpoint/2010/main" val="31497316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0"/>
              </a:schemeClr>
            </a:gs>
            <a:gs pos="16000">
              <a:schemeClr val="bg2">
                <a:shade val="92000"/>
                <a:hueMod val="104000"/>
                <a:satMod val="140000"/>
                <a:lumMod val="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ound Diagonal Corner Rectangle 6">
            <a:extLst>
              <a:ext uri="{FF2B5EF4-FFF2-40B4-BE49-F238E27FC236}">
                <a16:creationId xmlns:a16="http://schemas.microsoft.com/office/drawing/2014/main" xmlns="" id="{EA9B643B-B316-4296-9F79-F2E0850804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 descr="Resultado de imagem para mercado ilustraÃ§Ã£o">
            <a:extLst>
              <a:ext uri="{FF2B5EF4-FFF2-40B4-BE49-F238E27FC236}">
                <a16:creationId xmlns:a16="http://schemas.microsoft.com/office/drawing/2014/main" xmlns="" id="{1E4013CC-5325-4B40-A82B-9BE0C61EF7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41" b="11973"/>
          <a:stretch/>
        </p:blipFill>
        <p:spPr bwMode="auto">
          <a:xfrm>
            <a:off x="1118988" y="1136606"/>
            <a:ext cx="6112382" cy="4577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xmlns="" id="{1F8D6272-BD7D-4BEB-9807-38D04E3D0B35}"/>
              </a:ext>
            </a:extLst>
          </p:cNvPr>
          <p:cNvSpPr txBox="1">
            <a:spLocks/>
          </p:cNvSpPr>
          <p:nvPr/>
        </p:nvSpPr>
        <p:spPr>
          <a:xfrm>
            <a:off x="8023849" y="2230023"/>
            <a:ext cx="3489569" cy="239668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100" dirty="0"/>
              <a:t>Quem usa</a:t>
            </a:r>
            <a:r>
              <a:rPr lang="pt-BR" sz="5300" dirty="0"/>
              <a:t> </a:t>
            </a:r>
            <a:r>
              <a:rPr lang="pt-BR" sz="5300" b="1" dirty="0"/>
              <a:t>Big Data</a:t>
            </a:r>
            <a:r>
              <a:rPr lang="pt-BR" sz="4100" dirty="0"/>
              <a:t> nos dias de hoje?</a:t>
            </a:r>
          </a:p>
        </p:txBody>
      </p:sp>
    </p:spTree>
    <p:extLst>
      <p:ext uri="{BB962C8B-B14F-4D97-AF65-F5344CB8AC3E}">
        <p14:creationId xmlns:p14="http://schemas.microsoft.com/office/powerpoint/2010/main" val="37199809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0"/>
              </a:schemeClr>
            </a:gs>
            <a:gs pos="15000">
              <a:schemeClr val="bg2">
                <a:shade val="92000"/>
                <a:hueMod val="104000"/>
                <a:satMod val="140000"/>
                <a:lumMod val="0"/>
              </a:schemeClr>
            </a:gs>
          </a:gsLst>
          <a:lin ang="50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39EF3DE-475D-4DD7-8D2B-7737451BB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942390"/>
            <a:ext cx="8791575" cy="794755"/>
          </a:xfrm>
        </p:spPr>
        <p:txBody>
          <a:bodyPr/>
          <a:lstStyle/>
          <a:p>
            <a:r>
              <a:rPr lang="pt-BR" dirty="0"/>
              <a:t>referências bibliográficas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976902F2-6919-4D24-BE4B-6759AE66F3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3" y="2081147"/>
            <a:ext cx="8791575" cy="2465685"/>
          </a:xfrm>
        </p:spPr>
        <p:txBody>
          <a:bodyPr>
            <a:normAutofit fontScale="85000" lnSpcReduction="20000"/>
          </a:bodyPr>
          <a:lstStyle/>
          <a:p>
            <a:r>
              <a:rPr lang="pt-BR" sz="3000" dirty="0">
                <a:solidFill>
                  <a:schemeClr val="bg1"/>
                </a:solidFill>
              </a:rPr>
              <a:t>• Aula Big Data Palestra – Rosangela</a:t>
            </a:r>
          </a:p>
          <a:p>
            <a:r>
              <a:rPr lang="pt-BR" sz="3000" dirty="0">
                <a:solidFill>
                  <a:schemeClr val="bg1"/>
                </a:solidFill>
              </a:rPr>
              <a:t>• Veja – Big Data</a:t>
            </a:r>
          </a:p>
          <a:p>
            <a:r>
              <a:rPr lang="pt-BR" sz="3000" dirty="0">
                <a:solidFill>
                  <a:schemeClr val="bg1"/>
                </a:solidFill>
              </a:rPr>
              <a:t>• </a:t>
            </a:r>
            <a:r>
              <a:rPr lang="pt-BR" sz="3000" dirty="0" err="1">
                <a:solidFill>
                  <a:schemeClr val="bg1"/>
                </a:solidFill>
              </a:rPr>
              <a:t>nerdologia</a:t>
            </a:r>
            <a:r>
              <a:rPr lang="pt-BR" sz="3000" dirty="0">
                <a:solidFill>
                  <a:schemeClr val="bg1"/>
                </a:solidFill>
              </a:rPr>
              <a:t> – big data</a:t>
            </a:r>
          </a:p>
          <a:p>
            <a:r>
              <a:rPr lang="pt-BR" sz="3000" dirty="0">
                <a:solidFill>
                  <a:schemeClr val="bg1"/>
                </a:solidFill>
              </a:rPr>
              <a:t>• http://marketingpordados.com/analise-de-dados/o-que-e-big-data-🤖/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2297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0"/>
                <a:lumOff val="100000"/>
              </a:schemeClr>
            </a:gs>
            <a:gs pos="0">
              <a:schemeClr val="bg2">
                <a:shade val="92000"/>
                <a:hueMod val="104000"/>
                <a:satMod val="140000"/>
                <a:lumMod val="0"/>
              </a:schemeClr>
            </a:gs>
          </a:gsLst>
          <a:lin ang="50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0F60328A-F645-4D36-8A37-73FC52EF7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317" y="1031032"/>
            <a:ext cx="8778376" cy="21367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xmlns="" id="{F0CB985D-9617-41F4-9C60-E346FD28F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8438" y="3690258"/>
            <a:ext cx="5080134" cy="1404975"/>
          </a:xfrm>
        </p:spPr>
        <p:txBody>
          <a:bodyPr>
            <a:noAutofit/>
          </a:bodyPr>
          <a:lstStyle/>
          <a:p>
            <a:pPr algn="ctr"/>
            <a:r>
              <a:rPr lang="pt-BR" sz="9600" dirty="0"/>
              <a:t>BIG DATA</a:t>
            </a:r>
          </a:p>
        </p:txBody>
      </p:sp>
    </p:spTree>
    <p:extLst>
      <p:ext uri="{BB962C8B-B14F-4D97-AF65-F5344CB8AC3E}">
        <p14:creationId xmlns:p14="http://schemas.microsoft.com/office/powerpoint/2010/main" val="2789617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0"/>
              </a:schemeClr>
            </a:gs>
            <a:gs pos="31000">
              <a:schemeClr val="bg2">
                <a:lumMod val="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958C139-4540-4DE5-B4D9-4E61613AA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9304" y="2652213"/>
            <a:ext cx="3734941" cy="1546081"/>
          </a:xfrm>
        </p:spPr>
        <p:txBody>
          <a:bodyPr>
            <a:normAutofit/>
          </a:bodyPr>
          <a:lstStyle/>
          <a:p>
            <a:pPr algn="r"/>
            <a:r>
              <a:rPr lang="pt-BR" sz="6600" b="1" dirty="0"/>
              <a:t>BIG DATA</a:t>
            </a:r>
            <a:r>
              <a:rPr lang="pt-BR" sz="3000" dirty="0"/>
              <a:t/>
            </a:r>
            <a:br>
              <a:rPr lang="pt-BR" sz="3000" dirty="0"/>
            </a:br>
            <a:r>
              <a:rPr lang="pt-BR" sz="3000" dirty="0"/>
              <a:t>CONTEXTUALIZAÇÃO</a:t>
            </a:r>
          </a:p>
        </p:txBody>
      </p:sp>
      <p:sp>
        <p:nvSpPr>
          <p:cNvPr id="9" name="Round Diagonal Corner Rectangle 6">
            <a:extLst>
              <a:ext uri="{FF2B5EF4-FFF2-40B4-BE49-F238E27FC236}">
                <a16:creationId xmlns:a16="http://schemas.microsoft.com/office/drawing/2014/main" xmlns="" id="{E514B1EB-1EB9-4A85-9C31-C41C1A7CE7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095999" y="808057"/>
            <a:ext cx="5286376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xmlns="" id="{F14125F1-922D-43F6-A13C-204EDFA65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9507" y="1136606"/>
            <a:ext cx="3959361" cy="45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80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xmlns="" id="{7A070EAD-1DCD-4F3D-BA84-799B891A0E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958C139-4540-4DE5-B4D9-4E61613AA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7425" y="885033"/>
            <a:ext cx="7559039" cy="1672430"/>
          </a:xfrm>
        </p:spPr>
        <p:txBody>
          <a:bodyPr>
            <a:normAutofit/>
          </a:bodyPr>
          <a:lstStyle/>
          <a:p>
            <a:r>
              <a:rPr lang="pt-BR" sz="5400" b="1" dirty="0"/>
              <a:t>BIG DATA</a:t>
            </a:r>
            <a:r>
              <a:rPr lang="pt-BR" sz="5400" dirty="0"/>
              <a:t/>
            </a:r>
            <a:br>
              <a:rPr lang="pt-BR" sz="5400" dirty="0"/>
            </a:br>
            <a:r>
              <a:rPr lang="pt-BR" sz="4000" dirty="0"/>
              <a:t>CONTEXTUALIZAÇÃO</a:t>
            </a:r>
            <a:endParaRPr lang="pt-BR" sz="54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DE471E13-6104-4637-8A8F-B545529B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xmlns="" id="{802F412D-6781-427D-AB79-09FD610CCE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xmlns="" id="{8471B962-D824-43CE-B5DD-704B305B28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xmlns="" id="{ED60EBD3-FA75-460B-AFBD-3F234A0CA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Rectangle 8">
              <a:extLst>
                <a:ext uri="{FF2B5EF4-FFF2-40B4-BE49-F238E27FC236}">
                  <a16:creationId xmlns:a16="http://schemas.microsoft.com/office/drawing/2014/main" xmlns="" id="{D0791244-FBF2-49D9-BDBC-E2E58C86B4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xmlns="" id="{FEE4C4B1-195C-40F5-A78F-2EB7ED6E6FA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xmlns="" id="{22766AF8-3850-41E4-80D0-321D9A13D16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xmlns="" id="{8834F8EE-AB04-42FE-AE7B-3E9C6ACA0E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xmlns="" id="{C86BB534-4617-4275-908E-357CF2246C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xmlns="" id="{B6DEB58B-8D28-4BE9-9CA9-F4B3A083BC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xmlns="" id="{25A772BC-4720-4EC2-AD61-A7B74E9151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xmlns="" id="{60D6B27E-FAC5-4267-80A9-DE4D2E02B8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xmlns="" id="{1F39FA83-D8C8-4CE3-9C62-10375FD041E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xmlns="" id="{E09B4CF3-A51F-4787-81FE-F5C79BA426C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xmlns="" id="{6695CB35-74E4-43C0-89F5-9FDA59B3AC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xmlns="" id="{945450CE-FB13-4C46-825F-5BB19170333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xmlns="" id="{E80AA0B2-7FE7-4B75-AC25-E0F6C0FE45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1">
              <a:extLst>
                <a:ext uri="{FF2B5EF4-FFF2-40B4-BE49-F238E27FC236}">
                  <a16:creationId xmlns:a16="http://schemas.microsoft.com/office/drawing/2014/main" xmlns="" id="{2E81F7C1-AD8F-41A0-91A8-E05F66CB0ED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xmlns="" id="{F4E8A538-9FFA-4C76-BCE2-D54F56A115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xmlns="" id="{3C412824-3CBA-4E74-B2FD-936EA70486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xmlns="" id="{E28DC1F0-74FF-4D97-BD4D-FD42DE4AC6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xmlns="" id="{77CEC4FA-6FD3-4ABF-BF98-94E7947A55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6">
              <a:extLst>
                <a:ext uri="{FF2B5EF4-FFF2-40B4-BE49-F238E27FC236}">
                  <a16:creationId xmlns:a16="http://schemas.microsoft.com/office/drawing/2014/main" xmlns="" id="{D4E61DA7-BFA9-48AF-BD6F-EBB15C23593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xmlns="" id="{57164D6A-1DD9-43AE-878F-A413DC26FB1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8">
              <a:extLst>
                <a:ext uri="{FF2B5EF4-FFF2-40B4-BE49-F238E27FC236}">
                  <a16:creationId xmlns:a16="http://schemas.microsoft.com/office/drawing/2014/main" xmlns="" id="{4949EBA6-53D9-4F2D-91DB-EA7AE260F6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xmlns="" id="{0AFEA5FA-F759-441C-A0BC-7EDC79A6729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0">
              <a:extLst>
                <a:ext uri="{FF2B5EF4-FFF2-40B4-BE49-F238E27FC236}">
                  <a16:creationId xmlns:a16="http://schemas.microsoft.com/office/drawing/2014/main" xmlns="" id="{5B913AE0-5DC8-4244-8C26-ED97F834E3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1">
              <a:extLst>
                <a:ext uri="{FF2B5EF4-FFF2-40B4-BE49-F238E27FC236}">
                  <a16:creationId xmlns:a16="http://schemas.microsoft.com/office/drawing/2014/main" xmlns="" id="{A87DB58A-25D2-46F1-85E3-06F964D0167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2">
              <a:extLst>
                <a:ext uri="{FF2B5EF4-FFF2-40B4-BE49-F238E27FC236}">
                  <a16:creationId xmlns:a16="http://schemas.microsoft.com/office/drawing/2014/main" xmlns="" id="{E7AE8209-F3E7-4ACA-98D0-90B282A147F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Rectangle 33">
              <a:extLst>
                <a:ext uri="{FF2B5EF4-FFF2-40B4-BE49-F238E27FC236}">
                  <a16:creationId xmlns:a16="http://schemas.microsoft.com/office/drawing/2014/main" xmlns="" id="{1CED7927-A7C7-444A-A8F3-6348852AEF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6" name="Freeform 34">
              <a:extLst>
                <a:ext uri="{FF2B5EF4-FFF2-40B4-BE49-F238E27FC236}">
                  <a16:creationId xmlns:a16="http://schemas.microsoft.com/office/drawing/2014/main" xmlns="" id="{08BEDF90-F9A6-4DE4-94B6-43E4160394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5">
              <a:extLst>
                <a:ext uri="{FF2B5EF4-FFF2-40B4-BE49-F238E27FC236}">
                  <a16:creationId xmlns:a16="http://schemas.microsoft.com/office/drawing/2014/main" xmlns="" id="{36540D5F-1C77-438A-BF12-56455C4720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6">
              <a:extLst>
                <a:ext uri="{FF2B5EF4-FFF2-40B4-BE49-F238E27FC236}">
                  <a16:creationId xmlns:a16="http://schemas.microsoft.com/office/drawing/2014/main" xmlns="" id="{52FC779A-BC55-40AC-8FFD-E014F8C051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7">
              <a:extLst>
                <a:ext uri="{FF2B5EF4-FFF2-40B4-BE49-F238E27FC236}">
                  <a16:creationId xmlns:a16="http://schemas.microsoft.com/office/drawing/2014/main" xmlns="" id="{63E42DE5-DC0E-4043-8A35-20C53074A2B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8">
              <a:extLst>
                <a:ext uri="{FF2B5EF4-FFF2-40B4-BE49-F238E27FC236}">
                  <a16:creationId xmlns:a16="http://schemas.microsoft.com/office/drawing/2014/main" xmlns="" id="{41581FA6-993A-4899-ADF1-0A83A6234EB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9">
              <a:extLst>
                <a:ext uri="{FF2B5EF4-FFF2-40B4-BE49-F238E27FC236}">
                  <a16:creationId xmlns:a16="http://schemas.microsoft.com/office/drawing/2014/main" xmlns="" id="{33C4FDB9-01D2-4CB0-BFED-216CAC7EB83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0">
              <a:extLst>
                <a:ext uri="{FF2B5EF4-FFF2-40B4-BE49-F238E27FC236}">
                  <a16:creationId xmlns:a16="http://schemas.microsoft.com/office/drawing/2014/main" xmlns="" id="{34E715AB-2B68-41C4-A61F-02C413F242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1">
              <a:extLst>
                <a:ext uri="{FF2B5EF4-FFF2-40B4-BE49-F238E27FC236}">
                  <a16:creationId xmlns:a16="http://schemas.microsoft.com/office/drawing/2014/main" xmlns="" id="{D3861C35-D060-408D-9871-4DA2D0547BB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2">
              <a:extLst>
                <a:ext uri="{FF2B5EF4-FFF2-40B4-BE49-F238E27FC236}">
                  <a16:creationId xmlns:a16="http://schemas.microsoft.com/office/drawing/2014/main" xmlns="" id="{B4F4F38F-33FE-48A0-986D-FB771F18BE7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3">
              <a:extLst>
                <a:ext uri="{FF2B5EF4-FFF2-40B4-BE49-F238E27FC236}">
                  <a16:creationId xmlns:a16="http://schemas.microsoft.com/office/drawing/2014/main" xmlns="" id="{50FCFC8E-2DC3-4F27-9E02-196830E78D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4">
              <a:extLst>
                <a:ext uri="{FF2B5EF4-FFF2-40B4-BE49-F238E27FC236}">
                  <a16:creationId xmlns:a16="http://schemas.microsoft.com/office/drawing/2014/main" xmlns="" id="{3A6EE414-1500-4144-B453-BA950E5107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Rectangle 45">
              <a:extLst>
                <a:ext uri="{FF2B5EF4-FFF2-40B4-BE49-F238E27FC236}">
                  <a16:creationId xmlns:a16="http://schemas.microsoft.com/office/drawing/2014/main" xmlns="" id="{0C1A9D8A-5515-4C84-AE17-A6D5124383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8" name="Freeform 46">
              <a:extLst>
                <a:ext uri="{FF2B5EF4-FFF2-40B4-BE49-F238E27FC236}">
                  <a16:creationId xmlns:a16="http://schemas.microsoft.com/office/drawing/2014/main" xmlns="" id="{E8E7C8C7-FE85-4C8F-960C-3748511E089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7">
              <a:extLst>
                <a:ext uri="{FF2B5EF4-FFF2-40B4-BE49-F238E27FC236}">
                  <a16:creationId xmlns:a16="http://schemas.microsoft.com/office/drawing/2014/main" xmlns="" id="{33DF2ED7-F601-4A9F-AA50-822ED85D56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48">
              <a:extLst>
                <a:ext uri="{FF2B5EF4-FFF2-40B4-BE49-F238E27FC236}">
                  <a16:creationId xmlns:a16="http://schemas.microsoft.com/office/drawing/2014/main" xmlns="" id="{FEDB3A05-6FDD-4E87-B800-8F99752444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49">
              <a:extLst>
                <a:ext uri="{FF2B5EF4-FFF2-40B4-BE49-F238E27FC236}">
                  <a16:creationId xmlns:a16="http://schemas.microsoft.com/office/drawing/2014/main" xmlns="" id="{AD6225C0-E391-49D5-9A7B-57C5ED60E1A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0">
              <a:extLst>
                <a:ext uri="{FF2B5EF4-FFF2-40B4-BE49-F238E27FC236}">
                  <a16:creationId xmlns:a16="http://schemas.microsoft.com/office/drawing/2014/main" xmlns="" id="{B814B458-45E5-451C-9CBD-027E3776A4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1">
              <a:extLst>
                <a:ext uri="{FF2B5EF4-FFF2-40B4-BE49-F238E27FC236}">
                  <a16:creationId xmlns:a16="http://schemas.microsoft.com/office/drawing/2014/main" xmlns="" id="{59167140-9A0D-4FE7-8E37-2CD6130116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2">
              <a:extLst>
                <a:ext uri="{FF2B5EF4-FFF2-40B4-BE49-F238E27FC236}">
                  <a16:creationId xmlns:a16="http://schemas.microsoft.com/office/drawing/2014/main" xmlns="" id="{2D38B213-991B-495D-8886-04CAD44C79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3">
              <a:extLst>
                <a:ext uri="{FF2B5EF4-FFF2-40B4-BE49-F238E27FC236}">
                  <a16:creationId xmlns:a16="http://schemas.microsoft.com/office/drawing/2014/main" xmlns="" id="{67C1C3DA-3972-4D98-9D9E-390461B288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4">
              <a:extLst>
                <a:ext uri="{FF2B5EF4-FFF2-40B4-BE49-F238E27FC236}">
                  <a16:creationId xmlns:a16="http://schemas.microsoft.com/office/drawing/2014/main" xmlns="" id="{972F8941-61DB-48E1-B9C1-E732470563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5">
              <a:extLst>
                <a:ext uri="{FF2B5EF4-FFF2-40B4-BE49-F238E27FC236}">
                  <a16:creationId xmlns:a16="http://schemas.microsoft.com/office/drawing/2014/main" xmlns="" id="{857B495F-5C9B-435F-8D39-45CC57471F9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6">
              <a:extLst>
                <a:ext uri="{FF2B5EF4-FFF2-40B4-BE49-F238E27FC236}">
                  <a16:creationId xmlns:a16="http://schemas.microsoft.com/office/drawing/2014/main" xmlns="" id="{B607428B-B7C9-4017-84F8-19C9B2134A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57">
              <a:extLst>
                <a:ext uri="{FF2B5EF4-FFF2-40B4-BE49-F238E27FC236}">
                  <a16:creationId xmlns:a16="http://schemas.microsoft.com/office/drawing/2014/main" xmlns="" id="{A20C5139-2108-4F5E-B892-64F1D8605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58">
              <a:extLst>
                <a:ext uri="{FF2B5EF4-FFF2-40B4-BE49-F238E27FC236}">
                  <a16:creationId xmlns:a16="http://schemas.microsoft.com/office/drawing/2014/main" xmlns="" id="{C2A51623-F2F3-4584-93F5-598E56A5F4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Imagem 4" descr="Fundo preto com letras vermelhas&#10;&#10;Descrição gerada automaticamente">
            <a:extLst>
              <a:ext uri="{FF2B5EF4-FFF2-40B4-BE49-F238E27FC236}">
                <a16:creationId xmlns:a16="http://schemas.microsoft.com/office/drawing/2014/main" xmlns="" id="{1C099B91-13BB-4F12-BD33-2AD936D8F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471" y="2473148"/>
            <a:ext cx="4173407" cy="417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023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Picture 2">
            <a:extLst>
              <a:ext uri="{FF2B5EF4-FFF2-40B4-BE49-F238E27FC236}">
                <a16:creationId xmlns:a16="http://schemas.microsoft.com/office/drawing/2014/main" xmlns="" id="{9FBB3149-8289-4060-BB01-ED3047C531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2" name="Group 111">
            <a:extLst>
              <a:ext uri="{FF2B5EF4-FFF2-40B4-BE49-F238E27FC236}">
                <a16:creationId xmlns:a16="http://schemas.microsoft.com/office/drawing/2014/main" xmlns="" id="{3BAEF7DA-43C4-4736-B5A3-B48E6125AB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xmlns="" id="{A909436B-313B-4D27-BD55-E8303EF451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25" name="Rectangle 5">
                <a:extLst>
                  <a:ext uri="{FF2B5EF4-FFF2-40B4-BE49-F238E27FC236}">
                    <a16:creationId xmlns:a16="http://schemas.microsoft.com/office/drawing/2014/main" xmlns="" id="{758BC0E2-32D9-41ED-907C-DA3C4A698EF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26" name="Freeform 6">
                <a:extLst>
                  <a:ext uri="{FF2B5EF4-FFF2-40B4-BE49-F238E27FC236}">
                    <a16:creationId xmlns:a16="http://schemas.microsoft.com/office/drawing/2014/main" xmlns="" id="{41E486E5-1757-4896-A762-4D0BE33091A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7" name="Freeform 7">
                <a:extLst>
                  <a:ext uri="{FF2B5EF4-FFF2-40B4-BE49-F238E27FC236}">
                    <a16:creationId xmlns:a16="http://schemas.microsoft.com/office/drawing/2014/main" xmlns="" id="{5812B4BD-11B4-43E6-B3D0-1F424A9FD83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8" name="Freeform 8">
                <a:extLst>
                  <a:ext uri="{FF2B5EF4-FFF2-40B4-BE49-F238E27FC236}">
                    <a16:creationId xmlns:a16="http://schemas.microsoft.com/office/drawing/2014/main" xmlns="" id="{6A0E1D38-C2A3-42C9-920D-F40319CE16F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9" name="Freeform 9">
                <a:extLst>
                  <a:ext uri="{FF2B5EF4-FFF2-40B4-BE49-F238E27FC236}">
                    <a16:creationId xmlns:a16="http://schemas.microsoft.com/office/drawing/2014/main" xmlns="" id="{3FAF6AF3-9B01-4BEB-BB6B-08B34851198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0" name="Freeform 10">
                <a:extLst>
                  <a:ext uri="{FF2B5EF4-FFF2-40B4-BE49-F238E27FC236}">
                    <a16:creationId xmlns:a16="http://schemas.microsoft.com/office/drawing/2014/main" xmlns="" id="{53F7FADA-61E9-4AAB-BED8-D6FD1BB5455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1" name="Freeform 11">
                <a:extLst>
                  <a:ext uri="{FF2B5EF4-FFF2-40B4-BE49-F238E27FC236}">
                    <a16:creationId xmlns:a16="http://schemas.microsoft.com/office/drawing/2014/main" xmlns="" id="{46419F9F-3EEC-45FF-98BB-4F20D5347EC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2" name="Freeform 12">
                <a:extLst>
                  <a:ext uri="{FF2B5EF4-FFF2-40B4-BE49-F238E27FC236}">
                    <a16:creationId xmlns:a16="http://schemas.microsoft.com/office/drawing/2014/main" xmlns="" id="{1E081BCD-31AF-4E94-966D-497357D2219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3" name="Freeform 13">
                <a:extLst>
                  <a:ext uri="{FF2B5EF4-FFF2-40B4-BE49-F238E27FC236}">
                    <a16:creationId xmlns:a16="http://schemas.microsoft.com/office/drawing/2014/main" xmlns="" id="{5082EAA7-B95F-462F-8307-2C9EC1C35A7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4" name="Freeform 14">
                <a:extLst>
                  <a:ext uri="{FF2B5EF4-FFF2-40B4-BE49-F238E27FC236}">
                    <a16:creationId xmlns:a16="http://schemas.microsoft.com/office/drawing/2014/main" xmlns="" id="{E9A57125-4B73-448E-B7B7-94380A928DF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5" name="Freeform 15">
                <a:extLst>
                  <a:ext uri="{FF2B5EF4-FFF2-40B4-BE49-F238E27FC236}">
                    <a16:creationId xmlns:a16="http://schemas.microsoft.com/office/drawing/2014/main" xmlns="" id="{7290E834-81F0-42A1-B66B-33D45805739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6" name="Line 16">
                <a:extLst>
                  <a:ext uri="{FF2B5EF4-FFF2-40B4-BE49-F238E27FC236}">
                    <a16:creationId xmlns:a16="http://schemas.microsoft.com/office/drawing/2014/main" xmlns="" id="{C9FA5563-6ED2-4EAC-A8ED-DF71850ACD9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37" name="Freeform 17">
                <a:extLst>
                  <a:ext uri="{FF2B5EF4-FFF2-40B4-BE49-F238E27FC236}">
                    <a16:creationId xmlns:a16="http://schemas.microsoft.com/office/drawing/2014/main" xmlns="" id="{50479572-5CA3-41F4-8BDC-F039335C2C0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8" name="Freeform 18">
                <a:extLst>
                  <a:ext uri="{FF2B5EF4-FFF2-40B4-BE49-F238E27FC236}">
                    <a16:creationId xmlns:a16="http://schemas.microsoft.com/office/drawing/2014/main" xmlns="" id="{4156CB6F-DF65-4A51-A840-7A4177BDF6E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9" name="Freeform 19">
                <a:extLst>
                  <a:ext uri="{FF2B5EF4-FFF2-40B4-BE49-F238E27FC236}">
                    <a16:creationId xmlns:a16="http://schemas.microsoft.com/office/drawing/2014/main" xmlns="" id="{9252974F-88C0-4CAA-A42D-E94E2B7A6D4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0" name="Freeform 20">
                <a:extLst>
                  <a:ext uri="{FF2B5EF4-FFF2-40B4-BE49-F238E27FC236}">
                    <a16:creationId xmlns:a16="http://schemas.microsoft.com/office/drawing/2014/main" xmlns="" id="{DE3974B2-2875-4AFE-A30A-6EE823E5799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1" name="Rectangle 21">
                <a:extLst>
                  <a:ext uri="{FF2B5EF4-FFF2-40B4-BE49-F238E27FC236}">
                    <a16:creationId xmlns:a16="http://schemas.microsoft.com/office/drawing/2014/main" xmlns="" id="{948A52FE-E1B0-4297-BBBE-C860B4E3D3F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42" name="Freeform 22">
                <a:extLst>
                  <a:ext uri="{FF2B5EF4-FFF2-40B4-BE49-F238E27FC236}">
                    <a16:creationId xmlns:a16="http://schemas.microsoft.com/office/drawing/2014/main" xmlns="" id="{C6E71B5D-6B02-417C-A0CF-4447C55F27E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3" name="Freeform 23">
                <a:extLst>
                  <a:ext uri="{FF2B5EF4-FFF2-40B4-BE49-F238E27FC236}">
                    <a16:creationId xmlns:a16="http://schemas.microsoft.com/office/drawing/2014/main" xmlns="" id="{0FB94710-B373-451B-84A2-947DDB4564E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4" name="Freeform 24">
                <a:extLst>
                  <a:ext uri="{FF2B5EF4-FFF2-40B4-BE49-F238E27FC236}">
                    <a16:creationId xmlns:a16="http://schemas.microsoft.com/office/drawing/2014/main" xmlns="" id="{4E47778B-FD55-4A2C-A53F-E548158C897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5" name="Freeform 25">
                <a:extLst>
                  <a:ext uri="{FF2B5EF4-FFF2-40B4-BE49-F238E27FC236}">
                    <a16:creationId xmlns:a16="http://schemas.microsoft.com/office/drawing/2014/main" xmlns="" id="{DA2A4F49-8FC4-4F12-8707-A6CC117E588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6" name="Freeform 26">
                <a:extLst>
                  <a:ext uri="{FF2B5EF4-FFF2-40B4-BE49-F238E27FC236}">
                    <a16:creationId xmlns:a16="http://schemas.microsoft.com/office/drawing/2014/main" xmlns="" id="{2293D140-51FA-484D-8464-785D8FD3DD6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7" name="Freeform 27">
                <a:extLst>
                  <a:ext uri="{FF2B5EF4-FFF2-40B4-BE49-F238E27FC236}">
                    <a16:creationId xmlns:a16="http://schemas.microsoft.com/office/drawing/2014/main" xmlns="" id="{AA66B21A-3C7F-426E-9C38-C0D6AEF1300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8" name="Freeform 28">
                <a:extLst>
                  <a:ext uri="{FF2B5EF4-FFF2-40B4-BE49-F238E27FC236}">
                    <a16:creationId xmlns:a16="http://schemas.microsoft.com/office/drawing/2014/main" xmlns="" id="{F22F8B0E-04B8-4D29-9E19-CACDAE6ABD0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9" name="Freeform 29">
                <a:extLst>
                  <a:ext uri="{FF2B5EF4-FFF2-40B4-BE49-F238E27FC236}">
                    <a16:creationId xmlns:a16="http://schemas.microsoft.com/office/drawing/2014/main" xmlns="" id="{E0D8C2CC-1759-4605-B3C9-DA4B1EF2509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0" name="Freeform 30">
                <a:extLst>
                  <a:ext uri="{FF2B5EF4-FFF2-40B4-BE49-F238E27FC236}">
                    <a16:creationId xmlns:a16="http://schemas.microsoft.com/office/drawing/2014/main" xmlns="" id="{547A4BC3-AA95-4A78-AC23-65A4CE843B0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1" name="Freeform 31">
                <a:extLst>
                  <a:ext uri="{FF2B5EF4-FFF2-40B4-BE49-F238E27FC236}">
                    <a16:creationId xmlns:a16="http://schemas.microsoft.com/office/drawing/2014/main" xmlns="" id="{93059BC9-C7C3-41F9-8BBA-7BF49FF602B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xmlns="" id="{F335FE01-8192-4D2A-93F8-2F680F728C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5" name="Freeform 32">
                <a:extLst>
                  <a:ext uri="{FF2B5EF4-FFF2-40B4-BE49-F238E27FC236}">
                    <a16:creationId xmlns:a16="http://schemas.microsoft.com/office/drawing/2014/main" xmlns="" id="{A150A82A-9896-4D5B-BAA5-0A7ECD0789A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6" name="Freeform 33">
                <a:extLst>
                  <a:ext uri="{FF2B5EF4-FFF2-40B4-BE49-F238E27FC236}">
                    <a16:creationId xmlns:a16="http://schemas.microsoft.com/office/drawing/2014/main" xmlns="" id="{82641EF7-9CDB-40BE-A964-13F866165C3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7" name="Freeform 34">
                <a:extLst>
                  <a:ext uri="{FF2B5EF4-FFF2-40B4-BE49-F238E27FC236}">
                    <a16:creationId xmlns:a16="http://schemas.microsoft.com/office/drawing/2014/main" xmlns="" id="{A1D1CF16-B5BD-4021-9BA9-637569FC801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8" name="Freeform 35">
                <a:extLst>
                  <a:ext uri="{FF2B5EF4-FFF2-40B4-BE49-F238E27FC236}">
                    <a16:creationId xmlns:a16="http://schemas.microsoft.com/office/drawing/2014/main" xmlns="" id="{FF13F72C-CC27-48A0-AC55-686AB9153E5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9" name="Freeform 36">
                <a:extLst>
                  <a:ext uri="{FF2B5EF4-FFF2-40B4-BE49-F238E27FC236}">
                    <a16:creationId xmlns:a16="http://schemas.microsoft.com/office/drawing/2014/main" xmlns="" id="{0EC3BA8B-33ED-483D-935C-170AD0C4DCF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0" name="Freeform 37">
                <a:extLst>
                  <a:ext uri="{FF2B5EF4-FFF2-40B4-BE49-F238E27FC236}">
                    <a16:creationId xmlns:a16="http://schemas.microsoft.com/office/drawing/2014/main" xmlns="" id="{C4C451E6-48CE-4642-B51D-FE448408724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1" name="Freeform 38">
                <a:extLst>
                  <a:ext uri="{FF2B5EF4-FFF2-40B4-BE49-F238E27FC236}">
                    <a16:creationId xmlns:a16="http://schemas.microsoft.com/office/drawing/2014/main" xmlns="" id="{0F88F098-E44C-4A45-AE2B-595A7B85275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2" name="Freeform 39">
                <a:extLst>
                  <a:ext uri="{FF2B5EF4-FFF2-40B4-BE49-F238E27FC236}">
                    <a16:creationId xmlns:a16="http://schemas.microsoft.com/office/drawing/2014/main" xmlns="" id="{5B782B5D-8B67-4CD5-A0B3-8067BBB3286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3" name="Freeform 40">
                <a:extLst>
                  <a:ext uri="{FF2B5EF4-FFF2-40B4-BE49-F238E27FC236}">
                    <a16:creationId xmlns:a16="http://schemas.microsoft.com/office/drawing/2014/main" xmlns="" id="{897A4906-0942-4CD6-840D-0915E0C4D09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4" name="Rectangle 41">
                <a:extLst>
                  <a:ext uri="{FF2B5EF4-FFF2-40B4-BE49-F238E27FC236}">
                    <a16:creationId xmlns:a16="http://schemas.microsoft.com/office/drawing/2014/main" xmlns="" id="{D1131789-2DD5-462E-9FC9-E25021F5CFB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153" name="Rectangle 152">
            <a:extLst>
              <a:ext uri="{FF2B5EF4-FFF2-40B4-BE49-F238E27FC236}">
                <a16:creationId xmlns:a16="http://schemas.microsoft.com/office/drawing/2014/main" xmlns="" id="{E978A47D-4F17-40FE-AB70-7AF78A9575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xmlns="" id="{85BE3A7E-6A3F-401E-A025-BBB8FDB8DD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56" name="Rectangle 5">
              <a:extLst>
                <a:ext uri="{FF2B5EF4-FFF2-40B4-BE49-F238E27FC236}">
                  <a16:creationId xmlns:a16="http://schemas.microsoft.com/office/drawing/2014/main" xmlns="" id="{41EE9036-817C-476C-BD59-B5184F9A3E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7" name="Freeform 6">
              <a:extLst>
                <a:ext uri="{FF2B5EF4-FFF2-40B4-BE49-F238E27FC236}">
                  <a16:creationId xmlns:a16="http://schemas.microsoft.com/office/drawing/2014/main" xmlns="" id="{F098087A-B4E4-4300-A841-44988BD88E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7">
              <a:extLst>
                <a:ext uri="{FF2B5EF4-FFF2-40B4-BE49-F238E27FC236}">
                  <a16:creationId xmlns:a16="http://schemas.microsoft.com/office/drawing/2014/main" xmlns="" id="{F5BD5F4B-A39C-4DF9-84E4-A4D33F30E6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8">
              <a:extLst>
                <a:ext uri="{FF2B5EF4-FFF2-40B4-BE49-F238E27FC236}">
                  <a16:creationId xmlns:a16="http://schemas.microsoft.com/office/drawing/2014/main" xmlns="" id="{D7FA9858-BFA0-4D5B-AF72-B1B65EB0699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9">
              <a:extLst>
                <a:ext uri="{FF2B5EF4-FFF2-40B4-BE49-F238E27FC236}">
                  <a16:creationId xmlns:a16="http://schemas.microsoft.com/office/drawing/2014/main" xmlns="" id="{A508A5F3-AFE0-4750-A9C2-B51A514FFC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10">
              <a:extLst>
                <a:ext uri="{FF2B5EF4-FFF2-40B4-BE49-F238E27FC236}">
                  <a16:creationId xmlns:a16="http://schemas.microsoft.com/office/drawing/2014/main" xmlns="" id="{92B4AAEB-ABF4-42A7-BE52-0B442190D16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11">
              <a:extLst>
                <a:ext uri="{FF2B5EF4-FFF2-40B4-BE49-F238E27FC236}">
                  <a16:creationId xmlns:a16="http://schemas.microsoft.com/office/drawing/2014/main" xmlns="" id="{3767C370-4A42-4376-8CAE-606C4BC8F4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12">
              <a:extLst>
                <a:ext uri="{FF2B5EF4-FFF2-40B4-BE49-F238E27FC236}">
                  <a16:creationId xmlns:a16="http://schemas.microsoft.com/office/drawing/2014/main" xmlns="" id="{36205F53-9C95-4954-B97C-1625BB8A35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13">
              <a:extLst>
                <a:ext uri="{FF2B5EF4-FFF2-40B4-BE49-F238E27FC236}">
                  <a16:creationId xmlns:a16="http://schemas.microsoft.com/office/drawing/2014/main" xmlns="" id="{DC80B58E-3469-43E9-96FC-D747B69830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14">
              <a:extLst>
                <a:ext uri="{FF2B5EF4-FFF2-40B4-BE49-F238E27FC236}">
                  <a16:creationId xmlns:a16="http://schemas.microsoft.com/office/drawing/2014/main" xmlns="" id="{E17A4ED2-DDD7-4B4D-A39C-9B0121C886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15">
              <a:extLst>
                <a:ext uri="{FF2B5EF4-FFF2-40B4-BE49-F238E27FC236}">
                  <a16:creationId xmlns:a16="http://schemas.microsoft.com/office/drawing/2014/main" xmlns="" id="{A2C14A85-E7A9-4E1D-809F-20F5CFA788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Line 16">
              <a:extLst>
                <a:ext uri="{FF2B5EF4-FFF2-40B4-BE49-F238E27FC236}">
                  <a16:creationId xmlns:a16="http://schemas.microsoft.com/office/drawing/2014/main" xmlns="" id="{F3D51E32-9399-4B7F-8D91-BF9A068B83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68" name="Freeform 17">
              <a:extLst>
                <a:ext uri="{FF2B5EF4-FFF2-40B4-BE49-F238E27FC236}">
                  <a16:creationId xmlns:a16="http://schemas.microsoft.com/office/drawing/2014/main" xmlns="" id="{9969F9D2-502D-4C1D-ABA5-02B1BF2A00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18">
              <a:extLst>
                <a:ext uri="{FF2B5EF4-FFF2-40B4-BE49-F238E27FC236}">
                  <a16:creationId xmlns:a16="http://schemas.microsoft.com/office/drawing/2014/main" xmlns="" id="{4AE555C6-5623-478A-BF35-63E9929A3A2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19">
              <a:extLst>
                <a:ext uri="{FF2B5EF4-FFF2-40B4-BE49-F238E27FC236}">
                  <a16:creationId xmlns:a16="http://schemas.microsoft.com/office/drawing/2014/main" xmlns="" id="{A3D3AED4-A69E-4301-9BB4-436DC5F0C95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20">
              <a:extLst>
                <a:ext uri="{FF2B5EF4-FFF2-40B4-BE49-F238E27FC236}">
                  <a16:creationId xmlns:a16="http://schemas.microsoft.com/office/drawing/2014/main" xmlns="" id="{C3B8082C-2D81-48D7-8B45-85B7C89296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Rectangle 21">
              <a:extLst>
                <a:ext uri="{FF2B5EF4-FFF2-40B4-BE49-F238E27FC236}">
                  <a16:creationId xmlns:a16="http://schemas.microsoft.com/office/drawing/2014/main" xmlns="" id="{9AD35461-BA86-408B-8A29-244EB2F2FB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3" name="Freeform 22">
              <a:extLst>
                <a:ext uri="{FF2B5EF4-FFF2-40B4-BE49-F238E27FC236}">
                  <a16:creationId xmlns:a16="http://schemas.microsoft.com/office/drawing/2014/main" xmlns="" id="{F238E495-B6C6-4857-899B-CDD5848312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23">
              <a:extLst>
                <a:ext uri="{FF2B5EF4-FFF2-40B4-BE49-F238E27FC236}">
                  <a16:creationId xmlns:a16="http://schemas.microsoft.com/office/drawing/2014/main" xmlns="" id="{E20A751E-054C-4EC2-8DA3-0EC923A658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24">
              <a:extLst>
                <a:ext uri="{FF2B5EF4-FFF2-40B4-BE49-F238E27FC236}">
                  <a16:creationId xmlns:a16="http://schemas.microsoft.com/office/drawing/2014/main" xmlns="" id="{B6E8E701-3D21-4E5C-AB6E-9A74046970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25">
              <a:extLst>
                <a:ext uri="{FF2B5EF4-FFF2-40B4-BE49-F238E27FC236}">
                  <a16:creationId xmlns:a16="http://schemas.microsoft.com/office/drawing/2014/main" xmlns="" id="{431BDA41-D09D-4984-B888-756F5F81B49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26">
              <a:extLst>
                <a:ext uri="{FF2B5EF4-FFF2-40B4-BE49-F238E27FC236}">
                  <a16:creationId xmlns:a16="http://schemas.microsoft.com/office/drawing/2014/main" xmlns="" id="{0DC943D2-20E4-4C00-82D2-D405A7C00B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27">
              <a:extLst>
                <a:ext uri="{FF2B5EF4-FFF2-40B4-BE49-F238E27FC236}">
                  <a16:creationId xmlns:a16="http://schemas.microsoft.com/office/drawing/2014/main" xmlns="" id="{4BC34A74-80A2-4DE1-8ADC-BBD1709035B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28">
              <a:extLst>
                <a:ext uri="{FF2B5EF4-FFF2-40B4-BE49-F238E27FC236}">
                  <a16:creationId xmlns:a16="http://schemas.microsoft.com/office/drawing/2014/main" xmlns="" id="{C6C3CA25-431F-4E26-952D-4AA9C4C725C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29">
              <a:extLst>
                <a:ext uri="{FF2B5EF4-FFF2-40B4-BE49-F238E27FC236}">
                  <a16:creationId xmlns:a16="http://schemas.microsoft.com/office/drawing/2014/main" xmlns="" id="{776D1836-82AE-40EF-9829-C6B8D2CF02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30">
              <a:extLst>
                <a:ext uri="{FF2B5EF4-FFF2-40B4-BE49-F238E27FC236}">
                  <a16:creationId xmlns:a16="http://schemas.microsoft.com/office/drawing/2014/main" xmlns="" id="{9A8E397E-ADF9-45C1-98F4-3F5A86378B6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31">
              <a:extLst>
                <a:ext uri="{FF2B5EF4-FFF2-40B4-BE49-F238E27FC236}">
                  <a16:creationId xmlns:a16="http://schemas.microsoft.com/office/drawing/2014/main" xmlns="" id="{DE07CFD9-357F-40BC-A792-CE874BFE509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8" name="Título 1">
            <a:extLst>
              <a:ext uri="{FF2B5EF4-FFF2-40B4-BE49-F238E27FC236}">
                <a16:creationId xmlns:a16="http://schemas.microsoft.com/office/drawing/2014/main" xmlns="" id="{F0CB985D-9617-41F4-9C60-E346FD28F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0287" y="1082673"/>
            <a:ext cx="2980542" cy="47085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pt-BR" sz="6000" dirty="0"/>
              <a:t>O QUE É </a:t>
            </a:r>
            <a:r>
              <a:rPr lang="pt-BR" sz="8000" b="1" dirty="0"/>
              <a:t>BIG DATA</a:t>
            </a:r>
            <a:r>
              <a:rPr lang="pt-BR" sz="8000" dirty="0"/>
              <a:t>?</a:t>
            </a:r>
            <a:endParaRPr lang="en-US" sz="6600" dirty="0"/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xmlns="" id="{085ECEC0-FF5D-4348-92C7-1EA7C61E77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6798FD36-3197-4508-83BF-9C1BED0D525B}"/>
              </a:ext>
            </a:extLst>
          </p:cNvPr>
          <p:cNvSpPr txBox="1">
            <a:spLocks/>
          </p:cNvSpPr>
          <p:nvPr/>
        </p:nvSpPr>
        <p:spPr>
          <a:xfrm>
            <a:off x="5297763" y="1082673"/>
            <a:ext cx="5751237" cy="47085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spcAft>
                <a:spcPts val="600"/>
              </a:spcAft>
              <a:buSzPct val="125000"/>
            </a:pPr>
            <a:r>
              <a:rPr lang="en-US" sz="2400" dirty="0">
                <a:latin typeface="+mn-lt"/>
                <a:ea typeface="+mn-ea"/>
                <a:cs typeface="+mn-cs"/>
              </a:rPr>
              <a:t>Big data é um </a:t>
            </a:r>
            <a:r>
              <a:rPr lang="en-US" sz="2400" dirty="0" err="1">
                <a:latin typeface="+mn-lt"/>
                <a:ea typeface="+mn-ea"/>
                <a:cs typeface="+mn-cs"/>
              </a:rPr>
              <a:t>termo</a:t>
            </a:r>
            <a:r>
              <a:rPr lang="en-US" sz="2400" dirty="0">
                <a:latin typeface="+mn-lt"/>
                <a:ea typeface="+mn-ea"/>
                <a:cs typeface="+mn-cs"/>
              </a:rPr>
              <a:t> que </a:t>
            </a:r>
            <a:r>
              <a:rPr lang="en-US" sz="2400" dirty="0" err="1">
                <a:latin typeface="+mn-lt"/>
                <a:ea typeface="+mn-ea"/>
                <a:cs typeface="+mn-cs"/>
              </a:rPr>
              <a:t>descreve</a:t>
            </a:r>
            <a:r>
              <a:rPr lang="en-US" sz="2400" dirty="0">
                <a:latin typeface="+mn-lt"/>
                <a:ea typeface="+mn-ea"/>
                <a:cs typeface="+mn-cs"/>
              </a:rPr>
              <a:t> o </a:t>
            </a:r>
            <a:r>
              <a:rPr lang="en-US" sz="2400" dirty="0" err="1">
                <a:latin typeface="+mn-lt"/>
                <a:ea typeface="+mn-ea"/>
                <a:cs typeface="+mn-cs"/>
              </a:rPr>
              <a:t>grande</a:t>
            </a:r>
            <a:r>
              <a:rPr lang="en-US" sz="2400" dirty="0">
                <a:latin typeface="+mn-lt"/>
                <a:ea typeface="+mn-ea"/>
                <a:cs typeface="+mn-cs"/>
              </a:rPr>
              <a:t> volume de dados — tanto </a:t>
            </a:r>
            <a:r>
              <a:rPr lang="en-US" sz="2400" dirty="0" err="1">
                <a:latin typeface="+mn-lt"/>
                <a:ea typeface="+mn-ea"/>
                <a:cs typeface="+mn-cs"/>
              </a:rPr>
              <a:t>estruturados</a:t>
            </a:r>
            <a:r>
              <a:rPr lang="en-US" sz="2400" dirty="0"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latin typeface="+mn-lt"/>
                <a:ea typeface="+mn-ea"/>
                <a:cs typeface="+mn-cs"/>
              </a:rPr>
              <a:t>quanto</a:t>
            </a:r>
            <a:r>
              <a:rPr lang="en-US" sz="2400" dirty="0"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latin typeface="+mn-lt"/>
                <a:ea typeface="+mn-ea"/>
                <a:cs typeface="+mn-cs"/>
              </a:rPr>
              <a:t>não-estruturados</a:t>
            </a:r>
            <a:r>
              <a:rPr lang="en-US" sz="2400" dirty="0">
                <a:latin typeface="+mn-lt"/>
                <a:ea typeface="+mn-ea"/>
                <a:cs typeface="+mn-cs"/>
              </a:rPr>
              <a:t> — que </a:t>
            </a:r>
            <a:r>
              <a:rPr lang="en-US" sz="2400" dirty="0" err="1">
                <a:latin typeface="+mn-lt"/>
                <a:ea typeface="+mn-ea"/>
                <a:cs typeface="+mn-cs"/>
              </a:rPr>
              <a:t>sobrecarrega</a:t>
            </a:r>
            <a:r>
              <a:rPr lang="en-US" sz="2400" dirty="0">
                <a:latin typeface="+mn-lt"/>
                <a:ea typeface="+mn-ea"/>
                <a:cs typeface="+mn-cs"/>
              </a:rPr>
              <a:t> as </a:t>
            </a:r>
            <a:r>
              <a:rPr lang="en-US" sz="2400" dirty="0" err="1">
                <a:latin typeface="+mn-lt"/>
                <a:ea typeface="+mn-ea"/>
                <a:cs typeface="+mn-cs"/>
              </a:rPr>
              <a:t>empresas</a:t>
            </a:r>
            <a:r>
              <a:rPr lang="en-US" sz="2400" dirty="0"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latin typeface="+mn-lt"/>
                <a:ea typeface="+mn-ea"/>
                <a:cs typeface="+mn-cs"/>
              </a:rPr>
              <a:t>diariamente</a:t>
            </a:r>
            <a:r>
              <a:rPr lang="en-US" sz="2400" dirty="0">
                <a:latin typeface="+mn-lt"/>
                <a:ea typeface="+mn-ea"/>
                <a:cs typeface="+mn-cs"/>
              </a:rPr>
              <a:t>. Mas </a:t>
            </a:r>
            <a:r>
              <a:rPr lang="en-US" sz="2400" dirty="0" err="1">
                <a:latin typeface="+mn-lt"/>
                <a:ea typeface="+mn-ea"/>
                <a:cs typeface="+mn-cs"/>
              </a:rPr>
              <a:t>não</a:t>
            </a:r>
            <a:r>
              <a:rPr lang="en-US" sz="2400" dirty="0">
                <a:latin typeface="+mn-lt"/>
                <a:ea typeface="+mn-ea"/>
                <a:cs typeface="+mn-cs"/>
              </a:rPr>
              <a:t> é a </a:t>
            </a:r>
            <a:r>
              <a:rPr lang="en-US" sz="2400" dirty="0" err="1">
                <a:latin typeface="+mn-lt"/>
                <a:ea typeface="+mn-ea"/>
                <a:cs typeface="+mn-cs"/>
              </a:rPr>
              <a:t>quantidade</a:t>
            </a:r>
            <a:r>
              <a:rPr lang="en-US" sz="2400" dirty="0">
                <a:latin typeface="+mn-lt"/>
                <a:ea typeface="+mn-ea"/>
                <a:cs typeface="+mn-cs"/>
              </a:rPr>
              <a:t> de dados </a:t>
            </a:r>
            <a:r>
              <a:rPr lang="en-US" sz="2400" dirty="0" err="1">
                <a:latin typeface="+mn-lt"/>
                <a:ea typeface="+mn-ea"/>
                <a:cs typeface="+mn-cs"/>
              </a:rPr>
              <a:t>disponíveis</a:t>
            </a:r>
            <a:r>
              <a:rPr lang="en-US" sz="2400" dirty="0">
                <a:latin typeface="+mn-lt"/>
                <a:ea typeface="+mn-ea"/>
                <a:cs typeface="+mn-cs"/>
              </a:rPr>
              <a:t> que </a:t>
            </a:r>
            <a:r>
              <a:rPr lang="en-US" sz="2400" dirty="0" err="1">
                <a:latin typeface="+mn-lt"/>
                <a:ea typeface="+mn-ea"/>
                <a:cs typeface="+mn-cs"/>
              </a:rPr>
              <a:t>importa</a:t>
            </a:r>
            <a:r>
              <a:rPr lang="en-US" sz="2400" dirty="0">
                <a:latin typeface="+mn-lt"/>
                <a:ea typeface="+mn-ea"/>
                <a:cs typeface="+mn-cs"/>
              </a:rPr>
              <a:t>; é o que as </a:t>
            </a:r>
            <a:r>
              <a:rPr lang="en-US" sz="2400" dirty="0" err="1">
                <a:latin typeface="+mn-lt"/>
                <a:ea typeface="+mn-ea"/>
                <a:cs typeface="+mn-cs"/>
              </a:rPr>
              <a:t>organizações</a:t>
            </a:r>
            <a:r>
              <a:rPr lang="en-US" sz="2400" dirty="0"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latin typeface="+mn-lt"/>
                <a:ea typeface="+mn-ea"/>
                <a:cs typeface="+mn-cs"/>
              </a:rPr>
              <a:t>fazem</a:t>
            </a:r>
            <a:r>
              <a:rPr lang="en-US" sz="2400" dirty="0">
                <a:latin typeface="+mn-lt"/>
                <a:ea typeface="+mn-ea"/>
                <a:cs typeface="+mn-cs"/>
              </a:rPr>
              <a:t> com </a:t>
            </a:r>
            <a:r>
              <a:rPr lang="en-US" sz="2400" dirty="0" err="1">
                <a:latin typeface="+mn-lt"/>
                <a:ea typeface="+mn-ea"/>
                <a:cs typeface="+mn-cs"/>
              </a:rPr>
              <a:t>eles</a:t>
            </a:r>
            <a:r>
              <a:rPr lang="en-US" sz="2400" dirty="0">
                <a:latin typeface="+mn-lt"/>
                <a:ea typeface="+mn-ea"/>
                <a:cs typeface="+mn-cs"/>
              </a:rPr>
              <a:t>. O big data </a:t>
            </a:r>
            <a:r>
              <a:rPr lang="en-US" sz="2400" dirty="0" err="1">
                <a:latin typeface="+mn-lt"/>
                <a:ea typeface="+mn-ea"/>
                <a:cs typeface="+mn-cs"/>
              </a:rPr>
              <a:t>pode</a:t>
            </a:r>
            <a:r>
              <a:rPr lang="en-US" sz="2400" dirty="0">
                <a:latin typeface="+mn-lt"/>
                <a:ea typeface="+mn-ea"/>
                <a:cs typeface="+mn-cs"/>
              </a:rPr>
              <a:t> ser </a:t>
            </a:r>
            <a:r>
              <a:rPr lang="en-US" sz="2400" dirty="0" err="1">
                <a:latin typeface="+mn-lt"/>
                <a:ea typeface="+mn-ea"/>
                <a:cs typeface="+mn-cs"/>
              </a:rPr>
              <a:t>analisado</a:t>
            </a:r>
            <a:r>
              <a:rPr lang="en-US" sz="2400" dirty="0">
                <a:latin typeface="+mn-lt"/>
                <a:ea typeface="+mn-ea"/>
                <a:cs typeface="+mn-cs"/>
              </a:rPr>
              <a:t> para </a:t>
            </a:r>
            <a:r>
              <a:rPr lang="en-US" sz="2400" dirty="0" err="1">
                <a:latin typeface="+mn-lt"/>
                <a:ea typeface="+mn-ea"/>
                <a:cs typeface="+mn-cs"/>
              </a:rPr>
              <a:t>obter</a:t>
            </a:r>
            <a:r>
              <a:rPr lang="en-US" sz="2400" dirty="0">
                <a:latin typeface="+mn-lt"/>
                <a:ea typeface="+mn-ea"/>
                <a:cs typeface="+mn-cs"/>
              </a:rPr>
              <a:t> insights que </a:t>
            </a:r>
            <a:r>
              <a:rPr lang="en-US" sz="2400" dirty="0" err="1">
                <a:latin typeface="+mn-lt"/>
                <a:ea typeface="+mn-ea"/>
                <a:cs typeface="+mn-cs"/>
              </a:rPr>
              <a:t>levam</a:t>
            </a:r>
            <a:r>
              <a:rPr lang="en-US" sz="2400" dirty="0">
                <a:latin typeface="+mn-lt"/>
                <a:ea typeface="+mn-ea"/>
                <a:cs typeface="+mn-cs"/>
              </a:rPr>
              <a:t> a </a:t>
            </a:r>
            <a:r>
              <a:rPr lang="en-US" sz="2400" dirty="0" err="1">
                <a:latin typeface="+mn-lt"/>
                <a:ea typeface="+mn-ea"/>
                <a:cs typeface="+mn-cs"/>
              </a:rPr>
              <a:t>decisões</a:t>
            </a:r>
            <a:r>
              <a:rPr lang="en-US" sz="2400" dirty="0"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latin typeface="+mn-lt"/>
                <a:ea typeface="+mn-ea"/>
                <a:cs typeface="+mn-cs"/>
              </a:rPr>
              <a:t>melhores</a:t>
            </a:r>
            <a:r>
              <a:rPr lang="en-US" sz="2400" dirty="0">
                <a:latin typeface="+mn-lt"/>
                <a:ea typeface="+mn-ea"/>
                <a:cs typeface="+mn-cs"/>
              </a:rPr>
              <a:t> e </a:t>
            </a:r>
            <a:r>
              <a:rPr lang="en-US" sz="2400" dirty="0" err="1">
                <a:latin typeface="+mn-lt"/>
                <a:ea typeface="+mn-ea"/>
                <a:cs typeface="+mn-cs"/>
              </a:rPr>
              <a:t>ações</a:t>
            </a:r>
            <a:r>
              <a:rPr lang="en-US" sz="2400" dirty="0"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latin typeface="+mn-lt"/>
                <a:ea typeface="+mn-ea"/>
                <a:cs typeface="+mn-cs"/>
              </a:rPr>
              <a:t>estratégicas</a:t>
            </a:r>
            <a:r>
              <a:rPr lang="en-US" sz="2400" dirty="0">
                <a:latin typeface="+mn-lt"/>
                <a:ea typeface="+mn-ea"/>
                <a:cs typeface="+mn-cs"/>
              </a:rPr>
              <a:t> de </a:t>
            </a:r>
            <a:r>
              <a:rPr lang="en-US" sz="2400" dirty="0" err="1">
                <a:latin typeface="+mn-lt"/>
                <a:ea typeface="+mn-ea"/>
                <a:cs typeface="+mn-cs"/>
              </a:rPr>
              <a:t>negócio</a:t>
            </a:r>
            <a:r>
              <a:rPr lang="en-US" sz="2400" dirty="0">
                <a:latin typeface="+mn-lt"/>
                <a:ea typeface="+mn-ea"/>
                <a:cs typeface="+mn-cs"/>
              </a:rPr>
              <a:t>.</a:t>
            </a:r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xmlns="" id="{F4E035BE-9FF4-43D3-BC25-CF582D7FF8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187" name="Freeform 32">
              <a:extLst>
                <a:ext uri="{FF2B5EF4-FFF2-40B4-BE49-F238E27FC236}">
                  <a16:creationId xmlns:a16="http://schemas.microsoft.com/office/drawing/2014/main" xmlns="" id="{F98BCEB2-EC20-4E84-A994-0AC37292C8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33">
              <a:extLst>
                <a:ext uri="{FF2B5EF4-FFF2-40B4-BE49-F238E27FC236}">
                  <a16:creationId xmlns:a16="http://schemas.microsoft.com/office/drawing/2014/main" xmlns="" id="{7A2E1821-AEDF-417E-9F17-83379E9C09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34">
              <a:extLst>
                <a:ext uri="{FF2B5EF4-FFF2-40B4-BE49-F238E27FC236}">
                  <a16:creationId xmlns:a16="http://schemas.microsoft.com/office/drawing/2014/main" xmlns="" id="{CB3734E2-8292-4B47-B6AB-0E5A058DE9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35">
              <a:extLst>
                <a:ext uri="{FF2B5EF4-FFF2-40B4-BE49-F238E27FC236}">
                  <a16:creationId xmlns:a16="http://schemas.microsoft.com/office/drawing/2014/main" xmlns="" id="{A0B09C51-29AB-45C0-B707-CCFB9DF280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36">
              <a:extLst>
                <a:ext uri="{FF2B5EF4-FFF2-40B4-BE49-F238E27FC236}">
                  <a16:creationId xmlns:a16="http://schemas.microsoft.com/office/drawing/2014/main" xmlns="" id="{510C0CED-AE1B-45AE-B5E1-57521E589D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reeform 37">
              <a:extLst>
                <a:ext uri="{FF2B5EF4-FFF2-40B4-BE49-F238E27FC236}">
                  <a16:creationId xmlns:a16="http://schemas.microsoft.com/office/drawing/2014/main" xmlns="" id="{591F2327-4B45-41AA-B41C-7404B6A1E4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38">
              <a:extLst>
                <a:ext uri="{FF2B5EF4-FFF2-40B4-BE49-F238E27FC236}">
                  <a16:creationId xmlns:a16="http://schemas.microsoft.com/office/drawing/2014/main" xmlns="" id="{5A63224C-41A0-42C0-96F6-0B2BE99A135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39">
              <a:extLst>
                <a:ext uri="{FF2B5EF4-FFF2-40B4-BE49-F238E27FC236}">
                  <a16:creationId xmlns:a16="http://schemas.microsoft.com/office/drawing/2014/main" xmlns="" id="{A7C00B9F-C253-4776-9935-EC02254A4F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40">
              <a:extLst>
                <a:ext uri="{FF2B5EF4-FFF2-40B4-BE49-F238E27FC236}">
                  <a16:creationId xmlns:a16="http://schemas.microsoft.com/office/drawing/2014/main" xmlns="" id="{5062D4AA-13F3-4064-8440-FFE8562D85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Rectangle 41">
              <a:extLst>
                <a:ext uri="{FF2B5EF4-FFF2-40B4-BE49-F238E27FC236}">
                  <a16:creationId xmlns:a16="http://schemas.microsoft.com/office/drawing/2014/main" xmlns="" id="{3E143B27-CB82-440B-879B-D25C1891C1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4162220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0"/>
              </a:schemeClr>
            </a:gs>
            <a:gs pos="0">
              <a:schemeClr val="bg2">
                <a:shade val="92000"/>
                <a:hueMod val="104000"/>
                <a:satMod val="140000"/>
                <a:lumMod val="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2">
            <a:extLst>
              <a:ext uri="{FF2B5EF4-FFF2-40B4-BE49-F238E27FC236}">
                <a16:creationId xmlns:a16="http://schemas.microsoft.com/office/drawing/2014/main" xmlns="" id="{5B367C29-5200-4FF1-83B7-18B105A0BD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4" name="Group 77">
            <a:extLst>
              <a:ext uri="{FF2B5EF4-FFF2-40B4-BE49-F238E27FC236}">
                <a16:creationId xmlns:a16="http://schemas.microsoft.com/office/drawing/2014/main" xmlns="" id="{EC711491-7BB6-4BE6-A470-44BF61D562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xmlns="" id="{FE4F104B-68BE-4E53-A6A5-5C5F93FF720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91" name="Rectangle 5">
                <a:extLst>
                  <a:ext uri="{FF2B5EF4-FFF2-40B4-BE49-F238E27FC236}">
                    <a16:creationId xmlns:a16="http://schemas.microsoft.com/office/drawing/2014/main" xmlns="" id="{EF4A7076-D6BC-4AE1-AE2C-C09B16AAB4C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6">
                <a:extLst>
                  <a:ext uri="{FF2B5EF4-FFF2-40B4-BE49-F238E27FC236}">
                    <a16:creationId xmlns:a16="http://schemas.microsoft.com/office/drawing/2014/main" xmlns="" id="{58FA119B-7250-4EC7-912F-F5613CC2813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7">
                <a:extLst>
                  <a:ext uri="{FF2B5EF4-FFF2-40B4-BE49-F238E27FC236}">
                    <a16:creationId xmlns:a16="http://schemas.microsoft.com/office/drawing/2014/main" xmlns="" id="{7B9A9AED-D47E-44AD-AD6E-2EECC94D882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8">
                <a:extLst>
                  <a:ext uri="{FF2B5EF4-FFF2-40B4-BE49-F238E27FC236}">
                    <a16:creationId xmlns:a16="http://schemas.microsoft.com/office/drawing/2014/main" xmlns="" id="{00A30ECA-328D-4512-825B-0AD59604678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9">
                <a:extLst>
                  <a:ext uri="{FF2B5EF4-FFF2-40B4-BE49-F238E27FC236}">
                    <a16:creationId xmlns:a16="http://schemas.microsoft.com/office/drawing/2014/main" xmlns="" id="{14A218CE-B3D8-4A43-86CC-48980645AC6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10">
                <a:extLst>
                  <a:ext uri="{FF2B5EF4-FFF2-40B4-BE49-F238E27FC236}">
                    <a16:creationId xmlns:a16="http://schemas.microsoft.com/office/drawing/2014/main" xmlns="" id="{E9743B7D-51BF-425C-A4B8-33B2E001EF2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Freeform 11">
                <a:extLst>
                  <a:ext uri="{FF2B5EF4-FFF2-40B4-BE49-F238E27FC236}">
                    <a16:creationId xmlns:a16="http://schemas.microsoft.com/office/drawing/2014/main" xmlns="" id="{9BA633B3-C879-4E15-B66C-788B4C60A1D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8" name="Freeform 12">
                <a:extLst>
                  <a:ext uri="{FF2B5EF4-FFF2-40B4-BE49-F238E27FC236}">
                    <a16:creationId xmlns:a16="http://schemas.microsoft.com/office/drawing/2014/main" xmlns="" id="{324C8953-B4E2-4DA0-B5D5-BD2A735E674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13">
                <a:extLst>
                  <a:ext uri="{FF2B5EF4-FFF2-40B4-BE49-F238E27FC236}">
                    <a16:creationId xmlns:a16="http://schemas.microsoft.com/office/drawing/2014/main" xmlns="" id="{717A3B65-FE80-419B-AB5D-48B5E3A7B4B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14">
                <a:extLst>
                  <a:ext uri="{FF2B5EF4-FFF2-40B4-BE49-F238E27FC236}">
                    <a16:creationId xmlns:a16="http://schemas.microsoft.com/office/drawing/2014/main" xmlns="" id="{675ECD78-7D6B-4A3F-8163-392D7F8D695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15">
                <a:extLst>
                  <a:ext uri="{FF2B5EF4-FFF2-40B4-BE49-F238E27FC236}">
                    <a16:creationId xmlns:a16="http://schemas.microsoft.com/office/drawing/2014/main" xmlns="" id="{8D036282-E32F-461D-BFB6-2A58D6D27AC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Line 16">
                <a:extLst>
                  <a:ext uri="{FF2B5EF4-FFF2-40B4-BE49-F238E27FC236}">
                    <a16:creationId xmlns:a16="http://schemas.microsoft.com/office/drawing/2014/main" xmlns="" id="{F95EB10E-5264-467D-8382-A77C4DED251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03" name="Freeform 17">
                <a:extLst>
                  <a:ext uri="{FF2B5EF4-FFF2-40B4-BE49-F238E27FC236}">
                    <a16:creationId xmlns:a16="http://schemas.microsoft.com/office/drawing/2014/main" xmlns="" id="{218F9268-D2F0-487B-A021-8786B65518D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Freeform 18">
                <a:extLst>
                  <a:ext uri="{FF2B5EF4-FFF2-40B4-BE49-F238E27FC236}">
                    <a16:creationId xmlns:a16="http://schemas.microsoft.com/office/drawing/2014/main" xmlns="" id="{B4AEE5AC-EF5C-42E4-B185-A176E199765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19">
                <a:extLst>
                  <a:ext uri="{FF2B5EF4-FFF2-40B4-BE49-F238E27FC236}">
                    <a16:creationId xmlns:a16="http://schemas.microsoft.com/office/drawing/2014/main" xmlns="" id="{E961E89F-C1DB-48E5-8B52-FDDAED9E0E4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" name="Freeform 20">
                <a:extLst>
                  <a:ext uri="{FF2B5EF4-FFF2-40B4-BE49-F238E27FC236}">
                    <a16:creationId xmlns:a16="http://schemas.microsoft.com/office/drawing/2014/main" xmlns="" id="{412962B4-425A-4C36-A65A-0F66ED7CD38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" name="Rectangle 21">
                <a:extLst>
                  <a:ext uri="{FF2B5EF4-FFF2-40B4-BE49-F238E27FC236}">
                    <a16:creationId xmlns:a16="http://schemas.microsoft.com/office/drawing/2014/main" xmlns="" id="{037BE3F7-563A-4D9A-BC98-C71F727D23A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08" name="Freeform 22">
                <a:extLst>
                  <a:ext uri="{FF2B5EF4-FFF2-40B4-BE49-F238E27FC236}">
                    <a16:creationId xmlns:a16="http://schemas.microsoft.com/office/drawing/2014/main" xmlns="" id="{2FDB1005-EB5E-475A-AC43-4ED3E563DEF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9" name="Freeform 23">
                <a:extLst>
                  <a:ext uri="{FF2B5EF4-FFF2-40B4-BE49-F238E27FC236}">
                    <a16:creationId xmlns:a16="http://schemas.microsoft.com/office/drawing/2014/main" xmlns="" id="{68BFFBC6-C704-42A7-9D7E-AFB5C37FBDA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" name="Freeform 24">
                <a:extLst>
                  <a:ext uri="{FF2B5EF4-FFF2-40B4-BE49-F238E27FC236}">
                    <a16:creationId xmlns:a16="http://schemas.microsoft.com/office/drawing/2014/main" xmlns="" id="{4888EAD7-EBE9-4549-9A91-6FEC611536F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" name="Freeform 25">
                <a:extLst>
                  <a:ext uri="{FF2B5EF4-FFF2-40B4-BE49-F238E27FC236}">
                    <a16:creationId xmlns:a16="http://schemas.microsoft.com/office/drawing/2014/main" xmlns="" id="{B79BC975-BE42-4B57-8335-1699BC0AB13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26">
                <a:extLst>
                  <a:ext uri="{FF2B5EF4-FFF2-40B4-BE49-F238E27FC236}">
                    <a16:creationId xmlns:a16="http://schemas.microsoft.com/office/drawing/2014/main" xmlns="" id="{3998B4F0-CA80-490A-A256-1600E7EA886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3" name="Freeform 27">
                <a:extLst>
                  <a:ext uri="{FF2B5EF4-FFF2-40B4-BE49-F238E27FC236}">
                    <a16:creationId xmlns:a16="http://schemas.microsoft.com/office/drawing/2014/main" xmlns="" id="{2052C104-8168-487E-9044-454DA83AB2B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4" name="Freeform 28">
                <a:extLst>
                  <a:ext uri="{FF2B5EF4-FFF2-40B4-BE49-F238E27FC236}">
                    <a16:creationId xmlns:a16="http://schemas.microsoft.com/office/drawing/2014/main" xmlns="" id="{63ACA30B-5F59-400C-A7CE-D17B5647EE4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5" name="Freeform 29">
                <a:extLst>
                  <a:ext uri="{FF2B5EF4-FFF2-40B4-BE49-F238E27FC236}">
                    <a16:creationId xmlns:a16="http://schemas.microsoft.com/office/drawing/2014/main" xmlns="" id="{2E16F318-A142-4353-9949-B4E3A09FE0B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6" name="Freeform 30">
                <a:extLst>
                  <a:ext uri="{FF2B5EF4-FFF2-40B4-BE49-F238E27FC236}">
                    <a16:creationId xmlns:a16="http://schemas.microsoft.com/office/drawing/2014/main" xmlns="" id="{8AE8DBB4-2468-4A78-A54D-FD77C5DC88A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7" name="Freeform 31">
                <a:extLst>
                  <a:ext uri="{FF2B5EF4-FFF2-40B4-BE49-F238E27FC236}">
                    <a16:creationId xmlns:a16="http://schemas.microsoft.com/office/drawing/2014/main" xmlns="" id="{B0E7CEF2-11E4-465C-8F1F-AA8367F96AC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xmlns="" id="{88B30AFD-E104-45DD-BFBB-5A41F1413B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81" name="Freeform 32">
                <a:extLst>
                  <a:ext uri="{FF2B5EF4-FFF2-40B4-BE49-F238E27FC236}">
                    <a16:creationId xmlns:a16="http://schemas.microsoft.com/office/drawing/2014/main" xmlns="" id="{CE45A3DF-350B-4A5E-AEBE-F0F280AD037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33">
                <a:extLst>
                  <a:ext uri="{FF2B5EF4-FFF2-40B4-BE49-F238E27FC236}">
                    <a16:creationId xmlns:a16="http://schemas.microsoft.com/office/drawing/2014/main" xmlns="" id="{966D2640-A438-4FB6-B781-5A52DEC85C4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34">
                <a:extLst>
                  <a:ext uri="{FF2B5EF4-FFF2-40B4-BE49-F238E27FC236}">
                    <a16:creationId xmlns:a16="http://schemas.microsoft.com/office/drawing/2014/main" xmlns="" id="{34E1EFFF-720C-4CC0-9F95-DD1DAF99ADB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35">
                <a:extLst>
                  <a:ext uri="{FF2B5EF4-FFF2-40B4-BE49-F238E27FC236}">
                    <a16:creationId xmlns:a16="http://schemas.microsoft.com/office/drawing/2014/main" xmlns="" id="{EA7AB0E1-6C49-409D-86F5-BE00BDDFC0A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Freeform 36">
                <a:extLst>
                  <a:ext uri="{FF2B5EF4-FFF2-40B4-BE49-F238E27FC236}">
                    <a16:creationId xmlns:a16="http://schemas.microsoft.com/office/drawing/2014/main" xmlns="" id="{5D17598C-0C57-4F4E-8F6B-A2AD8071F8A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" name="Freeform 37">
                <a:extLst>
                  <a:ext uri="{FF2B5EF4-FFF2-40B4-BE49-F238E27FC236}">
                    <a16:creationId xmlns:a16="http://schemas.microsoft.com/office/drawing/2014/main" xmlns="" id="{EBEBC0DC-F56F-48FE-824E-E9378C48976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38">
                <a:extLst>
                  <a:ext uri="{FF2B5EF4-FFF2-40B4-BE49-F238E27FC236}">
                    <a16:creationId xmlns:a16="http://schemas.microsoft.com/office/drawing/2014/main" xmlns="" id="{CC7FDCF1-1736-48A0-BDB2-87D6E090677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39">
                <a:extLst>
                  <a:ext uri="{FF2B5EF4-FFF2-40B4-BE49-F238E27FC236}">
                    <a16:creationId xmlns:a16="http://schemas.microsoft.com/office/drawing/2014/main" xmlns="" id="{2A650CF5-564F-44D1-AB08-6C500DD3CED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40">
                <a:extLst>
                  <a:ext uri="{FF2B5EF4-FFF2-40B4-BE49-F238E27FC236}">
                    <a16:creationId xmlns:a16="http://schemas.microsoft.com/office/drawing/2014/main" xmlns="" id="{3108FEFA-0402-4C1C-AE39-5ADC09402F7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Rectangle 41">
                <a:extLst>
                  <a:ext uri="{FF2B5EF4-FFF2-40B4-BE49-F238E27FC236}">
                    <a16:creationId xmlns:a16="http://schemas.microsoft.com/office/drawing/2014/main" xmlns="" id="{340AE827-F344-464F-851C-E03AFC98DC5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8" name="Título 1">
            <a:extLst>
              <a:ext uri="{FF2B5EF4-FFF2-40B4-BE49-F238E27FC236}">
                <a16:creationId xmlns:a16="http://schemas.microsoft.com/office/drawing/2014/main" xmlns="" id="{F0CB985D-9617-41F4-9C60-E346FD28F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78408" y="2034870"/>
            <a:ext cx="3281003" cy="147857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dirty="0"/>
              <a:t>O QUE É </a:t>
            </a:r>
            <a:r>
              <a:rPr lang="en-US" sz="6700" b="1" dirty="0"/>
              <a:t>BIG DATA</a:t>
            </a:r>
            <a:r>
              <a:rPr lang="en-US" sz="5400" dirty="0"/>
              <a:t>?</a:t>
            </a:r>
          </a:p>
        </p:txBody>
      </p:sp>
      <p:sp>
        <p:nvSpPr>
          <p:cNvPr id="1035" name="Round Diagonal Corner Rectangle 11">
            <a:extLst>
              <a:ext uri="{FF2B5EF4-FFF2-40B4-BE49-F238E27FC236}">
                <a16:creationId xmlns:a16="http://schemas.microsoft.com/office/drawing/2014/main" xmlns="" id="{E4B7B3E3-827A-48BE-AD67-A57C45AA69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1" name="Picture 7" descr="Resultado de imagem para analise de dados bigdata">
            <a:extLst>
              <a:ext uri="{FF2B5EF4-FFF2-40B4-BE49-F238E27FC236}">
                <a16:creationId xmlns:a16="http://schemas.microsoft.com/office/drawing/2014/main" xmlns="" id="{E46BAB68-CFC7-42F7-AB73-2A7AC4632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3648" y="1137621"/>
            <a:ext cx="6103062" cy="4577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B5F8755C-DE2B-4B14-9AEF-6E62FCFCADCB}"/>
              </a:ext>
            </a:extLst>
          </p:cNvPr>
          <p:cNvSpPr txBox="1"/>
          <p:nvPr/>
        </p:nvSpPr>
        <p:spPr>
          <a:xfrm>
            <a:off x="8078408" y="3689349"/>
            <a:ext cx="3405567" cy="2253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400" dirty="0" err="1"/>
              <a:t>Cruzar</a:t>
            </a:r>
            <a:r>
              <a:rPr lang="en-US" sz="2400" dirty="0"/>
              <a:t> dados.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400" dirty="0" err="1"/>
              <a:t>Inteligência</a:t>
            </a:r>
            <a:r>
              <a:rPr lang="en-US" sz="2400" dirty="0"/>
              <a:t> </a:t>
            </a:r>
            <a:r>
              <a:rPr lang="en-US" sz="2400" dirty="0" err="1"/>
              <a:t>empresarial</a:t>
            </a:r>
            <a:r>
              <a:rPr lang="en-US" sz="2400" dirty="0"/>
              <a:t>.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400" dirty="0" err="1"/>
              <a:t>Competitividade</a:t>
            </a:r>
            <a:r>
              <a:rPr lang="en-US" sz="2400" dirty="0"/>
              <a:t>.</a:t>
            </a:r>
          </a:p>
        </p:txBody>
      </p:sp>
      <p:sp>
        <p:nvSpPr>
          <p:cNvPr id="4" name="AutoShape 2" descr="data:image/svg+xml;base64,PHN2ZyB4bWxucz0iaHR0cDovL3d3dy53My5vcmcvMjAwMC9zdmciIHhtbG5zOnhsaW5rPSJodHRwOi8vd3d3LnczLm9yZy8xOTk5L3hsaW5rIiB3aWR0aD0iMzIiIGhlaWdodD0iMzIiIHZpZXdCb3g9IjAgMCAzMiAzMiI+CiAgPGRlZnM+CiAgICA8cG9seWdvbiBpZD0ic21hbGwtdmlzZW1lLXYzLWEiIHBvaW50cz0iMCAwIDMyIDAgMzIgMzIgMCAzMiIvPgogIDwvZGVmcz4KICA8ZyBmaWxsPSJub25lIiBmaWxsLXJ1bGU9ImV2ZW5vZGQiPgogICAgPG1hc2sgaWQ9InNtYWxsLXZpc2VtZS12My1iIiBmaWxsPSIjZmZmIj4KICAgICAgPHVzZSB4bGluazpocmVmPSIjc21hbGwtdmlzZW1lLXYzLWEiLz4KICAgIDwvbWFzaz4KICAgIDx1c2UgZmlsbD0iIzQyODVGNCIgeGxpbms6aHJlZj0iI3NtYWxsLXZpc2VtZS12My1hIi8+CiAgICA8cGF0aCBmaWxsPSIjRDJFM0ZDIiBkPSJNMCwxNS4yMzk3OTYzIEMyLjU0Mzg1NzE0LDE4Ljg3MDUyMDMgNS42NTIsMjIuMDgyMTk0NiA5LjIwMjI4NTcxLDI0Ljc0NDg3NjkgQzEzLjIxMTU3MTQsMjcuNzUxNzA3NyAxOC43ODg0Mjg2LDI3Ljc1MTcwNzcgMjIuNzk3NzE0MywyNC43NDQ4NzY5IEMyNi4zNDgsMjIuMDgyMTk0NiAyOS40NTYxNDI5LDE4Ljg3MDUyMDMgMzIsMTUuMjM5Nzk2MyBMMzIsLTcgTDAsLTcgTDAsMTUuMjM5Nzk2MyBaIiBtYXNrPSJ1cmwoI3NtYWxsLXZpc2VtZS12My1iKSIvPgogICAgPHBhdGggZmlsbD0iIzQyODVGNCIgZmlsbC1vcGFjaXR5PSIuNiIgZD0iTTE2LDIxLjIzMDY0OTIgQzE2LjkyNjA5OTEsMjEuMjMwNjQ5MiAxNy43OTEyNDY3LDIxLjQ5NDMxNTcgMTguNTI3MjEzNSwyMS45NTE1MDE5IEMxOC44MTA0NDEsMjIuMTI3MzMwOSAxOS4xMzYyNzM4LDIxLjc4ODc0ODUgMTguOTQwMzc5OSwyMS41MTY0Njc0IEMxOC4yNzg1NTU2LDIwLjU5NzMyNjMgMTcuMjA4MTEzNiwyMCAxNiwyMCBDMTQuNzkxODg2NCwyMCAxMy43MjE0NDQ0LDIwLjU5NzMyNjMgMTMuMDU5NjIwMSwyMS41MTY0Njc0IEMxMi44NjM3MjYyLDIxLjc4ODc0ODUgMTMuMTg5NTU5LDIyLjEyNzMzMDkgMTMuNDcyNzg2NSwyMS45NTE1MDE5IEMxNC4yMDg3NTMzLDIxLjQ5NDMxNTcgMTUuMDczOTAwOSwyMS4yMzA2NDkyIDE2LDIxLjIzMDY0OTIiIG1hc2s9InVybCgjc21hbGwtdmlzZW1lLXYzLWIpIi8+CiAgICA8cGF0aCBzdHJva2U9IiM0Mjg1RjQiIHN0cm9rZS1saW5lY2FwPSJzcXVhcmUiIGQ9Ik0yNSwxMyBDMjMsMTUuMzMzMzMzMyAyMCwxNi41IDE2LDE2LjUgQzEyLDE2LjUgOSwxNS4zMzMzMzMzIDcsMTMgTDEzLDEwLjUgTDE5LDEwLjUgTDI1LDEzIFoiIG1hc2s9InVybCgjc21hbGwtdmlzZW1lLXYzLWIpIi8+CiAgICA8cG9seWdvbiBmaWxsPSIjNDI4NUY0IiBmaWxsLXJ1bGU9Im5vbnplcm8iIHBvaW50cz0iOCAxNCA3IDEzIDI1IDEzIDI0IDE0IiBtYXNrPSJ1cmwoI3NtYWxsLXZpc2VtZS12My1iKSIvPgogICAgPHBhdGggc3Ryb2tlPSIjNDI4NUY0IiBzdHJva2UtbGluZWNhcD0icm91bmQiIGQ9Ik0yMCwzIEwxNy43Njc4NzUsNS4yNTg5MjYyMiBDMTYuNzkxNSw2LjI0NzAyNDU5IDE1LjIwODUsNi4yNDcwMjQ1OSAxNC4yMzIxMjUsNS4yNTg5MjYyMiBMMTIsMyIgbWFzaz0idXJsKCNzbWFsbC12aXNlbWUtdjMtYikiLz4KICA8L2c+Cjwvc3ZnPgo=">
            <a:extLst>
              <a:ext uri="{FF2B5EF4-FFF2-40B4-BE49-F238E27FC236}">
                <a16:creationId xmlns:a16="http://schemas.microsoft.com/office/drawing/2014/main" xmlns="" id="{F8FF2161-696D-47C9-A282-A4756B1C5C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850" y="-2825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5071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0"/>
                <a:lumOff val="100000"/>
              </a:schemeClr>
            </a:gs>
            <a:gs pos="0">
              <a:schemeClr val="bg2">
                <a:lumMod val="0"/>
              </a:schemeClr>
            </a:gs>
          </a:gsLst>
          <a:lin ang="50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xmlns="" id="{F0CB985D-9617-41F4-9C60-E346FD28F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5" y="1113282"/>
            <a:ext cx="3734941" cy="2396681"/>
          </a:xfrm>
        </p:spPr>
        <p:txBody>
          <a:bodyPr>
            <a:normAutofit/>
          </a:bodyPr>
          <a:lstStyle/>
          <a:p>
            <a:r>
              <a:rPr lang="pt-BR" dirty="0"/>
              <a:t>O QUE É </a:t>
            </a:r>
            <a:r>
              <a:rPr lang="pt-BR" b="1" dirty="0"/>
              <a:t>BIG DATA</a:t>
            </a:r>
            <a:r>
              <a:rPr lang="pt-BR" dirty="0"/>
              <a:t>?</a:t>
            </a:r>
          </a:p>
        </p:txBody>
      </p:sp>
      <p:sp>
        <p:nvSpPr>
          <p:cNvPr id="2052" name="Round Diagonal Corner Rectangle 6">
            <a:extLst>
              <a:ext uri="{FF2B5EF4-FFF2-40B4-BE49-F238E27FC236}">
                <a16:creationId xmlns:a16="http://schemas.microsoft.com/office/drawing/2014/main" xmlns="" id="{E514B1EB-1EB9-4A85-9C31-C41C1A7CE7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095999" y="808057"/>
            <a:ext cx="5286376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Resultado de imagem para cliente satisfeito">
            <a:extLst>
              <a:ext uri="{FF2B5EF4-FFF2-40B4-BE49-F238E27FC236}">
                <a16:creationId xmlns:a16="http://schemas.microsoft.com/office/drawing/2014/main" xmlns="" id="{F083AB06-7D10-4DF4-B72F-2B50CCE63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21396" y="1785417"/>
            <a:ext cx="4635583" cy="3279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data:image/svg+xml;base64,PHN2ZyB4bWxucz0iaHR0cDovL3d3dy53My5vcmcvMjAwMC9zdmciIHhtbG5zOnhsaW5rPSJodHRwOi8vd3d3LnczLm9yZy8xOTk5L3hsaW5rIiB3aWR0aD0iMzIiIGhlaWdodD0iMzIiIHZpZXdCb3g9IjAgMCAzMiAzMiI+CiAgPGRlZnM+CiAgICA8cG9seWdvbiBpZD0ic21hbGwtdmlzZW1lLXYzLWEiIHBvaW50cz0iMCAwIDMyIDAgMzIgMzIgMCAzMiIvPgogIDwvZGVmcz4KICA8ZyBmaWxsPSJub25lIiBmaWxsLXJ1bGU9ImV2ZW5vZGQiPgogICAgPG1hc2sgaWQ9InNtYWxsLXZpc2VtZS12My1iIiBmaWxsPSIjZmZmIj4KICAgICAgPHVzZSB4bGluazpocmVmPSIjc21hbGwtdmlzZW1lLXYzLWEiLz4KICAgIDwvbWFzaz4KICAgIDx1c2UgZmlsbD0iIzQyODVGNCIgeGxpbms6aHJlZj0iI3NtYWxsLXZpc2VtZS12My1hIi8+CiAgICA8cGF0aCBmaWxsPSIjRDJFM0ZDIiBkPSJNMCwxNS4yMzk3OTYzIEMyLjU0Mzg1NzE0LDE4Ljg3MDUyMDMgNS42NTIsMjIuMDgyMTk0NiA5LjIwMjI4NTcxLDI0Ljc0NDg3NjkgQzEzLjIxMTU3MTQsMjcuNzUxNzA3NyAxOC43ODg0Mjg2LDI3Ljc1MTcwNzcgMjIuNzk3NzE0MywyNC43NDQ4NzY5IEMyNi4zNDgsMjIuMDgyMTk0NiAyOS40NTYxNDI5LDE4Ljg3MDUyMDMgMzIsMTUuMjM5Nzk2MyBMMzIsLTcgTDAsLTcgTDAsMTUuMjM5Nzk2MyBaIiBtYXNrPSJ1cmwoI3NtYWxsLXZpc2VtZS12My1iKSIvPgogICAgPHBhdGggZmlsbD0iIzQyODVGNCIgZmlsbC1vcGFjaXR5PSIuNiIgZD0iTTE2LDIxLjIzMDY0OTIgQzE2LjkyNjA5OTEsMjEuMjMwNjQ5MiAxNy43OTEyNDY3LDIxLjQ5NDMxNTcgMTguNTI3MjEzNSwyMS45NTE1MDE5IEMxOC44MTA0NDEsMjIuMTI3MzMwOSAxOS4xMzYyNzM4LDIxLjc4ODc0ODUgMTguOTQwMzc5OSwyMS41MTY0Njc0IEMxOC4yNzg1NTU2LDIwLjU5NzMyNjMgMTcuMjA4MTEzNiwyMCAxNiwyMCBDMTQuNzkxODg2NCwyMCAxMy43MjE0NDQ0LDIwLjU5NzMyNjMgMTMuMDU5NjIwMSwyMS41MTY0Njc0IEMxMi44NjM3MjYyLDIxLjc4ODc0ODUgMTMuMTg5NTU5LDIyLjEyNzMzMDkgMTMuNDcyNzg2NSwyMS45NTE1MDE5IEMxNC4yMDg3NTMzLDIxLjQ5NDMxNTcgMTUuMDczOTAwOSwyMS4yMzA2NDkyIDE2LDIxLjIzMDY0OTIiIG1hc2s9InVybCgjc21hbGwtdmlzZW1lLXYzLWIpIi8+CiAgICA8cGF0aCBzdHJva2U9IiM0Mjg1RjQiIHN0cm9rZS1saW5lY2FwPSJzcXVhcmUiIGQ9Ik0yNSwxMyBDMjMsMTUuMzMzMzMzMyAyMCwxNi41IDE2LDE2LjUgQzEyLDE2LjUgOSwxNS4zMzMzMzMzIDcsMTMgTDEzLDEwLjUgTDE5LDEwLjUgTDI1LDEzIFoiIG1hc2s9InVybCgjc21hbGwtdmlzZW1lLXYzLWIpIi8+CiAgICA8cG9seWdvbiBmaWxsPSIjNDI4NUY0IiBmaWxsLXJ1bGU9Im5vbnplcm8iIHBvaW50cz0iOCAxNCA3IDEzIDI1IDEzIDI0IDE0IiBtYXNrPSJ1cmwoI3NtYWxsLXZpc2VtZS12My1iKSIvPgogICAgPHBhdGggc3Ryb2tlPSIjNDI4NUY0IiBzdHJva2UtbGluZWNhcD0icm91bmQiIGQ9Ik0yMCwzIEwxNy43Njc4NzUsNS4yNTg5MjYyMiBDMTYuNzkxNSw2LjI0NzAyNDU5IDE1LjIwODUsNi4yNDcwMjQ1OSAxNC4yMzIxMjUsNS4yNTg5MjYyMiBMMTIsMyIgbWFzaz0idXJsKCNzbWFsbC12aXNlbWUtdjMtYikiLz4KICA8L2c+Cjwvc3ZnPgo=">
            <a:extLst>
              <a:ext uri="{FF2B5EF4-FFF2-40B4-BE49-F238E27FC236}">
                <a16:creationId xmlns:a16="http://schemas.microsoft.com/office/drawing/2014/main" xmlns="" id="{F8FF2161-696D-47C9-A282-A4756B1C5C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850" y="-2825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9CD7FF0A-06EB-40D3-8E70-7ADB5948E1F7}"/>
              </a:ext>
            </a:extLst>
          </p:cNvPr>
          <p:cNvSpPr txBox="1"/>
          <p:nvPr/>
        </p:nvSpPr>
        <p:spPr>
          <a:xfrm rot="16200000">
            <a:off x="3005232" y="2381157"/>
            <a:ext cx="1477328" cy="37349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pt-BR" sz="2800" dirty="0">
                <a:latin typeface="+mj-lt"/>
              </a:rPr>
              <a:t>• Obter informações de mercado por meio de nossos consumidores.</a:t>
            </a:r>
          </a:p>
        </p:txBody>
      </p:sp>
    </p:spTree>
    <p:extLst>
      <p:ext uri="{BB962C8B-B14F-4D97-AF65-F5344CB8AC3E}">
        <p14:creationId xmlns:p14="http://schemas.microsoft.com/office/powerpoint/2010/main" val="1138341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xmlns="" id="{9FBB3149-8289-4060-BB01-ED3047C531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3BAEF7DA-43C4-4736-B5A3-B48E6125AB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A909436B-313B-4D27-BD55-E8303EF451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3" name="Rectangle 5">
                <a:extLst>
                  <a:ext uri="{FF2B5EF4-FFF2-40B4-BE49-F238E27FC236}">
                    <a16:creationId xmlns:a16="http://schemas.microsoft.com/office/drawing/2014/main" xmlns="" id="{758BC0E2-32D9-41ED-907C-DA3C4A698EF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6">
                <a:extLst>
                  <a:ext uri="{FF2B5EF4-FFF2-40B4-BE49-F238E27FC236}">
                    <a16:creationId xmlns:a16="http://schemas.microsoft.com/office/drawing/2014/main" xmlns="" id="{41E486E5-1757-4896-A762-4D0BE33091A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7">
                <a:extLst>
                  <a:ext uri="{FF2B5EF4-FFF2-40B4-BE49-F238E27FC236}">
                    <a16:creationId xmlns:a16="http://schemas.microsoft.com/office/drawing/2014/main" xmlns="" id="{5812B4BD-11B4-43E6-B3D0-1F424A9FD83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8">
                <a:extLst>
                  <a:ext uri="{FF2B5EF4-FFF2-40B4-BE49-F238E27FC236}">
                    <a16:creationId xmlns:a16="http://schemas.microsoft.com/office/drawing/2014/main" xmlns="" id="{6A0E1D38-C2A3-42C9-920D-F40319CE16F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9">
                <a:extLst>
                  <a:ext uri="{FF2B5EF4-FFF2-40B4-BE49-F238E27FC236}">
                    <a16:creationId xmlns:a16="http://schemas.microsoft.com/office/drawing/2014/main" xmlns="" id="{3FAF6AF3-9B01-4BEB-BB6B-08B34851198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0">
                <a:extLst>
                  <a:ext uri="{FF2B5EF4-FFF2-40B4-BE49-F238E27FC236}">
                    <a16:creationId xmlns:a16="http://schemas.microsoft.com/office/drawing/2014/main" xmlns="" id="{53F7FADA-61E9-4AAB-BED8-D6FD1BB5455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1">
                <a:extLst>
                  <a:ext uri="{FF2B5EF4-FFF2-40B4-BE49-F238E27FC236}">
                    <a16:creationId xmlns:a16="http://schemas.microsoft.com/office/drawing/2014/main" xmlns="" id="{46419F9F-3EEC-45FF-98BB-4F20D5347EC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2">
                <a:extLst>
                  <a:ext uri="{FF2B5EF4-FFF2-40B4-BE49-F238E27FC236}">
                    <a16:creationId xmlns:a16="http://schemas.microsoft.com/office/drawing/2014/main" xmlns="" id="{1E081BCD-31AF-4E94-966D-497357D2219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3">
                <a:extLst>
                  <a:ext uri="{FF2B5EF4-FFF2-40B4-BE49-F238E27FC236}">
                    <a16:creationId xmlns:a16="http://schemas.microsoft.com/office/drawing/2014/main" xmlns="" id="{5082EAA7-B95F-462F-8307-2C9EC1C35A7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4">
                <a:extLst>
                  <a:ext uri="{FF2B5EF4-FFF2-40B4-BE49-F238E27FC236}">
                    <a16:creationId xmlns:a16="http://schemas.microsoft.com/office/drawing/2014/main" xmlns="" id="{E9A57125-4B73-448E-B7B7-94380A928DF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5">
                <a:extLst>
                  <a:ext uri="{FF2B5EF4-FFF2-40B4-BE49-F238E27FC236}">
                    <a16:creationId xmlns:a16="http://schemas.microsoft.com/office/drawing/2014/main" xmlns="" id="{7290E834-81F0-42A1-B66B-33D45805739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Line 16">
                <a:extLst>
                  <a:ext uri="{FF2B5EF4-FFF2-40B4-BE49-F238E27FC236}">
                    <a16:creationId xmlns:a16="http://schemas.microsoft.com/office/drawing/2014/main" xmlns="" id="{C9FA5563-6ED2-4EAC-A8ED-DF71850ACD9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5" name="Freeform 17">
                <a:extLst>
                  <a:ext uri="{FF2B5EF4-FFF2-40B4-BE49-F238E27FC236}">
                    <a16:creationId xmlns:a16="http://schemas.microsoft.com/office/drawing/2014/main" xmlns="" id="{50479572-5CA3-41F4-8BDC-F039335C2C0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8">
                <a:extLst>
                  <a:ext uri="{FF2B5EF4-FFF2-40B4-BE49-F238E27FC236}">
                    <a16:creationId xmlns:a16="http://schemas.microsoft.com/office/drawing/2014/main" xmlns="" id="{4156CB6F-DF65-4A51-A840-7A4177BDF6E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9">
                <a:extLst>
                  <a:ext uri="{FF2B5EF4-FFF2-40B4-BE49-F238E27FC236}">
                    <a16:creationId xmlns:a16="http://schemas.microsoft.com/office/drawing/2014/main" xmlns="" id="{9252974F-88C0-4CAA-A42D-E94E2B7A6D4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0">
                <a:extLst>
                  <a:ext uri="{FF2B5EF4-FFF2-40B4-BE49-F238E27FC236}">
                    <a16:creationId xmlns:a16="http://schemas.microsoft.com/office/drawing/2014/main" xmlns="" id="{DE3974B2-2875-4AFE-A30A-6EE823E5799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Rectangle 21">
                <a:extLst>
                  <a:ext uri="{FF2B5EF4-FFF2-40B4-BE49-F238E27FC236}">
                    <a16:creationId xmlns:a16="http://schemas.microsoft.com/office/drawing/2014/main" xmlns="" id="{948A52FE-E1B0-4297-BBBE-C860B4E3D3F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2">
                <a:extLst>
                  <a:ext uri="{FF2B5EF4-FFF2-40B4-BE49-F238E27FC236}">
                    <a16:creationId xmlns:a16="http://schemas.microsoft.com/office/drawing/2014/main" xmlns="" id="{C6E71B5D-6B02-417C-A0CF-4447C55F27E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3">
                <a:extLst>
                  <a:ext uri="{FF2B5EF4-FFF2-40B4-BE49-F238E27FC236}">
                    <a16:creationId xmlns:a16="http://schemas.microsoft.com/office/drawing/2014/main" xmlns="" id="{0FB94710-B373-451B-84A2-947DDB4564E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4">
                <a:extLst>
                  <a:ext uri="{FF2B5EF4-FFF2-40B4-BE49-F238E27FC236}">
                    <a16:creationId xmlns:a16="http://schemas.microsoft.com/office/drawing/2014/main" xmlns="" id="{4E47778B-FD55-4A2C-A53F-E548158C897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5">
                <a:extLst>
                  <a:ext uri="{FF2B5EF4-FFF2-40B4-BE49-F238E27FC236}">
                    <a16:creationId xmlns:a16="http://schemas.microsoft.com/office/drawing/2014/main" xmlns="" id="{DA2A4F49-8FC4-4F12-8707-A6CC117E588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6">
                <a:extLst>
                  <a:ext uri="{FF2B5EF4-FFF2-40B4-BE49-F238E27FC236}">
                    <a16:creationId xmlns:a16="http://schemas.microsoft.com/office/drawing/2014/main" xmlns="" id="{2293D140-51FA-484D-8464-785D8FD3DD6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7">
                <a:extLst>
                  <a:ext uri="{FF2B5EF4-FFF2-40B4-BE49-F238E27FC236}">
                    <a16:creationId xmlns:a16="http://schemas.microsoft.com/office/drawing/2014/main" xmlns="" id="{AA66B21A-3C7F-426E-9C38-C0D6AEF1300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8">
                <a:extLst>
                  <a:ext uri="{FF2B5EF4-FFF2-40B4-BE49-F238E27FC236}">
                    <a16:creationId xmlns:a16="http://schemas.microsoft.com/office/drawing/2014/main" xmlns="" id="{F22F8B0E-04B8-4D29-9E19-CACDAE6ABD0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9">
                <a:extLst>
                  <a:ext uri="{FF2B5EF4-FFF2-40B4-BE49-F238E27FC236}">
                    <a16:creationId xmlns:a16="http://schemas.microsoft.com/office/drawing/2014/main" xmlns="" id="{E0D8C2CC-1759-4605-B3C9-DA4B1EF2509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30">
                <a:extLst>
                  <a:ext uri="{FF2B5EF4-FFF2-40B4-BE49-F238E27FC236}">
                    <a16:creationId xmlns:a16="http://schemas.microsoft.com/office/drawing/2014/main" xmlns="" id="{547A4BC3-AA95-4A78-AC23-65A4CE843B0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31">
                <a:extLst>
                  <a:ext uri="{FF2B5EF4-FFF2-40B4-BE49-F238E27FC236}">
                    <a16:creationId xmlns:a16="http://schemas.microsoft.com/office/drawing/2014/main" xmlns="" id="{93059BC9-C7C3-41F9-8BBA-7BF49FF602B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F335FE01-8192-4D2A-93F8-2F680F728C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3" name="Freeform 32">
                <a:extLst>
                  <a:ext uri="{FF2B5EF4-FFF2-40B4-BE49-F238E27FC236}">
                    <a16:creationId xmlns:a16="http://schemas.microsoft.com/office/drawing/2014/main" xmlns="" id="{A150A82A-9896-4D5B-BAA5-0A7ECD0789A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3">
                <a:extLst>
                  <a:ext uri="{FF2B5EF4-FFF2-40B4-BE49-F238E27FC236}">
                    <a16:creationId xmlns:a16="http://schemas.microsoft.com/office/drawing/2014/main" xmlns="" id="{82641EF7-9CDB-40BE-A964-13F866165C3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4">
                <a:extLst>
                  <a:ext uri="{FF2B5EF4-FFF2-40B4-BE49-F238E27FC236}">
                    <a16:creationId xmlns:a16="http://schemas.microsoft.com/office/drawing/2014/main" xmlns="" id="{A1D1CF16-B5BD-4021-9BA9-637569FC801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5">
                <a:extLst>
                  <a:ext uri="{FF2B5EF4-FFF2-40B4-BE49-F238E27FC236}">
                    <a16:creationId xmlns:a16="http://schemas.microsoft.com/office/drawing/2014/main" xmlns="" id="{FF13F72C-CC27-48A0-AC55-686AB9153E5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6">
                <a:extLst>
                  <a:ext uri="{FF2B5EF4-FFF2-40B4-BE49-F238E27FC236}">
                    <a16:creationId xmlns:a16="http://schemas.microsoft.com/office/drawing/2014/main" xmlns="" id="{0EC3BA8B-33ED-483D-935C-170AD0C4DCF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7">
                <a:extLst>
                  <a:ext uri="{FF2B5EF4-FFF2-40B4-BE49-F238E27FC236}">
                    <a16:creationId xmlns:a16="http://schemas.microsoft.com/office/drawing/2014/main" xmlns="" id="{C4C451E6-48CE-4642-B51D-FE448408724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8">
                <a:extLst>
                  <a:ext uri="{FF2B5EF4-FFF2-40B4-BE49-F238E27FC236}">
                    <a16:creationId xmlns:a16="http://schemas.microsoft.com/office/drawing/2014/main" xmlns="" id="{0F88F098-E44C-4A45-AE2B-595A7B85275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9">
                <a:extLst>
                  <a:ext uri="{FF2B5EF4-FFF2-40B4-BE49-F238E27FC236}">
                    <a16:creationId xmlns:a16="http://schemas.microsoft.com/office/drawing/2014/main" xmlns="" id="{5B782B5D-8B67-4CD5-A0B3-8067BBB3286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40">
                <a:extLst>
                  <a:ext uri="{FF2B5EF4-FFF2-40B4-BE49-F238E27FC236}">
                    <a16:creationId xmlns:a16="http://schemas.microsoft.com/office/drawing/2014/main" xmlns="" id="{897A4906-0942-4CD6-840D-0915E0C4D09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Rectangle 41">
                <a:extLst>
                  <a:ext uri="{FF2B5EF4-FFF2-40B4-BE49-F238E27FC236}">
                    <a16:creationId xmlns:a16="http://schemas.microsoft.com/office/drawing/2014/main" xmlns="" id="{D1131789-2DD5-462E-9FC9-E25021F5CFB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xmlns="" id="{E978A47D-4F17-40FE-AB70-7AF78A9575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xmlns="" id="{85BE3A7E-6A3F-401E-A025-BBB8FDB8DD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54" name="Rectangle 5">
              <a:extLst>
                <a:ext uri="{FF2B5EF4-FFF2-40B4-BE49-F238E27FC236}">
                  <a16:creationId xmlns:a16="http://schemas.microsoft.com/office/drawing/2014/main" xmlns="" id="{41EE9036-817C-476C-BD59-B5184F9A3E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6">
              <a:extLst>
                <a:ext uri="{FF2B5EF4-FFF2-40B4-BE49-F238E27FC236}">
                  <a16:creationId xmlns:a16="http://schemas.microsoft.com/office/drawing/2014/main" xmlns="" id="{F098087A-B4E4-4300-A841-44988BD88E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7">
              <a:extLst>
                <a:ext uri="{FF2B5EF4-FFF2-40B4-BE49-F238E27FC236}">
                  <a16:creationId xmlns:a16="http://schemas.microsoft.com/office/drawing/2014/main" xmlns="" id="{F5BD5F4B-A39C-4DF9-84E4-A4D33F30E6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8">
              <a:extLst>
                <a:ext uri="{FF2B5EF4-FFF2-40B4-BE49-F238E27FC236}">
                  <a16:creationId xmlns:a16="http://schemas.microsoft.com/office/drawing/2014/main" xmlns="" id="{D7FA9858-BFA0-4D5B-AF72-B1B65EB0699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9">
              <a:extLst>
                <a:ext uri="{FF2B5EF4-FFF2-40B4-BE49-F238E27FC236}">
                  <a16:creationId xmlns:a16="http://schemas.microsoft.com/office/drawing/2014/main" xmlns="" id="{A508A5F3-AFE0-4750-A9C2-B51A514FFC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0">
              <a:extLst>
                <a:ext uri="{FF2B5EF4-FFF2-40B4-BE49-F238E27FC236}">
                  <a16:creationId xmlns:a16="http://schemas.microsoft.com/office/drawing/2014/main" xmlns="" id="{92B4AAEB-ABF4-42A7-BE52-0B442190D16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1">
              <a:extLst>
                <a:ext uri="{FF2B5EF4-FFF2-40B4-BE49-F238E27FC236}">
                  <a16:creationId xmlns:a16="http://schemas.microsoft.com/office/drawing/2014/main" xmlns="" id="{3767C370-4A42-4376-8CAE-606C4BC8F4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2">
              <a:extLst>
                <a:ext uri="{FF2B5EF4-FFF2-40B4-BE49-F238E27FC236}">
                  <a16:creationId xmlns:a16="http://schemas.microsoft.com/office/drawing/2014/main" xmlns="" id="{36205F53-9C95-4954-B97C-1625BB8A35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3">
              <a:extLst>
                <a:ext uri="{FF2B5EF4-FFF2-40B4-BE49-F238E27FC236}">
                  <a16:creationId xmlns:a16="http://schemas.microsoft.com/office/drawing/2014/main" xmlns="" id="{DC80B58E-3469-43E9-96FC-D747B69830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4">
              <a:extLst>
                <a:ext uri="{FF2B5EF4-FFF2-40B4-BE49-F238E27FC236}">
                  <a16:creationId xmlns:a16="http://schemas.microsoft.com/office/drawing/2014/main" xmlns="" id="{E17A4ED2-DDD7-4B4D-A39C-9B0121C886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5">
              <a:extLst>
                <a:ext uri="{FF2B5EF4-FFF2-40B4-BE49-F238E27FC236}">
                  <a16:creationId xmlns:a16="http://schemas.microsoft.com/office/drawing/2014/main" xmlns="" id="{A2C14A85-E7A9-4E1D-809F-20F5CFA788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Line 16">
              <a:extLst>
                <a:ext uri="{FF2B5EF4-FFF2-40B4-BE49-F238E27FC236}">
                  <a16:creationId xmlns:a16="http://schemas.microsoft.com/office/drawing/2014/main" xmlns="" id="{F3D51E32-9399-4B7F-8D91-BF9A068B83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6" name="Freeform 17">
              <a:extLst>
                <a:ext uri="{FF2B5EF4-FFF2-40B4-BE49-F238E27FC236}">
                  <a16:creationId xmlns:a16="http://schemas.microsoft.com/office/drawing/2014/main" xmlns="" id="{9969F9D2-502D-4C1D-ABA5-02B1BF2A00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8">
              <a:extLst>
                <a:ext uri="{FF2B5EF4-FFF2-40B4-BE49-F238E27FC236}">
                  <a16:creationId xmlns:a16="http://schemas.microsoft.com/office/drawing/2014/main" xmlns="" id="{4AE555C6-5623-478A-BF35-63E9929A3A2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9">
              <a:extLst>
                <a:ext uri="{FF2B5EF4-FFF2-40B4-BE49-F238E27FC236}">
                  <a16:creationId xmlns:a16="http://schemas.microsoft.com/office/drawing/2014/main" xmlns="" id="{A3D3AED4-A69E-4301-9BB4-436DC5F0C95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0">
              <a:extLst>
                <a:ext uri="{FF2B5EF4-FFF2-40B4-BE49-F238E27FC236}">
                  <a16:creationId xmlns:a16="http://schemas.microsoft.com/office/drawing/2014/main" xmlns="" id="{C3B8082C-2D81-48D7-8B45-85B7C89296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21">
              <a:extLst>
                <a:ext uri="{FF2B5EF4-FFF2-40B4-BE49-F238E27FC236}">
                  <a16:creationId xmlns:a16="http://schemas.microsoft.com/office/drawing/2014/main" xmlns="" id="{9AD35461-BA86-408B-8A29-244EB2F2FB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22">
              <a:extLst>
                <a:ext uri="{FF2B5EF4-FFF2-40B4-BE49-F238E27FC236}">
                  <a16:creationId xmlns:a16="http://schemas.microsoft.com/office/drawing/2014/main" xmlns="" id="{F238E495-B6C6-4857-899B-CDD5848312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3">
              <a:extLst>
                <a:ext uri="{FF2B5EF4-FFF2-40B4-BE49-F238E27FC236}">
                  <a16:creationId xmlns:a16="http://schemas.microsoft.com/office/drawing/2014/main" xmlns="" id="{E20A751E-054C-4EC2-8DA3-0EC923A658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4">
              <a:extLst>
                <a:ext uri="{FF2B5EF4-FFF2-40B4-BE49-F238E27FC236}">
                  <a16:creationId xmlns:a16="http://schemas.microsoft.com/office/drawing/2014/main" xmlns="" id="{B6E8E701-3D21-4E5C-AB6E-9A74046970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5">
              <a:extLst>
                <a:ext uri="{FF2B5EF4-FFF2-40B4-BE49-F238E27FC236}">
                  <a16:creationId xmlns:a16="http://schemas.microsoft.com/office/drawing/2014/main" xmlns="" id="{431BDA41-D09D-4984-B888-756F5F81B49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6">
              <a:extLst>
                <a:ext uri="{FF2B5EF4-FFF2-40B4-BE49-F238E27FC236}">
                  <a16:creationId xmlns:a16="http://schemas.microsoft.com/office/drawing/2014/main" xmlns="" id="{0DC943D2-20E4-4C00-82D2-D405A7C00B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7">
              <a:extLst>
                <a:ext uri="{FF2B5EF4-FFF2-40B4-BE49-F238E27FC236}">
                  <a16:creationId xmlns:a16="http://schemas.microsoft.com/office/drawing/2014/main" xmlns="" id="{4BC34A74-80A2-4DE1-8ADC-BBD1709035B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8">
              <a:extLst>
                <a:ext uri="{FF2B5EF4-FFF2-40B4-BE49-F238E27FC236}">
                  <a16:creationId xmlns:a16="http://schemas.microsoft.com/office/drawing/2014/main" xmlns="" id="{C6C3CA25-431F-4E26-952D-4AA9C4C725C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9">
              <a:extLst>
                <a:ext uri="{FF2B5EF4-FFF2-40B4-BE49-F238E27FC236}">
                  <a16:creationId xmlns:a16="http://schemas.microsoft.com/office/drawing/2014/main" xmlns="" id="{776D1836-82AE-40EF-9829-C6B8D2CF02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30">
              <a:extLst>
                <a:ext uri="{FF2B5EF4-FFF2-40B4-BE49-F238E27FC236}">
                  <a16:creationId xmlns:a16="http://schemas.microsoft.com/office/drawing/2014/main" xmlns="" id="{9A8E397E-ADF9-45C1-98F4-3F5A86378B6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31">
              <a:extLst>
                <a:ext uri="{FF2B5EF4-FFF2-40B4-BE49-F238E27FC236}">
                  <a16:creationId xmlns:a16="http://schemas.microsoft.com/office/drawing/2014/main" xmlns="" id="{DE07CFD9-357F-40BC-A792-CE874BFE509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EDC4A30-2484-489B-9FBC-813F653D7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638" y="1082673"/>
            <a:ext cx="3355191" cy="47085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/>
              <a:t>OS</a:t>
            </a:r>
            <a:r>
              <a:rPr lang="en-US" sz="6000" dirty="0"/>
              <a:t> </a:t>
            </a:r>
            <a:r>
              <a:rPr lang="en-US" sz="7200" b="1" dirty="0"/>
              <a:t>5 V’S </a:t>
            </a:r>
            <a:r>
              <a:rPr lang="en-US" dirty="0"/>
              <a:t>DO</a:t>
            </a:r>
            <a:r>
              <a:rPr lang="en-US" sz="6000" dirty="0"/>
              <a:t> </a:t>
            </a:r>
            <a:r>
              <a:rPr lang="en-US" sz="7200" b="1" dirty="0"/>
              <a:t>BIG DATA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xmlns="" id="{085ECEC0-FF5D-4348-92C7-1EA7C61E77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B163F1C3-1139-4D75-90A9-C2E79C9514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3" y="1082673"/>
            <a:ext cx="5751237" cy="47085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 volume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/>
              </a:solidFill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xmlns="" id="{F4E035BE-9FF4-43D3-BC25-CF582D7FF8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85" name="Freeform 32">
              <a:extLst>
                <a:ext uri="{FF2B5EF4-FFF2-40B4-BE49-F238E27FC236}">
                  <a16:creationId xmlns:a16="http://schemas.microsoft.com/office/drawing/2014/main" xmlns="" id="{F98BCEB2-EC20-4E84-A994-0AC37292C8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3">
              <a:extLst>
                <a:ext uri="{FF2B5EF4-FFF2-40B4-BE49-F238E27FC236}">
                  <a16:creationId xmlns:a16="http://schemas.microsoft.com/office/drawing/2014/main" xmlns="" id="{7A2E1821-AEDF-417E-9F17-83379E9C09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4">
              <a:extLst>
                <a:ext uri="{FF2B5EF4-FFF2-40B4-BE49-F238E27FC236}">
                  <a16:creationId xmlns:a16="http://schemas.microsoft.com/office/drawing/2014/main" xmlns="" id="{CB3734E2-8292-4B47-B6AB-0E5A058DE9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5">
              <a:extLst>
                <a:ext uri="{FF2B5EF4-FFF2-40B4-BE49-F238E27FC236}">
                  <a16:creationId xmlns:a16="http://schemas.microsoft.com/office/drawing/2014/main" xmlns="" id="{A0B09C51-29AB-45C0-B707-CCFB9DF280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6">
              <a:extLst>
                <a:ext uri="{FF2B5EF4-FFF2-40B4-BE49-F238E27FC236}">
                  <a16:creationId xmlns:a16="http://schemas.microsoft.com/office/drawing/2014/main" xmlns="" id="{510C0CED-AE1B-45AE-B5E1-57521E589D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7">
              <a:extLst>
                <a:ext uri="{FF2B5EF4-FFF2-40B4-BE49-F238E27FC236}">
                  <a16:creationId xmlns:a16="http://schemas.microsoft.com/office/drawing/2014/main" xmlns="" id="{591F2327-4B45-41AA-B41C-7404B6A1E4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8">
              <a:extLst>
                <a:ext uri="{FF2B5EF4-FFF2-40B4-BE49-F238E27FC236}">
                  <a16:creationId xmlns:a16="http://schemas.microsoft.com/office/drawing/2014/main" xmlns="" id="{5A63224C-41A0-42C0-96F6-0B2BE99A135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9">
              <a:extLst>
                <a:ext uri="{FF2B5EF4-FFF2-40B4-BE49-F238E27FC236}">
                  <a16:creationId xmlns:a16="http://schemas.microsoft.com/office/drawing/2014/main" xmlns="" id="{A7C00B9F-C253-4776-9935-EC02254A4F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40">
              <a:extLst>
                <a:ext uri="{FF2B5EF4-FFF2-40B4-BE49-F238E27FC236}">
                  <a16:creationId xmlns:a16="http://schemas.microsoft.com/office/drawing/2014/main" xmlns="" id="{5062D4AA-13F3-4064-8440-FFE8562D85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Rectangle 41">
              <a:extLst>
                <a:ext uri="{FF2B5EF4-FFF2-40B4-BE49-F238E27FC236}">
                  <a16:creationId xmlns:a16="http://schemas.microsoft.com/office/drawing/2014/main" xmlns="" id="{3E143B27-CB82-440B-879B-D25C1891C1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1878617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Personalizada 1">
      <a:dk1>
        <a:srgbClr val="FFFFFF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rilhant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252</Words>
  <Application>Microsoft Office PowerPoint</Application>
  <PresentationFormat>Widescreen</PresentationFormat>
  <Paragraphs>62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6" baseType="lpstr">
      <vt:lpstr>Arial</vt:lpstr>
      <vt:lpstr>Trebuchet MS</vt:lpstr>
      <vt:lpstr>Tw Cen MT</vt:lpstr>
      <vt:lpstr>Circuito</vt:lpstr>
      <vt:lpstr>Apresentação do PowerPoint</vt:lpstr>
      <vt:lpstr>Integrantes</vt:lpstr>
      <vt:lpstr>BIG DATA</vt:lpstr>
      <vt:lpstr>BIG DATA CONTEXTUALIZAÇÃO</vt:lpstr>
      <vt:lpstr>BIG DATA CONTEXTUALIZAÇÃO</vt:lpstr>
      <vt:lpstr>O QUE É BIG DATA?</vt:lpstr>
      <vt:lpstr>O QUE É BIG DATA?</vt:lpstr>
      <vt:lpstr>O QUE É BIG DATA?</vt:lpstr>
      <vt:lpstr>OS 5 V’S DO BIG DATA</vt:lpstr>
      <vt:lpstr>OS 5 V’S DO BIG DATA</vt:lpstr>
      <vt:lpstr>OS 5 V’S DO BIG DATA</vt:lpstr>
      <vt:lpstr>OS 5 V’S DO BIG DATA</vt:lpstr>
      <vt:lpstr>OS 5 V’S DO BIG DATA</vt:lpstr>
      <vt:lpstr>Tipos de dados</vt:lpstr>
      <vt:lpstr>Análise de dados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referências bibliográficas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Kesia Amanda Ladeia</dc:creator>
  <cp:lastModifiedBy>professor</cp:lastModifiedBy>
  <cp:revision>4</cp:revision>
  <dcterms:created xsi:type="dcterms:W3CDTF">2019-10-12T16:50:39Z</dcterms:created>
  <dcterms:modified xsi:type="dcterms:W3CDTF">2019-10-14T15:05:34Z</dcterms:modified>
</cp:coreProperties>
</file>