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1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58" r:id="rId3"/>
    <p:sldId id="259" r:id="rId4"/>
    <p:sldId id="260" r:id="rId5"/>
    <p:sldId id="261" r:id="rId6"/>
    <p:sldId id="262" r:id="rId7"/>
    <p:sldId id="265" r:id="rId8"/>
    <p:sldId id="266" r:id="rId9"/>
    <p:sldId id="257" r:id="rId10"/>
    <p:sldId id="274" r:id="rId11"/>
    <p:sldId id="270" r:id="rId12"/>
    <p:sldId id="275" r:id="rId13"/>
    <p:sldId id="277" r:id="rId14"/>
    <p:sldId id="268" r:id="rId15"/>
    <p:sldId id="269" r:id="rId16"/>
    <p:sldId id="263" r:id="rId17"/>
    <p:sldId id="264" r:id="rId1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D04D0-F4AB-427A-97D7-D0DFB579768C}" type="datetimeFigureOut">
              <a:rPr lang="pt-BR" smtClean="0"/>
              <a:pPr/>
              <a:t>09/05/2020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54E7C-9CC1-4F4E-80F1-764655A7607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44156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D04D0-F4AB-427A-97D7-D0DFB579768C}" type="datetimeFigureOut">
              <a:rPr lang="pt-BR" smtClean="0"/>
              <a:pPr/>
              <a:t>09/05/2020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54E7C-9CC1-4F4E-80F1-764655A7607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476593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D04D0-F4AB-427A-97D7-D0DFB579768C}" type="datetimeFigureOut">
              <a:rPr lang="pt-BR" smtClean="0"/>
              <a:pPr/>
              <a:t>09/05/2020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54E7C-9CC1-4F4E-80F1-764655A7607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508311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D04D0-F4AB-427A-97D7-D0DFB579768C}" type="datetimeFigureOut">
              <a:rPr lang="pt-BR" smtClean="0"/>
              <a:pPr/>
              <a:t>09/05/2020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54E7C-9CC1-4F4E-80F1-764655A7607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670610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D04D0-F4AB-427A-97D7-D0DFB579768C}" type="datetimeFigureOut">
              <a:rPr lang="pt-BR" smtClean="0"/>
              <a:pPr/>
              <a:t>09/05/2020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54E7C-9CC1-4F4E-80F1-764655A7607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904613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D04D0-F4AB-427A-97D7-D0DFB579768C}" type="datetimeFigureOut">
              <a:rPr lang="pt-BR" smtClean="0"/>
              <a:pPr/>
              <a:t>09/05/2020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54E7C-9CC1-4F4E-80F1-764655A7607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053923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D04D0-F4AB-427A-97D7-D0DFB579768C}" type="datetimeFigureOut">
              <a:rPr lang="pt-BR" smtClean="0"/>
              <a:pPr/>
              <a:t>09/05/2020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54E7C-9CC1-4F4E-80F1-764655A7607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35287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D04D0-F4AB-427A-97D7-D0DFB579768C}" type="datetimeFigureOut">
              <a:rPr lang="pt-BR" smtClean="0"/>
              <a:pPr/>
              <a:t>09/05/2020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54E7C-9CC1-4F4E-80F1-764655A7607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102743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D04D0-F4AB-427A-97D7-D0DFB579768C}" type="datetimeFigureOut">
              <a:rPr lang="pt-BR" smtClean="0"/>
              <a:pPr/>
              <a:t>09/05/2020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54E7C-9CC1-4F4E-80F1-764655A7607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688774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D04D0-F4AB-427A-97D7-D0DFB579768C}" type="datetimeFigureOut">
              <a:rPr lang="pt-BR" smtClean="0"/>
              <a:pPr/>
              <a:t>09/05/2020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54E7C-9CC1-4F4E-80F1-764655A7607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165082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D04D0-F4AB-427A-97D7-D0DFB579768C}" type="datetimeFigureOut">
              <a:rPr lang="pt-BR" smtClean="0"/>
              <a:pPr/>
              <a:t>09/05/2020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54E7C-9CC1-4F4E-80F1-764655A7607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814181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D04D0-F4AB-427A-97D7-D0DFB579768C}" type="datetimeFigureOut">
              <a:rPr lang="pt-BR" smtClean="0"/>
              <a:pPr/>
              <a:t>09/05/2020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54E7C-9CC1-4F4E-80F1-764655A7607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685568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571480"/>
            <a:ext cx="8345488" cy="5683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259632" y="-18605449"/>
            <a:ext cx="6552728" cy="95102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dirty="0"/>
          </a:p>
          <a:p>
            <a:r>
              <a:rPr lang="pt-BR" dirty="0"/>
              <a:t>       INC-OPC.</a:t>
            </a:r>
          </a:p>
          <a:p>
            <a:r>
              <a:rPr lang="pt-BR" dirty="0"/>
              <a:t>                MOVE "S" TO W-OPCAO</a:t>
            </a:r>
          </a:p>
          <a:p>
            <a:r>
              <a:rPr lang="pt-BR" dirty="0"/>
              <a:t>                DISPLAY (23, 40) "DADOS OK (S/N) : ".</a:t>
            </a:r>
          </a:p>
          <a:p>
            <a:r>
              <a:rPr lang="pt-BR" dirty="0"/>
              <a:t>                ACCEPT (23, 57) W-OPCAO WITH UPDATE</a:t>
            </a:r>
          </a:p>
          <a:p>
            <a:r>
              <a:rPr lang="pt-BR" dirty="0"/>
              <a:t>                ACCEPT W-ACT FROM ESCAPE KEY</a:t>
            </a:r>
          </a:p>
          <a:p>
            <a:r>
              <a:rPr lang="pt-BR" dirty="0"/>
              <a:t>                IF W-ACT = 02 GO TO INC-005.</a:t>
            </a:r>
          </a:p>
          <a:p>
            <a:r>
              <a:rPr lang="pt-BR" dirty="0"/>
              <a:t>                IF W-OPCAO = "N" OR "n"</a:t>
            </a:r>
          </a:p>
          <a:p>
            <a:r>
              <a:rPr lang="pt-BR" dirty="0"/>
              <a:t>                   MOVE "*** DADOS RECUSADOS PELO OPERADOR ***" TO MENS</a:t>
            </a:r>
          </a:p>
          <a:p>
            <a:r>
              <a:rPr lang="pt-BR" dirty="0"/>
              <a:t>                   PERFORM ROT-MENS THRU ROT-MENS-FIM</a:t>
            </a:r>
          </a:p>
          <a:p>
            <a:r>
              <a:rPr lang="pt-BR" dirty="0"/>
              <a:t>                   GO TO INC-001.</a:t>
            </a:r>
          </a:p>
          <a:p>
            <a:r>
              <a:rPr lang="pt-BR" dirty="0"/>
              <a:t>                IF W-OPCAO NOT = "S" AND "s"</a:t>
            </a:r>
          </a:p>
          <a:p>
            <a:r>
              <a:rPr lang="pt-BR" dirty="0"/>
              <a:t>                   MOVE "*** DIGITE APENAS S=SIM e N=NAO ***" TO MENS</a:t>
            </a:r>
          </a:p>
          <a:p>
            <a:r>
              <a:rPr lang="pt-BR" dirty="0"/>
              <a:t>                   PERFORM ROT-MENS THRU ROT-MENS-FIM</a:t>
            </a:r>
          </a:p>
          <a:p>
            <a:r>
              <a:rPr lang="pt-BR" dirty="0"/>
              <a:t>                   GO TO INC-OPC.</a:t>
            </a:r>
          </a:p>
          <a:p>
            <a:r>
              <a:rPr lang="pt-BR" dirty="0"/>
              <a:t>       INC-WR1.</a:t>
            </a:r>
          </a:p>
          <a:p>
            <a:r>
              <a:rPr lang="pt-BR" dirty="0"/>
              <a:t>                WRITE REGPRO</a:t>
            </a:r>
          </a:p>
          <a:p>
            <a:r>
              <a:rPr lang="pt-BR" dirty="0"/>
              <a:t>                IF ST-ERRO = "00" OR "02"</a:t>
            </a:r>
          </a:p>
          <a:p>
            <a:r>
              <a:rPr lang="pt-BR" dirty="0"/>
              <a:t>                      MOVE "*** DADOS GRAVADOS *** " TO MENS</a:t>
            </a:r>
          </a:p>
          <a:p>
            <a:r>
              <a:rPr lang="pt-BR" dirty="0"/>
              <a:t>                      PERFORM ROT-MENS THRU ROT-MENS-FIM</a:t>
            </a:r>
          </a:p>
          <a:p>
            <a:r>
              <a:rPr lang="pt-BR" dirty="0"/>
              <a:t>                      GO TO INC-001.</a:t>
            </a:r>
          </a:p>
          <a:p>
            <a:r>
              <a:rPr lang="pt-BR" dirty="0"/>
              <a:t>                IF ST-ERRO = "22"</a:t>
            </a:r>
          </a:p>
          <a:p>
            <a:r>
              <a:rPr lang="pt-BR" dirty="0"/>
              <a:t>                      MOVE "*** PRODUTO JA EXISTE ***       " TO MENS</a:t>
            </a:r>
          </a:p>
          <a:p>
            <a:r>
              <a:rPr lang="pt-BR" dirty="0"/>
              <a:t>                      PERFORM ROT-MENS THRU ROT-MENS-FIM</a:t>
            </a:r>
          </a:p>
          <a:p>
            <a:r>
              <a:rPr lang="pt-BR" dirty="0"/>
              <a:t>                      GO TO INC-001</a:t>
            </a:r>
          </a:p>
          <a:p>
            <a:r>
              <a:rPr lang="pt-BR" dirty="0"/>
              <a:t>                ELSE</a:t>
            </a:r>
          </a:p>
          <a:p>
            <a:r>
              <a:rPr lang="pt-BR" dirty="0"/>
              <a:t>                      MOVE "ERRO NA GRAVACAO DO ARQUIVO DE PRODUTO"</a:t>
            </a:r>
          </a:p>
          <a:p>
            <a:r>
              <a:rPr lang="pt-BR" dirty="0"/>
              <a:t>                                                       TO MENS</a:t>
            </a:r>
          </a:p>
          <a:p>
            <a:r>
              <a:rPr lang="pt-BR" dirty="0"/>
              <a:t>                      PERFORM ROT-MENS THRU ROT-MENS-FIM</a:t>
            </a:r>
          </a:p>
          <a:p>
            <a:r>
              <a:rPr lang="pt-BR" dirty="0"/>
              <a:t>                      GO TO ROT-FIM.</a:t>
            </a:r>
          </a:p>
          <a:p>
            <a:r>
              <a:rPr lang="pt-BR" dirty="0"/>
              <a:t>      </a:t>
            </a:r>
            <a:r>
              <a:rPr lang="pt-BR" dirty="0" smtClean="0"/>
              <a:t>*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395536" y="332656"/>
            <a:ext cx="8568952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 smtClean="0"/>
              <a:t>      INC-007</a:t>
            </a:r>
            <a:r>
              <a:rPr lang="pt-BR" sz="2000" dirty="0"/>
              <a:t>.</a:t>
            </a:r>
          </a:p>
          <a:p>
            <a:r>
              <a:rPr lang="pt-BR" sz="2000" dirty="0"/>
              <a:t>                COMPUTE VRESTOQ = QUANT * PRECMD</a:t>
            </a:r>
          </a:p>
          <a:p>
            <a:r>
              <a:rPr lang="pt-BR" sz="2000" dirty="0"/>
              <a:t>                DISPLAY (09, 21)VRESTOQ.</a:t>
            </a:r>
          </a:p>
          <a:p>
            <a:endParaRPr lang="pt-BR" sz="2000" dirty="0" smtClean="0"/>
          </a:p>
          <a:p>
            <a:r>
              <a:rPr lang="pt-BR" sz="2000" dirty="0" smtClean="0"/>
              <a:t>      INC-008</a:t>
            </a:r>
            <a:r>
              <a:rPr lang="pt-BR" sz="2000" dirty="0"/>
              <a:t>.</a:t>
            </a:r>
          </a:p>
          <a:p>
            <a:r>
              <a:rPr lang="pt-BR" sz="2000" dirty="0"/>
              <a:t>                ACCEPT (10, 21) FUNCIONARIO</a:t>
            </a:r>
          </a:p>
          <a:p>
            <a:r>
              <a:rPr lang="pt-BR" sz="2000" dirty="0"/>
              <a:t>                ACCEPT W-ACT FROM ESCAPE KEY</a:t>
            </a:r>
          </a:p>
          <a:p>
            <a:r>
              <a:rPr lang="pt-BR" sz="2000" dirty="0"/>
              <a:t>                IF W-ACT= 02 GO TO INC-006.</a:t>
            </a:r>
          </a:p>
          <a:p>
            <a:r>
              <a:rPr lang="pt-BR" sz="2000" dirty="0"/>
              <a:t>       INC-009. </a:t>
            </a:r>
          </a:p>
          <a:p>
            <a:r>
              <a:rPr lang="pt-BR" sz="2000" dirty="0"/>
              <a:t>                ACCEPT (11, 21) ALMOXARIFADO</a:t>
            </a:r>
          </a:p>
          <a:p>
            <a:r>
              <a:rPr lang="pt-BR" sz="2000" dirty="0"/>
              <a:t>                ACCEPT W-ACT FROM ESCAPE KEY</a:t>
            </a:r>
          </a:p>
          <a:p>
            <a:r>
              <a:rPr lang="pt-BR" sz="2000" dirty="0"/>
              <a:t>                IF W-ACT = 02 GO TO INC-008.</a:t>
            </a:r>
          </a:p>
          <a:p>
            <a:r>
              <a:rPr lang="pt-BR" sz="2000" dirty="0"/>
              <a:t>      *</a:t>
            </a:r>
          </a:p>
          <a:p>
            <a:r>
              <a:rPr lang="pt-BR" sz="2000" dirty="0"/>
              <a:t>                IF W-SEL = 1</a:t>
            </a:r>
          </a:p>
          <a:p>
            <a:r>
              <a:rPr lang="pt-BR" sz="2000" dirty="0"/>
              <a:t>                              GO TO ALT-OPC.</a:t>
            </a:r>
          </a:p>
        </p:txBody>
      </p:sp>
    </p:spTree>
    <p:extLst>
      <p:ext uri="{BB962C8B-B14F-4D97-AF65-F5344CB8AC3E}">
        <p14:creationId xmlns:p14="http://schemas.microsoft.com/office/powerpoint/2010/main" xmlns="" val="69638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14718" y="188640"/>
            <a:ext cx="8784976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*****************************************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  * ROTINA DE CONSULTA/ALTERACAO/EXCLUSAO *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  *****************************************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  *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   ACE-001.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DISPLAY (23, 12)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"F1=NOVO REGISTRO   F2=ALTERAR   F3=EXCLUIR"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ACCEPT (23, 55) W-OPCAO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ACCEPT W-ACT FROM ESCAPE KEY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IF W-ACT NOT = 02 AND W-ACT NOT = 03 AND </a:t>
            </a:r>
            <a:endParaRPr lang="pt-B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W-ACT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NOT = 04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  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GO TO ACE-001.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MOVE SPACES TO MENS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DISPLAY (23, 12) MENS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IF W-ACT = 02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MOVE 02 TO W-SEL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GO TO INC-001.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IF W-ACT = 03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GO TO INC-003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65525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23528" y="260648"/>
            <a:ext cx="864096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INC-OPC.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MOVE "S" TO W-OPCAO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DISPLAY (23, 40) "DADOS OK (S/N) : ".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ACCEPT (23, 57) W-OPCAO WITH UPDATE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ACCEPT W-ACT FROM ESCAPE KEY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IF W-ACT = 02 GO TO INC-005.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IF W-OPCAO = "N" OR "n"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MOVE "*** DADOS RECUSADOS PELO OPERADOR ***" TO MENS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PERFORM ROT-MENS THRU ROT-MENS-FIM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GO TO INC-001.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IF W-OPCAO NOT = "S" AND "s"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MOVE "*** DIGITE APENAS S=SIM e N=NAO ***" TO MENS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PERFORM ROT-MENS THRU ROT-MENS-FIM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GO TO INC-OPC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4056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07504" y="197346"/>
            <a:ext cx="892899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INC-WR1.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WRITE REGPRO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IF ST-ERRO = "00" OR "02"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MOVE "*** DADOS GRAVADOS *** " TO MENS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PERFORM ROT-MENS THRU ROT-MENS-FIM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GO TO INC-001.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IF ST-ERRO = "22"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MOVE "*** PRODUTO JA EXISTE ***       " TO MENS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PERFORM ROT-MENS THRU ROT-MENS-FIM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GO TO INC-001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ELSE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MOVE "ERRO NA GRAVACAO DO ARQUIVO DE 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PRODUTO“  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                                        TO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MENS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PERFORM ROT-MENS THRU ROT-MENS-FIM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GO TO ROT-FIM.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  *</a:t>
            </a:r>
          </a:p>
          <a:p>
            <a:r>
              <a:rPr lang="pt-BR" dirty="0"/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xmlns="" val="2442220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07504" y="260648"/>
            <a:ext cx="8856984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*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   EXC-OPC.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DISPLAY (23, 40) "EXCLUIR   (S/N) : ".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ACCEPT (23, 57) W-OPCAO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IF W-OPCAO = "N" OR "n"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MOVE "*** REGISTRO NAO EXCLUIDO ***" TO MENS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PERFORM ROT-MENS THRU ROT-MENS-FIM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GO TO INC-001.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IF W-OPCAO NOT = "S" AND "s"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MOVE "*** DIGITE APENAS S=SIM  e  N=NAO ***" TO MENS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PERFORM ROT-MENS THRU ROT-MENS-FIM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GO TO EXC-OPC.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   EXC-DL1.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DELETE PRODUTO RECORD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IF ST-ERRO = "00"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MOVE "*** REGISTRO EXCLUIDO ***           " TO MENS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PERFORM ROT-MENS THRU ROT-MENS-FIM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GO TO INC-001.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MOVE "ERRO NA EXCLUSAO DO REGISTRO "   TO MENS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PERFORM ROT-MENS THRU ROT-MENS-FIM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GO TO ROT-FIM.</a:t>
            </a:r>
          </a:p>
        </p:txBody>
      </p:sp>
    </p:spTree>
    <p:extLst>
      <p:ext uri="{BB962C8B-B14F-4D97-AF65-F5344CB8AC3E}">
        <p14:creationId xmlns:p14="http://schemas.microsoft.com/office/powerpoint/2010/main" xmlns="" val="382192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306833" y="34570"/>
            <a:ext cx="8712968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ALT-OPC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DISPLAY (23, 40) "ALTERAR  (S/N) : ".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ACCEPT (23, 57) W-OPCAO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ACCEPT W-ACT FROM ESCAPE KEY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IF W-ACT = 02 GO TO INC-005.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IF W-OPCAO = "N" OR "n"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MOVE "*** INFORMACOES NAO ALTERADAS *** " TO MENS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PERFORM ROT-MENS THRU ROT-MENS-FIM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GO TO INC-001.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IF W-OPCAO NOT = "S" AND "s"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MOVE "*** DIGITE APENAS S=SIM  e  N=NAO ***" TO MENS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PERFORM ROT-MENS THRU ROT-MENS-FIM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GO TO ALT-OPC.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   ALT-RW1.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REWRITE REGPRO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IF ST-ERRO = "00" OR "02"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MOVE "*** REGISTRO ALTERADO ***         " TO MENS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PERFORM ROT-MENS THRU ROT-MENS-FIM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GO TO INC-001.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MOVE </a:t>
            </a: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"ERRO NA EXCLUSAO DO REGISTRO PRODUTO"   </a:t>
            </a: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TO MENS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PERFORM ROT-MENS THRU ROT-MENS-FIM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GO TO ROT-FIM.</a:t>
            </a:r>
          </a:p>
        </p:txBody>
      </p:sp>
    </p:spTree>
    <p:extLst>
      <p:ext uri="{BB962C8B-B14F-4D97-AF65-F5344CB8AC3E}">
        <p14:creationId xmlns:p14="http://schemas.microsoft.com/office/powerpoint/2010/main" xmlns="" val="146030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49424" y="476672"/>
            <a:ext cx="8712968" cy="5601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*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  **********************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  * ROTINA DE MENSAGEM *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  **********************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  *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   ROT-MENS.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MOVE ZEROS TO W-CONT.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   ROT-MENS1.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DISPLAY (23, 12) MENS.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   ROT-MENS2.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ADD 1 TO W-CONT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IF W-CONT &lt; </a:t>
            </a:r>
            <a:r>
              <a:rPr lang="pt-BR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3000</a:t>
            </a:r>
            <a:endParaRPr lang="pt-BR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GO TO ROT-MENS2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ELSE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DISPLAY (23, 12) LIMPA.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   ROT-MENS-FIM.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EXIT.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   FIM-ROT-TEMPO.</a:t>
            </a:r>
          </a:p>
        </p:txBody>
      </p:sp>
    </p:spTree>
    <p:extLst>
      <p:ext uri="{BB962C8B-B14F-4D97-AF65-F5344CB8AC3E}">
        <p14:creationId xmlns:p14="http://schemas.microsoft.com/office/powerpoint/2010/main" xmlns="" val="289530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400581" y="404664"/>
            <a:ext cx="8352928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*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  **********************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  * ROTINA DE FIM      *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  **********************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  *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   ROT-FIM.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DISPLAY (01, 01) ERASE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EXIT PROGRAM.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   ROT-FIMP.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EXIT PROGRAM.</a:t>
            </a: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   ROT-FIMS.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STOP RUN.</a:t>
            </a:r>
          </a:p>
        </p:txBody>
      </p:sp>
    </p:spTree>
    <p:extLst>
      <p:ext uri="{BB962C8B-B14F-4D97-AF65-F5344CB8AC3E}">
        <p14:creationId xmlns:p14="http://schemas.microsoft.com/office/powerpoint/2010/main" xmlns="" val="45485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07504" y="260648"/>
            <a:ext cx="8928992" cy="6217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IDENTIFICATION DIVISION.</a:t>
            </a:r>
          </a:p>
          <a:p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PROGRAM-ID. CEP001.</a:t>
            </a:r>
          </a:p>
          <a:p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 *AUTHOR. ANGELO LOTIERZO FILHO.</a:t>
            </a:r>
          </a:p>
          <a:p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 ************************************************************</a:t>
            </a:r>
          </a:p>
          <a:p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 * MANUTENCAO DO CADASTRO DE PRODUTO  *</a:t>
            </a:r>
          </a:p>
          <a:p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 ************************************************************</a:t>
            </a:r>
          </a:p>
          <a:p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 *----------------------------------------------------------------</a:t>
            </a:r>
          </a:p>
          <a:p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ENVIRONMENT DIVISION.</a:t>
            </a:r>
          </a:p>
          <a:p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CONFIGURATION SECTION.</a:t>
            </a:r>
          </a:p>
          <a:p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SPECIAL-NAMES.</a:t>
            </a:r>
          </a:p>
          <a:p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DECIMAL-POINT   IS COMMA.</a:t>
            </a:r>
          </a:p>
          <a:p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INPUT-OUTPUT SECTION.</a:t>
            </a:r>
          </a:p>
          <a:p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FILE-CONTROL.</a:t>
            </a:r>
          </a:p>
          <a:p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SELECT PRODUTO ASSIGN TO DISK</a:t>
            </a:r>
          </a:p>
          <a:p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ORGANIZATION IS INDEXED</a:t>
            </a:r>
          </a:p>
          <a:p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ACCESS MODE  IS DYNAMIC</a:t>
            </a:r>
          </a:p>
          <a:p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RECORD KEY   IS CODPRO</a:t>
            </a:r>
          </a:p>
          <a:p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FILE STATUS  IS ST-ERRO</a:t>
            </a:r>
          </a:p>
          <a:p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ALTERNATE RECORD KEY IS DESCR WITH DUPLICATES</a:t>
            </a:r>
          </a:p>
          <a:p>
            <a:endParaRPr lang="pt-BR" sz="2000" dirty="0" smtClean="0"/>
          </a:p>
        </p:txBody>
      </p:sp>
    </p:spTree>
    <p:extLst>
      <p:ext uri="{BB962C8B-B14F-4D97-AF65-F5344CB8AC3E}">
        <p14:creationId xmlns:p14="http://schemas.microsoft.com/office/powerpoint/2010/main" xmlns="" val="115071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55612" y="332656"/>
            <a:ext cx="8248836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*-----------------------------------------------------------------</a:t>
            </a:r>
          </a:p>
          <a:p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DATA DIVISION.</a:t>
            </a:r>
          </a:p>
          <a:p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FILE SECTION.</a:t>
            </a:r>
          </a:p>
          <a:p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FD PRODUTO</a:t>
            </a:r>
          </a:p>
          <a:p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LABEL RECORD IS STANDARD</a:t>
            </a:r>
          </a:p>
          <a:p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VALUE OF FILE-ID IS "PRODUTO.DAT".</a:t>
            </a:r>
          </a:p>
          <a:p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01 REGPRO.</a:t>
            </a:r>
          </a:p>
          <a:p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03 CODPRO                   PIC 9(06).</a:t>
            </a:r>
          </a:p>
          <a:p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03 DESCR                      PIC X(30).</a:t>
            </a:r>
          </a:p>
          <a:p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03 UNID                          PIC X(02).</a:t>
            </a:r>
          </a:p>
          <a:p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03 QUANT                      PIC 9(05)V9.</a:t>
            </a:r>
          </a:p>
          <a:p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03 PRECMD                   PIC 9(06)V999.</a:t>
            </a:r>
          </a:p>
          <a:p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03 VALORESTOQUE     PIC 9(10)V99.</a:t>
            </a:r>
          </a:p>
          <a:p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03 FUNCIONARIO         PIC X(30).</a:t>
            </a:r>
          </a:p>
          <a:p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03 ALMOXARIFADO      PIC 9(01).</a:t>
            </a:r>
          </a:p>
          <a:p>
            <a:r>
              <a:rPr lang="pt-BR" sz="2400" dirty="0" smtClean="0"/>
              <a:t>      *</a:t>
            </a:r>
          </a:p>
        </p:txBody>
      </p:sp>
    </p:spTree>
    <p:extLst>
      <p:ext uri="{BB962C8B-B14F-4D97-AF65-F5344CB8AC3E}">
        <p14:creationId xmlns:p14="http://schemas.microsoft.com/office/powerpoint/2010/main" xmlns="" val="250869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467544" y="1443841"/>
            <a:ext cx="8352928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*-----------------------------------------------------------------</a:t>
            </a:r>
          </a:p>
          <a:p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WORKING-STORAGE SECTION.</a:t>
            </a:r>
          </a:p>
          <a:p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01 MASC1             PIC ZZZ.ZZ9,9.</a:t>
            </a:r>
          </a:p>
          <a:p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01 MASC2	           PIC ZZZZ.ZZZ.ZZ9,99.</a:t>
            </a:r>
          </a:p>
          <a:p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77 W-SEL              PIC 9(01) VALUE ZEROS.</a:t>
            </a:r>
          </a:p>
          <a:p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77 W-CONT           PIC 9(06) VALUE ZEROS.</a:t>
            </a:r>
          </a:p>
          <a:p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77 W-OPCAO        PIC X(01) VALUE SPACES.</a:t>
            </a:r>
          </a:p>
          <a:p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77 ST-ERRO         PIC X(02) VALUE "00".</a:t>
            </a:r>
          </a:p>
          <a:p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77 W-ACT              PIC 9(02) VALUE ZEROS.</a:t>
            </a:r>
          </a:p>
          <a:p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77 MENS               PIC50) VALUE SPACES.</a:t>
            </a:r>
          </a:p>
          <a:p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77 LIMPA               PIC X(50) VALUE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017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107504" y="332656"/>
            <a:ext cx="8784976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*-----------------------------------------------------------------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   PROCEDURE DIVISION.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   INICIO.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  *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   INC-OP0.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       OPEN I-O PRODUTO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       IF ST-ERRO NOT = "00"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IF ST-ERRO = "30"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OPEN OUTPUT PRODUTO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CLOSE PRODUTO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MOVE 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"*** ARQUIVO PRODUTO SENDO CRIADO **"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MENS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PERFORM ROT-MENS THRU ROT-MENS-FIM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GO TO INC-OP0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MOVE 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"ERRO NA ABERTURA DO ARQUIVO 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PRODUTO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TO MENS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PERFORM ROT-MENS THRU ROT-MENS-FIM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GO TO 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ROT-FIM.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ELSE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NEXT SENTENCE.</a:t>
            </a:r>
          </a:p>
        </p:txBody>
      </p:sp>
    </p:spTree>
    <p:extLst>
      <p:ext uri="{BB962C8B-B14F-4D97-AF65-F5344CB8AC3E}">
        <p14:creationId xmlns:p14="http://schemas.microsoft.com/office/powerpoint/2010/main" xmlns="" val="260471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51520" y="612845"/>
            <a:ext cx="864096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INC-001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MOVE ZEROS  TO CODPRO QUANT PRECMD 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MASC2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VRESTOQUE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ALMOXARIFADO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MOVE SPACES TO DESCR 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UNID FUNCIONARIO.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 *-------- [ MONTAR TELA ]----------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DISPLAY (01, 01) ERASE.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DISPLAY (01, 20) "CADASTRO DE PRODUTO"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DISPLAY (04, 01) "CODIGO             : "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DISPLAY (05, 01) "DESCRICAO          : "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DISPLAY (06, 01) "UNIDADE            : "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DISPLAY (07, 01) "QUANTIDADE         : "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DISPLAY (08, 01) "PRECO MEDIA        : "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DISPLAY (09, 01) "VALOR ESTOQUE      : "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DISPLAY (10, 01) "NOME DO FUNCIONARIO: "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DISPLAY (11, 01) "N DE ALMOXARIFADO  : ".</a:t>
            </a:r>
          </a:p>
        </p:txBody>
      </p:sp>
    </p:spTree>
    <p:extLst>
      <p:ext uri="{BB962C8B-B14F-4D97-AF65-F5344CB8AC3E}">
        <p14:creationId xmlns:p14="http://schemas.microsoft.com/office/powerpoint/2010/main" xmlns="" val="1587482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62817" y="980728"/>
            <a:ext cx="8712968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INC-002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ACCEPT  (04, 21) CODPRO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ACCEPT W-ACT FROM ESCAPE KEY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W-ACT = 02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CLOSE PRODUTO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GO TO ROT-FIM.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IF CODPRO  = 0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MOVE "*** PRODUTO INVALIDO ***" TO MENS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PERFORM ROT-MENS THRU ROT-MENS-FIM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GO TO INC-002.</a:t>
            </a:r>
          </a:p>
          <a:p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293182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51520" y="12794"/>
            <a:ext cx="8712968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 smtClean="0"/>
              <a:t>       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LER-PRODUTO01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MOVE 0 TO W-SEL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READ PRODUTO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IF ST-ERRO NOT = "23"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IF ST-ERRO = "00"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DISPLAY (05, 12) DESCR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DISPLAY (06, 12) UNID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DISPLAY (07, 12) QUANT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DISPLAY (08, 12) PRECMD</a:t>
            </a:r>
          </a:p>
          <a:p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DISPLAY (09, 12) VRESTOQ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DISPLAY (10, 12) FUNCIONARIO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DISPLAY (11, 12) ALMOXARIFADO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MOVE 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"*** PRODUTO JA CADASTRAD0 ***"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TO MENS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PERFORM ROT-MENS THRU ROT-MENS-FIM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MOVE 1 TO W-SEL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GO TO ACE-001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ELSE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MOVE 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"ERRO NA LEITURA ARQUIVO PRODUTO"  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TO MENS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PERFORM ROT-MENS THRU ROT-MENS-FIM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GO TO 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ROT-FIM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ELSE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NEXT 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SENTENCE.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2771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323528" y="335846"/>
            <a:ext cx="8568952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INC-003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ACCEPT (05, 21) DESCR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ACCEPT W-ACT FROM ESCAPE KEY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IF W-ACT = 02 GO TO INC-002.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   INC-004.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ACCEPT (06, 21) UNID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ACCEPT W-ACT FROM ESCAPE KEY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IF W-ACT = 02 GO TO INC-003.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   INC-005.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ACCEPT (07, 21) QUANT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ACCEPT W-ACT FROM ESCAPE KEY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IF W-ACT = 02 GO TO INC-004.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   INC-006.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ACCEPT (08, 12) PRECMD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MOVE PRECMD TO MASC1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DISPLAY (08, 12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 MASC1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ACCEPT W-ACT FROM ESCAPE KEY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IF W-ACT = 02 GO TO INC-005.</a:t>
            </a:r>
          </a:p>
          <a:p>
            <a:r>
              <a:rPr lang="pt-BR" dirty="0"/>
              <a:t>       </a:t>
            </a:r>
          </a:p>
        </p:txBody>
      </p:sp>
    </p:spTree>
    <p:extLst>
      <p:ext uri="{BB962C8B-B14F-4D97-AF65-F5344CB8AC3E}">
        <p14:creationId xmlns:p14="http://schemas.microsoft.com/office/powerpoint/2010/main" xmlns="" val="225346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DD55FA4A90D5B4FAB2642AE5EE89A00" ma:contentTypeVersion="2" ma:contentTypeDescription="Create a new document." ma:contentTypeScope="" ma:versionID="165ff9c23aa82f704000f696a74f204c">
  <xsd:schema xmlns:xsd="http://www.w3.org/2001/XMLSchema" xmlns:xs="http://www.w3.org/2001/XMLSchema" xmlns:p="http://schemas.microsoft.com/office/2006/metadata/properties" xmlns:ns2="1b6b7f1b-4702-4520-9359-b573ea47cb58" targetNamespace="http://schemas.microsoft.com/office/2006/metadata/properties" ma:root="true" ma:fieldsID="7ec2bbe5d8bdd26d9ae4cc7e9dcf04fc" ns2:_="">
    <xsd:import namespace="1b6b7f1b-4702-4520-9359-b573ea47cb5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6b7f1b-4702-4520-9359-b573ea47cb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D737798-FE30-4145-99D2-F756210558B3}"/>
</file>

<file path=customXml/itemProps2.xml><?xml version="1.0" encoding="utf-8"?>
<ds:datastoreItem xmlns:ds="http://schemas.openxmlformats.org/officeDocument/2006/customXml" ds:itemID="{06B5D389-DA13-43DE-B6AE-2CF7EAF167B9}"/>
</file>

<file path=customXml/itemProps3.xml><?xml version="1.0" encoding="utf-8"?>
<ds:datastoreItem xmlns:ds="http://schemas.openxmlformats.org/officeDocument/2006/customXml" ds:itemID="{C6B61D00-4E4A-46A5-97E6-C659066EE9FB}"/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1729</Words>
  <Application>Microsoft Office PowerPoint</Application>
  <PresentationFormat>Apresentação na tela (4:3)</PresentationFormat>
  <Paragraphs>302</Paragraphs>
  <Slides>17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18" baseType="lpstr">
      <vt:lpstr>Tema do Office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Usuario</dc:creator>
  <cp:lastModifiedBy>ANCIBE</cp:lastModifiedBy>
  <cp:revision>15</cp:revision>
  <dcterms:created xsi:type="dcterms:W3CDTF">2020-04-28T21:05:11Z</dcterms:created>
  <dcterms:modified xsi:type="dcterms:W3CDTF">2020-05-09T11:01:24Z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0x010100BDD55FA4A90D5B4FAB2642AE5EE89A00</vt:lpwstr>
  </property>
</Properties>
</file>