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90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0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8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08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4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62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6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61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73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E5E6-1CF4-49C4-849C-C71515A7F135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1E95-345F-435B-86C0-B5688FBC4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35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70848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Euphemia" panose="020B0503040102020104" pitchFamily="34" charset="0"/>
                <a:ea typeface="SimHei" panose="02010609060101010101" pitchFamily="49" charset="-122"/>
              </a:rPr>
              <a:t>Monitoramento de </a:t>
            </a:r>
            <a:r>
              <a:rPr lang="pt-BR" dirty="0">
                <a:latin typeface="Euphemia" panose="020B0503040102020104" pitchFamily="34" charset="0"/>
                <a:ea typeface="SimHei" panose="02010609060101010101" pitchFamily="49" charset="-122"/>
              </a:rPr>
              <a:t>I</a:t>
            </a:r>
            <a:r>
              <a:rPr lang="pt-BR" dirty="0" smtClean="0">
                <a:latin typeface="Euphemia" panose="020B0503040102020104" pitchFamily="34" charset="0"/>
                <a:ea typeface="SimHei" panose="02010609060101010101" pitchFamily="49" charset="-122"/>
              </a:rPr>
              <a:t>ncidências UV</a:t>
            </a:r>
            <a:endParaRPr lang="pt-BR" dirty="0">
              <a:latin typeface="Euphemia" panose="020B0503040102020104" pitchFamily="34" charset="0"/>
              <a:ea typeface="SimHei" panose="02010609060101010101" pitchFamily="49" charset="-122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65867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Euphemia" panose="020B0503040102020104" pitchFamily="34" charset="0"/>
              </a:rPr>
              <a:t>Felipe Santos Bardella 153755</a:t>
            </a:r>
          </a:p>
          <a:p>
            <a:r>
              <a:rPr lang="pt-BR" sz="2000" dirty="0" smtClean="0">
                <a:latin typeface="Euphemia" panose="020B0503040102020104" pitchFamily="34" charset="0"/>
              </a:rPr>
              <a:t>Robson Lucas Silveira Mello 144267</a:t>
            </a:r>
          </a:p>
          <a:p>
            <a:r>
              <a:rPr lang="pt-BR" sz="2000" dirty="0" smtClean="0">
                <a:latin typeface="Euphemia" panose="020B0503040102020104" pitchFamily="34" charset="0"/>
              </a:rPr>
              <a:t>Ivanilson Leoncio Ferreira dos Santos 151596</a:t>
            </a:r>
            <a:endParaRPr lang="pt-BR" sz="2000" dirty="0">
              <a:latin typeface="Euphemia" panose="020B05030401020201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347729" y="5621629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0" y="0"/>
            <a:ext cx="590843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9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347729" y="5621629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60000" y="1152000"/>
            <a:ext cx="4266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Euphemia" panose="020B0503040102020104" pitchFamily="34" charset="0"/>
              </a:rPr>
              <a:t>Objetivo do Projeto</a:t>
            </a:r>
            <a:endParaRPr lang="pt-BR" sz="3600" dirty="0">
              <a:latin typeface="Euphemia" panose="020B05030401020201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60000" y="2083207"/>
            <a:ext cx="471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>
                <a:latin typeface="Euphemia" panose="020B0503040102020104" pitchFamily="34" charset="0"/>
              </a:rPr>
              <a:t>Monitorar os índices de UV(ultra violeta) </a:t>
            </a:r>
          </a:p>
          <a:p>
            <a:pPr algn="just"/>
            <a:r>
              <a:rPr lang="pt-BR" dirty="0">
                <a:latin typeface="Euphemia" panose="020B0503040102020104" pitchFamily="34" charset="0"/>
              </a:rPr>
              <a:t>c</a:t>
            </a:r>
            <a:r>
              <a:rPr lang="pt-BR" dirty="0" smtClean="0">
                <a:latin typeface="Euphemia" panose="020B0503040102020104" pitchFamily="34" charset="0"/>
              </a:rPr>
              <a:t>om um sensor e mostrar de forma visual</a:t>
            </a:r>
          </a:p>
          <a:p>
            <a:pPr algn="just"/>
            <a:r>
              <a:rPr lang="pt-BR" dirty="0" smtClean="0">
                <a:latin typeface="Euphemia" panose="020B0503040102020104" pitchFamily="34" charset="0"/>
              </a:rPr>
              <a:t>com </a:t>
            </a:r>
            <a:r>
              <a:rPr lang="pt-BR" dirty="0" err="1" smtClean="0">
                <a:latin typeface="Euphemia" panose="020B0503040102020104" pitchFamily="34" charset="0"/>
              </a:rPr>
              <a:t>leds</a:t>
            </a:r>
            <a:r>
              <a:rPr lang="pt-BR" dirty="0" smtClean="0">
                <a:latin typeface="Euphemia" panose="020B0503040102020104" pitchFamily="34" charset="0"/>
              </a:rPr>
              <a:t> o nível </a:t>
            </a:r>
            <a:r>
              <a:rPr lang="pt-BR" dirty="0">
                <a:latin typeface="Euphemia" panose="020B0503040102020104" pitchFamily="34" charset="0"/>
              </a:rPr>
              <a:t>que </a:t>
            </a:r>
            <a:r>
              <a:rPr lang="pt-BR" dirty="0" smtClean="0">
                <a:latin typeface="Euphemia" panose="020B0503040102020104" pitchFamily="34" charset="0"/>
              </a:rPr>
              <a:t>esta sendo captado.</a:t>
            </a:r>
            <a:endParaRPr lang="pt-BR" dirty="0">
              <a:latin typeface="Euphemia" panose="020B05030401020201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21" y="3291413"/>
            <a:ext cx="4876800" cy="3248025"/>
          </a:xfrm>
          <a:prstGeom prst="rect">
            <a:avLst/>
          </a:prstGeom>
          <a:effectLst>
            <a:outerShdw blurRad="127000" dist="139700" dir="2700000" algn="tl" rotWithShape="0">
              <a:prstClr val="black">
                <a:alpha val="31000"/>
              </a:prst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21214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347729" y="5621629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60000" y="1152000"/>
            <a:ext cx="2272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Euphemia" panose="020B0503040102020104" pitchFamily="34" charset="0"/>
              </a:rPr>
              <a:t>Eletrônica</a:t>
            </a:r>
            <a:endParaRPr lang="pt-BR" sz="3600" dirty="0">
              <a:latin typeface="Euphemia" panose="020B05030401020201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60000" y="2250831"/>
            <a:ext cx="4420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uphemia" panose="020B0503040102020104" pitchFamily="34" charset="0"/>
              </a:rPr>
              <a:t>1 x Microcontrolador atMega328p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uphemia" panose="020B0503040102020104" pitchFamily="34" charset="0"/>
              </a:rPr>
              <a:t>1 x Sensor UV.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uphemia" panose="020B0503040102020104" pitchFamily="34" charset="0"/>
              </a:rPr>
              <a:t>1</a:t>
            </a:r>
            <a:r>
              <a:rPr lang="pt-BR" sz="2000" dirty="0" smtClean="0">
                <a:latin typeface="Euphemia" panose="020B0503040102020104" pitchFamily="34" charset="0"/>
              </a:rPr>
              <a:t> x DEMUX 8 entradas.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uphemia" panose="020B0503040102020104" pitchFamily="34" charset="0"/>
              </a:rPr>
              <a:t>3 x </a:t>
            </a:r>
            <a:r>
              <a:rPr lang="pt-BR" sz="2000" dirty="0" err="1" smtClean="0">
                <a:latin typeface="Euphemia" panose="020B0503040102020104" pitchFamily="34" charset="0"/>
              </a:rPr>
              <a:t>leds</a:t>
            </a:r>
            <a:r>
              <a:rPr lang="pt-BR" sz="2000" dirty="0" smtClean="0">
                <a:latin typeface="Euphemia" panose="020B05030401020201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uphemia" panose="020B0503040102020104" pitchFamily="34" charset="0"/>
              </a:rPr>
              <a:t>1 x Resistor de 100 ohms.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uphemia" panose="020B0503040102020104" pitchFamily="34" charset="0"/>
              </a:rPr>
              <a:t>1 x Fonte de alimentação 5v.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uphemia" panose="020B0503040102020104" pitchFamily="34" charset="0"/>
              </a:rPr>
              <a:t>Protheus.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uphemia" panose="020B0503040102020104" pitchFamily="34" charset="0"/>
              </a:rPr>
              <a:t>Simulide.</a:t>
            </a:r>
            <a:endParaRPr lang="pt-BR" sz="2000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347729" y="5621629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308000" y="2869963"/>
            <a:ext cx="3511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Euphemia" panose="020B0503040102020104" pitchFamily="34" charset="0"/>
              </a:rPr>
              <a:t>Esquemáticos</a:t>
            </a:r>
            <a:br>
              <a:rPr lang="pt-BR" sz="3600" dirty="0" smtClean="0">
                <a:latin typeface="Euphemia" panose="020B0503040102020104" pitchFamily="34" charset="0"/>
              </a:rPr>
            </a:br>
            <a:r>
              <a:rPr lang="pt-BR" sz="3600" dirty="0" smtClean="0">
                <a:latin typeface="Euphemia" panose="020B0503040102020104" pitchFamily="34" charset="0"/>
              </a:rPr>
              <a:t>e </a:t>
            </a:r>
            <a:r>
              <a:rPr lang="pt-BR" sz="3600" dirty="0" smtClean="0">
                <a:latin typeface="Euphemia" panose="020B0503040102020104" pitchFamily="34" charset="0"/>
              </a:rPr>
              <a:t>Componentes</a:t>
            </a:r>
            <a:endParaRPr lang="pt-BR" sz="3600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347729" y="5621629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96" y="912968"/>
            <a:ext cx="7239000" cy="5117973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1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508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347729" y="5621629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55" y="1498969"/>
            <a:ext cx="4342924" cy="4060031"/>
          </a:xfrm>
          <a:prstGeom prst="rect">
            <a:avLst/>
          </a:prstGeom>
          <a:effectLst>
            <a:outerShdw blurRad="127000" dist="190500" dir="2700000" algn="tl" rotWithShape="0">
              <a:prstClr val="black">
                <a:alpha val="40000"/>
              </a:prstClr>
            </a:outerShdw>
            <a:softEdge rad="1016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067" y="611746"/>
            <a:ext cx="5335216" cy="53352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2" y="2539138"/>
            <a:ext cx="3143726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264000" y="5649764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60000" y="1152000"/>
            <a:ext cx="299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Euphemia" panose="020B0503040102020104" pitchFamily="34" charset="0"/>
              </a:rPr>
              <a:t>Programação</a:t>
            </a:r>
            <a:endParaRPr lang="pt-BR" sz="3600" dirty="0">
              <a:latin typeface="Euphemia" panose="020B05030401020201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60000" y="2194560"/>
            <a:ext cx="2256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Euphemia" panose="020B0503040102020104" pitchFamily="34" charset="0"/>
              </a:rPr>
              <a:t>Atmel Studio 7.0.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Euphemia" panose="020B0503040102020104" pitchFamily="34" charset="0"/>
              </a:rPr>
              <a:t>Assembly.</a:t>
            </a:r>
            <a:endParaRPr lang="pt-BR" dirty="0">
              <a:latin typeface="Euphemia" panose="020B05030401020201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57" y="3973364"/>
            <a:ext cx="1828800" cy="1828800"/>
          </a:xfrm>
          <a:prstGeom prst="rect">
            <a:avLst/>
          </a:prstGeom>
          <a:effectLst>
            <a:outerShdw blurRad="127000" dist="177800" dir="2700000" algn="tl" rotWithShape="0">
              <a:prstClr val="black">
                <a:alpha val="31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62" y="3973364"/>
            <a:ext cx="2926080" cy="1828800"/>
          </a:xfrm>
          <a:prstGeom prst="rect">
            <a:avLst/>
          </a:prstGeom>
          <a:effectLst>
            <a:outerShdw blurRad="127000" dist="177800" dir="2700000" algn="tl" rotWithShape="0">
              <a:prstClr val="black">
                <a:alpha val="3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264000" y="5649764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60000" y="1152000"/>
            <a:ext cx="335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Euphemia" panose="020B0503040102020104" pitchFamily="34" charset="0"/>
              </a:rPr>
              <a:t>Versionamento</a:t>
            </a:r>
            <a:endParaRPr lang="pt-BR" sz="3600" dirty="0">
              <a:latin typeface="Euphemia" panose="020B05030401020201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60000" y="2194560"/>
            <a:ext cx="153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Euphemia" panose="020B0503040102020104" pitchFamily="34" charset="0"/>
              </a:rPr>
              <a:t>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Euphemia" panose="020B0503040102020104" pitchFamily="34" charset="0"/>
              </a:rPr>
              <a:t>GitKraken</a:t>
            </a:r>
            <a:r>
              <a:rPr lang="pt-BR" dirty="0" smtClean="0">
                <a:latin typeface="Euphemia" panose="020B0503040102020104" pitchFamily="34" charset="0"/>
              </a:rPr>
              <a:t>.</a:t>
            </a:r>
            <a:endParaRPr lang="pt-BR" dirty="0">
              <a:latin typeface="Euphemia" panose="020B05030401020201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2" y="3512124"/>
            <a:ext cx="2438405" cy="24384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68" y="3705327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200068" y="0"/>
            <a:ext cx="759853" cy="1223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347729" y="5621629"/>
            <a:ext cx="1524000" cy="14681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23705" y="2783850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Euphemia" panose="020B0503040102020104" pitchFamily="34" charset="0"/>
              </a:rPr>
              <a:t>Obrigado!</a:t>
            </a:r>
            <a:endParaRPr lang="pt-BR" sz="4400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Personalizada 6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620</TotalTime>
  <Words>99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SimHei</vt:lpstr>
      <vt:lpstr>Arial</vt:lpstr>
      <vt:lpstr>Calibri</vt:lpstr>
      <vt:lpstr>Calibri Light</vt:lpstr>
      <vt:lpstr>Euphemia</vt:lpstr>
      <vt:lpstr>Tema do Office</vt:lpstr>
      <vt:lpstr>Monitoramento de Incidências UV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Nilson</dc:creator>
  <cp:lastModifiedBy>Nilson</cp:lastModifiedBy>
  <cp:revision>26</cp:revision>
  <dcterms:created xsi:type="dcterms:W3CDTF">2020-06-12T17:19:55Z</dcterms:created>
  <dcterms:modified xsi:type="dcterms:W3CDTF">2020-06-14T20:51:09Z</dcterms:modified>
</cp:coreProperties>
</file>