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1" autoAdjust="0"/>
    <p:restoredTop sz="94660"/>
  </p:normalViewPr>
  <p:slideViewPr>
    <p:cSldViewPr snapToGrid="0">
      <p:cViewPr>
        <p:scale>
          <a:sx n="75" d="100"/>
          <a:sy n="75" d="100"/>
        </p:scale>
        <p:origin x="56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1498-8A5A-4906-84DB-A1EBFF795977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3F87-8C02-4D8F-85E1-9447D4F16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54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1498-8A5A-4906-84DB-A1EBFF795977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3F87-8C02-4D8F-85E1-9447D4F16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93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1498-8A5A-4906-84DB-A1EBFF795977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3F87-8C02-4D8F-85E1-9447D4F16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96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1498-8A5A-4906-84DB-A1EBFF795977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3F87-8C02-4D8F-85E1-9447D4F16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50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1498-8A5A-4906-84DB-A1EBFF795977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3F87-8C02-4D8F-85E1-9447D4F16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83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1498-8A5A-4906-84DB-A1EBFF795977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3F87-8C02-4D8F-85E1-9447D4F16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07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1498-8A5A-4906-84DB-A1EBFF795977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3F87-8C02-4D8F-85E1-9447D4F16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52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1498-8A5A-4906-84DB-A1EBFF795977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3F87-8C02-4D8F-85E1-9447D4F16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70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1498-8A5A-4906-84DB-A1EBFF795977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3F87-8C02-4D8F-85E1-9447D4F16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86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1498-8A5A-4906-84DB-A1EBFF795977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3F87-8C02-4D8F-85E1-9447D4F16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78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1498-8A5A-4906-84DB-A1EBFF795977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3F87-8C02-4D8F-85E1-9447D4F16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34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A1498-8A5A-4906-84DB-A1EBFF795977}" type="datetimeFigureOut">
              <a:rPr lang="pt-BR" smtClean="0"/>
              <a:t>11/12/2021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A3F87-8C02-4D8F-85E1-9447D4F16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68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Logotipo Unigran EAD Versão Preferencial Horizon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02" y="377372"/>
            <a:ext cx="24765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12000" y="1908000"/>
            <a:ext cx="10800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pt-BR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12000" y="1800000"/>
            <a:ext cx="108000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315611" y="1334218"/>
            <a:ext cx="52788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CENTRO UNIVERSITÁRIO DA GRANDE DOURADOS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4021348" y="2926059"/>
            <a:ext cx="3867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ROBSON CONCEIÇÃO DO SANTOS</a:t>
            </a:r>
            <a:endParaRPr lang="pt-B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013426" y="4018783"/>
            <a:ext cx="7883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MONITORAÇÃO E CONTROLE DE AMBIENTES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668478" y="5693775"/>
            <a:ext cx="4573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Orientador (a): Prof. Me. Felipe Pereira Perez</a:t>
            </a:r>
          </a:p>
        </p:txBody>
      </p:sp>
    </p:spTree>
    <p:extLst>
      <p:ext uri="{BB962C8B-B14F-4D97-AF65-F5344CB8AC3E}">
        <p14:creationId xmlns:p14="http://schemas.microsoft.com/office/powerpoint/2010/main" val="27588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Logotipo Unigran EAD Versão Preferencial Horizon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02" y="377372"/>
            <a:ext cx="24765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3315611" y="1334218"/>
            <a:ext cx="52788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CENTRO UNIVERSITÁRIO DA GRANDE DOURADOS</a:t>
            </a:r>
            <a:endParaRPr lang="pt-BR" sz="1600" dirty="0"/>
          </a:p>
        </p:txBody>
      </p:sp>
      <p:sp>
        <p:nvSpPr>
          <p:cNvPr id="12" name="Retângulo 11"/>
          <p:cNvSpPr/>
          <p:nvPr/>
        </p:nvSpPr>
        <p:spPr>
          <a:xfrm>
            <a:off x="368759" y="3724362"/>
            <a:ext cx="571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CONTROLE DE CARGA NO MODELO LIGA/DESLIGA;</a:t>
            </a: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pt-BR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BAIXO CUSTO COM EQUIPAMENTOS DE MERCADO;</a:t>
            </a: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pt-BR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UTILIZAR TECNOLOGIAS DE IOT;</a:t>
            </a: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pt-BR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MONITORAR TEMPO DE CARGA ATIVA;</a:t>
            </a: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pt-BR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GERAL RELATÓRIO DE TEMPO DE CARGA;</a:t>
            </a: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pt-BR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54514" y="2549212"/>
            <a:ext cx="109058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CONTEXTO GERAL DO PROJETO DE CONTROLE DE AMBIENTES:</a:t>
            </a:r>
            <a:r>
              <a:rPr lang="pt-BR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281621" y="3724361"/>
            <a:ext cx="571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CALCULAR O VALOR APROXIMADO DO GASTO;</a:t>
            </a: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pt-BR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POSSUIR 2 NÍVEIS DE USUÁRIOS;</a:t>
            </a: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pt-BR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GUARDAR OS DADOS EM BANCO SEGURO;</a:t>
            </a: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pt-BR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POSSUIR UM INTERFACE DE FACIL USABILIDADE</a:t>
            </a:r>
            <a:r>
              <a:rPr lang="pt-BR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indent="-34290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pt-BR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BR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CALCULAR CONSUMOS EM KW POR TEMPO;</a:t>
            </a:r>
          </a:p>
          <a:p>
            <a:pPr algn="just">
              <a:spcAft>
                <a:spcPts val="0"/>
              </a:spcAft>
            </a:pPr>
            <a:endParaRPr lang="pt-BR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612000" y="1908000"/>
            <a:ext cx="10800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pt-BR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612000" y="1800000"/>
            <a:ext cx="108000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96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Logotipo Unigran EAD Versão Preferencial Horizon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02" y="377372"/>
            <a:ext cx="24765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315611" y="1334218"/>
            <a:ext cx="52788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CENTRO UNIVERSITÁRIO DA GRANDE DOURADOS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654514" y="2460312"/>
            <a:ext cx="109058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ARQUITETURA PLANEJADA E UTILIZADA:</a:t>
            </a:r>
            <a:r>
              <a:rPr lang="pt-BR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530" y="3933275"/>
            <a:ext cx="3324180" cy="2372384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grpSp>
        <p:nvGrpSpPr>
          <p:cNvPr id="13" name="Grupo 12"/>
          <p:cNvGrpSpPr/>
          <p:nvPr/>
        </p:nvGrpSpPr>
        <p:grpSpPr>
          <a:xfrm>
            <a:off x="7915849" y="3608821"/>
            <a:ext cx="3688080" cy="2930183"/>
            <a:chOff x="6804659" y="3433077"/>
            <a:chExt cx="3688080" cy="2930183"/>
          </a:xfrm>
        </p:grpSpPr>
        <p:sp>
          <p:nvSpPr>
            <p:cNvPr id="12" name="Nuvem 11"/>
            <p:cNvSpPr/>
            <p:nvPr/>
          </p:nvSpPr>
          <p:spPr>
            <a:xfrm>
              <a:off x="6804659" y="3433077"/>
              <a:ext cx="3688080" cy="2930183"/>
            </a:xfrm>
            <a:prstGeom prst="cloud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3019" y="4293869"/>
              <a:ext cx="1663386" cy="1643516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00000">
              <a:off x="8560407" y="4048586"/>
              <a:ext cx="1439841" cy="596248"/>
            </a:xfrm>
            <a:prstGeom prst="rect">
              <a:avLst/>
            </a:prstGeom>
          </p:spPr>
        </p:pic>
      </p:grpSp>
      <p:cxnSp>
        <p:nvCxnSpPr>
          <p:cNvPr id="15" name="Conector de seta reta 14"/>
          <p:cNvCxnSpPr/>
          <p:nvPr/>
        </p:nvCxnSpPr>
        <p:spPr>
          <a:xfrm>
            <a:off x="5651862" y="5055979"/>
            <a:ext cx="2246848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5581425" y="4748202"/>
            <a:ext cx="23172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Ethernet </a:t>
            </a:r>
            <a:r>
              <a:rPr lang="pt-BR" sz="1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Modbus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TCP/IP</a:t>
            </a:r>
            <a:endParaRPr lang="pt-BR" sz="14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1024" y="3948182"/>
            <a:ext cx="684379" cy="665774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540" y="3970687"/>
            <a:ext cx="1078237" cy="640318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712" y="4769885"/>
            <a:ext cx="1078237" cy="608054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1024" y="4720584"/>
            <a:ext cx="684379" cy="671822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712" y="5574767"/>
            <a:ext cx="1964691" cy="730892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612000" y="1908000"/>
            <a:ext cx="10800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pt-BR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612000" y="1800000"/>
            <a:ext cx="108000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3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Logotipo Unigran EAD Versão Preferencial Horizon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02" y="377372"/>
            <a:ext cx="24765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315611" y="1334218"/>
            <a:ext cx="52788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CENTRO UNIVERSITÁRIO DA GRANDE DOURADOS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502114" y="3140668"/>
            <a:ext cx="109058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MUITO OBRIGADO PELA OPORTUNIDADE</a:t>
            </a:r>
          </a:p>
          <a:p>
            <a:pPr algn="ctr">
              <a:spcAft>
                <a:spcPts val="0"/>
              </a:spcAft>
            </a:pPr>
            <a:r>
              <a:rPr lang="pt-BR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pt-BR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APRENDER COM A TODOS VOCÊS</a:t>
            </a:r>
            <a:r>
              <a:rPr lang="pt-B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pt-BR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04095" y="5671915"/>
            <a:ext cx="5101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ROBSON CONCEIÇÃO DO SANTOS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612000" y="1908000"/>
            <a:ext cx="10800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pt-BR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612000" y="1800000"/>
            <a:ext cx="108000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03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139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Robson Santos</dc:creator>
  <cp:lastModifiedBy>Robson Santos</cp:lastModifiedBy>
  <cp:revision>16</cp:revision>
  <dcterms:created xsi:type="dcterms:W3CDTF">2021-12-11T22:30:30Z</dcterms:created>
  <dcterms:modified xsi:type="dcterms:W3CDTF">2021-12-11T23:48:29Z</dcterms:modified>
</cp:coreProperties>
</file>