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9336d359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9336d359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9336d359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9336d359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9336d359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9336d359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9336d359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9336d359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336d359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9336d359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9336d359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9336d359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obsonpesantos.github.io/Project-1-survive-game/." TargetMode="External"/><Relationship Id="rId4" Type="http://schemas.openxmlformats.org/officeDocument/2006/relationships/image" Target="../media/image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SURVIVE THE QUARANTINE 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game developed by Robson Santos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WHERE I AM FROM?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I live in São Paulo, nearby Paulista avenue. I used to be a branch/sales manager and i decided to have a change in my career, pursuing something that would challenge me and at the same time, bring me a new horizon.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I love tech, even in my hobbies i’m always in contact with it, discovering new app’s, playing games, but also binge watching some new sci-fi tv serie.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3678013" y="129450"/>
            <a:ext cx="1787975" cy="11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TECHNICAL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I don’t had a good </a:t>
            </a:r>
            <a:r>
              <a:rPr lang="pt-BR">
                <a:solidFill>
                  <a:srgbClr val="000000"/>
                </a:solidFill>
              </a:rPr>
              <a:t>understanding</a:t>
            </a:r>
            <a:r>
              <a:rPr lang="pt-BR">
                <a:solidFill>
                  <a:srgbClr val="000000"/>
                </a:solidFill>
              </a:rPr>
              <a:t> of both canvas and DOM manipulation during the classes, so i had to research and study all over again, while coding.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The most </a:t>
            </a:r>
            <a:r>
              <a:rPr lang="pt-BR">
                <a:solidFill>
                  <a:srgbClr val="000000"/>
                </a:solidFill>
              </a:rPr>
              <a:t>difficult</a:t>
            </a:r>
            <a:r>
              <a:rPr lang="pt-BR">
                <a:solidFill>
                  <a:srgbClr val="000000"/>
                </a:solidFill>
              </a:rPr>
              <a:t> challenge was to implement some mechanics that we </a:t>
            </a:r>
            <a:r>
              <a:rPr lang="pt-BR">
                <a:solidFill>
                  <a:srgbClr val="000000"/>
                </a:solidFill>
              </a:rPr>
              <a:t>didn't</a:t>
            </a:r>
            <a:r>
              <a:rPr lang="pt-BR">
                <a:solidFill>
                  <a:srgbClr val="000000"/>
                </a:solidFill>
              </a:rPr>
              <a:t> saw at the classes and labs.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I overcame those challenges with pure research and practice.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72851" l="18634" r="60448" t="10156"/>
          <a:stretch/>
        </p:blipFill>
        <p:spPr>
          <a:xfrm>
            <a:off x="311700" y="3827475"/>
            <a:ext cx="1912723" cy="87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Pitch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My project is about an endless game, with the objective of use movimentation to escape as many rooms as you can, into a huge hotel infested with zombies.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The mechanics are quite simple, using the keyboard </a:t>
            </a:r>
            <a:r>
              <a:rPr lang="pt-BR">
                <a:solidFill>
                  <a:srgbClr val="000000"/>
                </a:solidFill>
              </a:rPr>
              <a:t>arrows</a:t>
            </a:r>
            <a:r>
              <a:rPr lang="pt-BR">
                <a:solidFill>
                  <a:srgbClr val="000000"/>
                </a:solidFill>
              </a:rPr>
              <a:t> to move left, right, up and down, until your character reach a door to a next level.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I choose this project because it’s challenging, will always be fresh (in every room, the positions are randomized) and mostly, would be a game that i would like to play!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612800" y="0"/>
            <a:ext cx="7634875" cy="508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BIG MISTAKE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I </a:t>
            </a:r>
            <a:r>
              <a:rPr lang="pt-BR">
                <a:solidFill>
                  <a:srgbClr val="000000"/>
                </a:solidFill>
              </a:rPr>
              <a:t>tried</a:t>
            </a:r>
            <a:r>
              <a:rPr lang="pt-BR">
                <a:solidFill>
                  <a:srgbClr val="000000"/>
                </a:solidFill>
              </a:rPr>
              <a:t> to implement to many complex functions before even testing the simple ones, </a:t>
            </a:r>
            <a:r>
              <a:rPr lang="pt-BR">
                <a:solidFill>
                  <a:srgbClr val="000000"/>
                </a:solidFill>
              </a:rPr>
              <a:t>which</a:t>
            </a:r>
            <a:r>
              <a:rPr lang="pt-BR">
                <a:solidFill>
                  <a:srgbClr val="000000"/>
                </a:solidFill>
              </a:rPr>
              <a:t> made me postpone the first tests in one day.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I learned how that everything is about testing. From the first line to the last.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850" y="2916500"/>
            <a:ext cx="2574200" cy="19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                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Link to demo. Have fun!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0775" y="1992025"/>
            <a:ext cx="47434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THANK YOU!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SURVIVE THE QUARANTINE - JS GAME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ROBSON SANTOS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IRONHACKER - WD FT - SP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