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Nunito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1EFB95-763F-4AD1-940A-5F4D93364D1F}">
  <a:tblStyle styleId="{751EFB95-763F-4AD1-940A-5F4D93364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2974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73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1aac61f94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1aac61f94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25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1aac61f94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1aac61f94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3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1aac61f94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1aac61f94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37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1aac61f94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1aac61f94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74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1aac61f94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1aac61f94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73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1aac61f94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1aac61f94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8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1aac61f94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1aac61f94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202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1aac61f94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1aac61f94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296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1aac61f94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1aac61f94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22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aac61f9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1aac61f9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07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1aac61f94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1aac61f94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1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ac61f94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ac61f94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72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1aac61f94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1aac61f94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7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1aac61f94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1aac61f94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82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1aac61f94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1aac61f94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68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aac61f94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aac61f94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65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aac61f94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1aac61f94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4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odi.com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SgmANIj8nsK2axD60xIMCOFjbxKpRHueb5jZJ1msOKs/edit?usp=sharing" TargetMode="External"/><Relationship Id="rId4" Type="http://schemas.openxmlformats.org/officeDocument/2006/relationships/hyperlink" Target="https://www.iestudos.com.b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1drv.ms/b/s!AtJ-feCqFPPSladhRa6ZLw1Pj-6yNw?e=wzWEO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1drv.ms/b/s!AtJ-feCqFPPSlacro-aIiaw3tB3pMg?e=1ClcE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1drv.ms/b/s!AtJ-feCqFPPSlacro-aIiaw3tB3pMg?e=1ClcE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tJ-feCqFPPSlahvTsuC9NTFbVm9YQ?e=EjTmA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b/s!AtJ-feCqFPPSlacDjFz9NwbVi80Amw?e=Eidnf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b/s!AtJ-feCqFPPSlacDjFz9NwbVi80Amw?e=Eidnf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Melhorias no fluxo do plano de estudos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 da MusicDot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Concorrentes indiretos</a:t>
            </a:r>
            <a:endParaRPr/>
          </a:p>
        </p:txBody>
      </p:sp>
      <p:graphicFrame>
        <p:nvGraphicFramePr>
          <p:cNvPr id="334" name="Google Shape;334;p22"/>
          <p:cNvGraphicFramePr/>
          <p:nvPr/>
        </p:nvGraphicFramePr>
        <p:xfrm>
          <a:off x="499450" y="1461550"/>
          <a:ext cx="8435500" cy="2574104"/>
        </p:xfrm>
        <a:graphic>
          <a:graphicData uri="http://schemas.openxmlformats.org/drawingml/2006/table">
            <a:tbl>
              <a:tblPr>
                <a:noFill/>
                <a:tableStyleId>{751EFB95-763F-4AD1-940A-5F4D93364D1F}</a:tableStyleId>
              </a:tblPr>
              <a:tblGrid>
                <a:gridCol w="1405925"/>
                <a:gridCol w="3956050"/>
                <a:gridCol w="3073525"/>
              </a:tblGrid>
              <a:tr h="235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Competidor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Público-alvo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Site</a:t>
                      </a:r>
                      <a:endParaRPr sz="1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57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Stoodi</a:t>
                      </a:r>
                      <a:endParaRPr sz="1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Alunos do ensino médio e que estão fazendo vestibular</a:t>
                      </a:r>
                      <a:endParaRPr sz="1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sng">
                          <a:solidFill>
                            <a:schemeClr val="hlink"/>
                          </a:solidFill>
                          <a:hlinkClick r:id="rId3"/>
                        </a:rPr>
                        <a:t>https://www.stoodi.com.br/</a:t>
                      </a:r>
                      <a:endParaRPr sz="1800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0200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iEstudos</a:t>
                      </a:r>
                      <a:endParaRPr sz="1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Alunos do ensino médio e que estão fazendo vestibular</a:t>
                      </a:r>
                      <a:endParaRPr sz="1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sng">
                          <a:solidFill>
                            <a:schemeClr val="hlink"/>
                          </a:solidFill>
                          <a:hlinkClick r:id="rId4"/>
                        </a:rPr>
                        <a:t>https://www.iestudos.com.br/</a:t>
                      </a:r>
                      <a:endParaRPr sz="1800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5" name="Google Shape;335;p22"/>
          <p:cNvSpPr txBox="1"/>
          <p:nvPr/>
        </p:nvSpPr>
        <p:spPr>
          <a:xfrm>
            <a:off x="6026947" y="4727400"/>
            <a:ext cx="35199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Link para planilha completa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iEstudos - Plano de estudos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00" y="1165025"/>
            <a:ext cx="4201099" cy="38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/>
          <p:nvPr/>
        </p:nvSpPr>
        <p:spPr>
          <a:xfrm>
            <a:off x="5795099" y="4702500"/>
            <a:ext cx="3030844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Fluxo de tarefas completo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MusicDot novo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911574" cy="27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MusicDot - Criar plano de estudos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 t="21500"/>
          <a:stretch/>
        </p:blipFill>
        <p:spPr>
          <a:xfrm>
            <a:off x="148849" y="1577525"/>
            <a:ext cx="5410450" cy="1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/>
          <p:nvPr/>
        </p:nvSpPr>
        <p:spPr>
          <a:xfrm>
            <a:off x="5671275" y="2009175"/>
            <a:ext cx="1301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Antigo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5671275" y="3661250"/>
            <a:ext cx="1301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Novo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6565400" y="4827500"/>
            <a:ext cx="2321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Fluxo de tarefas completo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25"/>
          <p:cNvPicPr preferRelativeResize="0"/>
          <p:nvPr/>
        </p:nvPicPr>
        <p:blipFill rotWithShape="1">
          <a:blip r:embed="rId5">
            <a:alphaModFix/>
          </a:blip>
          <a:srcRect t="13993"/>
          <a:stretch/>
        </p:blipFill>
        <p:spPr>
          <a:xfrm>
            <a:off x="101450" y="3538950"/>
            <a:ext cx="5523127" cy="14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MusicDot - Arquivar plano de estudos</a:t>
            </a:r>
            <a:endParaRPr/>
          </a:p>
        </p:txBody>
      </p:sp>
      <p:sp>
        <p:nvSpPr>
          <p:cNvPr id="364" name="Google Shape;364;p26"/>
          <p:cNvSpPr txBox="1"/>
          <p:nvPr/>
        </p:nvSpPr>
        <p:spPr>
          <a:xfrm>
            <a:off x="6862550" y="2069925"/>
            <a:ext cx="1301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Antigo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6862550" y="3688175"/>
            <a:ext cx="1301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Novo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26"/>
          <p:cNvPicPr preferRelativeResize="0"/>
          <p:nvPr/>
        </p:nvPicPr>
        <p:blipFill rotWithShape="1">
          <a:blip r:embed="rId3">
            <a:alphaModFix/>
          </a:blip>
          <a:srcRect t="31450"/>
          <a:stretch/>
        </p:blipFill>
        <p:spPr>
          <a:xfrm>
            <a:off x="152400" y="1885175"/>
            <a:ext cx="6542363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6"/>
          <p:cNvSpPr txBox="1"/>
          <p:nvPr/>
        </p:nvSpPr>
        <p:spPr>
          <a:xfrm>
            <a:off x="152400" y="4732200"/>
            <a:ext cx="35061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Fluxo de tarefas completo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075" y="3552086"/>
            <a:ext cx="6542374" cy="88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Sugestão final de tela</a:t>
            </a:r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body" idx="1"/>
          </p:nvPr>
        </p:nvSpPr>
        <p:spPr>
          <a:xfrm>
            <a:off x="1231881" y="4613835"/>
            <a:ext cx="3312000" cy="45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hlinkClick r:id="rId3"/>
              </a:rPr>
              <a:t>Protótipo navegável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0" r="14276"/>
          <a:stretch/>
        </p:blipFill>
        <p:spPr>
          <a:xfrm>
            <a:off x="5404207" y="0"/>
            <a:ext cx="29795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 de funcionalidades futuras</a:t>
            </a:r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Grau de dificuldade para colaboradores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desenvolvimento</a:t>
            </a:r>
            <a:endParaRPr/>
          </a:p>
        </p:txBody>
      </p:sp>
      <p:graphicFrame>
        <p:nvGraphicFramePr>
          <p:cNvPr id="387" name="Google Shape;387;p29"/>
          <p:cNvGraphicFramePr/>
          <p:nvPr/>
        </p:nvGraphicFramePr>
        <p:xfrm>
          <a:off x="275100" y="145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{751EFB95-763F-4AD1-940A-5F4D93364D1F}</a:tableStyleId>
              </a:tblPr>
              <a:tblGrid>
                <a:gridCol w="1613350"/>
                <a:gridCol w="6501850"/>
              </a:tblGrid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Priorização</a:t>
                      </a:r>
                      <a:endParaRPr sz="18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Item apontado</a:t>
                      </a:r>
                      <a:endParaRPr sz="18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 sprint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Processo de criação do plano de estudos</a:t>
                      </a:r>
                      <a:endParaRPr sz="1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 sprint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Consultar pessoas de um plano de estudos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 sprint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Remover pessoas de um plano de estudos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 sprint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Consultar planos de estudos de uma pessoa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 sprint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Relatório de quantidades de atividades realizadas por pessoa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 sprint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Carga horária dos cursos nos relatórios</a:t>
                      </a:r>
                      <a:endParaRPr sz="1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 sprint</a:t>
                      </a:r>
                      <a:endParaRPr sz="1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Relatório entradas dos colaboradores</a:t>
                      </a:r>
                      <a:endParaRPr sz="1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Grata!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Contato: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email@empresa.com.br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realizada: </a:t>
            </a:r>
            <a:br>
              <a:rPr lang="pt-BR"/>
            </a:br>
            <a:r>
              <a:rPr lang="pt-BR"/>
              <a:t>Julho e Agosto/2019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Time da pesquisa: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Livia Gabos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da pesquisa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0100"/>
            <a:ext cx="70305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Melhorar fluxo de tarefas da funcionalidade de plano de estudos da área B2B da MusicDot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Criar/Alterar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Excluir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Vincular colaborador ao plano de estudos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anteriores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450100"/>
            <a:ext cx="70305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5350"/>
            <a:ext cx="4350775" cy="46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MusicDot antigo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3350"/>
            <a:ext cx="8921225" cy="34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MusicDot antigo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25" y="1140325"/>
            <a:ext cx="5936900" cy="39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MusicDot antigo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520525" y="4499025"/>
            <a:ext cx="44370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Fluxo de tarefas completo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275"/>
            <a:ext cx="8675824" cy="1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MusicDot antigo</a:t>
            </a:r>
            <a:endParaRPr/>
          </a:p>
        </p:txBody>
      </p:sp>
      <p:sp>
        <p:nvSpPr>
          <p:cNvPr id="321" name="Google Shape;321;p20"/>
          <p:cNvSpPr txBox="1"/>
          <p:nvPr/>
        </p:nvSpPr>
        <p:spPr>
          <a:xfrm>
            <a:off x="520525" y="4499025"/>
            <a:ext cx="44370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Fluxo de tarefas completo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275"/>
            <a:ext cx="8293500" cy="17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identificados nos fluxos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1303800" y="1524450"/>
            <a:ext cx="7030500" cy="30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Entrar sem adicionar cursos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Ter que entrar na opção de editar para excluir um plano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Apresentação na tela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Maven Pro</vt:lpstr>
      <vt:lpstr>Arial</vt:lpstr>
      <vt:lpstr>Nunito</vt:lpstr>
      <vt:lpstr>Momentum</vt:lpstr>
      <vt:lpstr>Melhorias no fluxo do plano de estudos</vt:lpstr>
      <vt:lpstr>Pesquisa realizada:  Julho e Agosto/2019  Time da pesquisa: Livia Gabos</vt:lpstr>
      <vt:lpstr>Objetivo da pesquisa</vt:lpstr>
      <vt:lpstr>Telas anteriores</vt:lpstr>
      <vt:lpstr>MusicDot antigo</vt:lpstr>
      <vt:lpstr>MusicDot antigo</vt:lpstr>
      <vt:lpstr>MusicDot antigo</vt:lpstr>
      <vt:lpstr>MusicDot antigo</vt:lpstr>
      <vt:lpstr>Problemas identificados nos fluxos</vt:lpstr>
      <vt:lpstr>Concorrentes indiretos</vt:lpstr>
      <vt:lpstr>iEstudos - Plano de estudos</vt:lpstr>
      <vt:lpstr>MusicDot novo</vt:lpstr>
      <vt:lpstr>MusicDot - Criar plano de estudos</vt:lpstr>
      <vt:lpstr>MusicDot - Arquivar plano de estudos</vt:lpstr>
      <vt:lpstr>Sugestão final de tela</vt:lpstr>
      <vt:lpstr>Sugestões de funcionalidades futuras</vt:lpstr>
      <vt:lpstr>Ciclo de desenvolvimento</vt:lpstr>
      <vt:lpstr>Grata!  Contato: email@empresa.com.br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Melhorias no fluxo do plano de estudos</dc:title>
  <cp:lastModifiedBy>Livia Gabos</cp:lastModifiedBy>
  <cp:revision>1</cp:revision>
  <dcterms:modified xsi:type="dcterms:W3CDTF">2019-09-11T20:57:57Z</dcterms:modified>
</cp:coreProperties>
</file>