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8bf3819-2593-4863-9dc7-7ac0e3b50bc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c1b8817397e4b9c" /><Relationship Type="http://schemas.openxmlformats.org/officeDocument/2006/relationships/slideLayout" Target="/ppt/slideLayouts/slideLayout8.xml" Id="Rea3f089c54c94d05" /><Relationship Type="http://schemas.openxmlformats.org/officeDocument/2006/relationships/hyperlink" Target="https://app.powerbi.com/groups/me/reports/88bf3819-2593-4863-9dc7-7ac0e3b50bc7/?pbi_source=PowerPoint" TargetMode="External" Id="RelId0" /><Relationship Type="http://schemas.openxmlformats.org/officeDocument/2006/relationships/image" Target="/ppt/media/image4.png" Id="imgId30893171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3b3eb432eaa4e66" /><Relationship Type="http://schemas.openxmlformats.org/officeDocument/2006/relationships/slideLayout" Target="/ppt/slideLayouts/slideLayout8.xml" Id="R8b89aa115ffd4547" /><Relationship Type="http://schemas.openxmlformats.org/officeDocument/2006/relationships/hyperlink" Target="https://app.powerbi.com/groups/me/reports/88bf3819-2593-4863-9dc7-7ac0e3b50bc7/?pbi_source=PowerPoint" TargetMode="External" Id="RelId1" /><Relationship Type="http://schemas.openxmlformats.org/officeDocument/2006/relationships/image" Target="/ppt/media/image5.png" Id="imgId3089317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81c78b05826343e9" /><Relationship Type="http://schemas.openxmlformats.org/officeDocument/2006/relationships/slideLayout" Target="/ppt/slideLayouts/slideLayout8.xml" Id="R1d2c479db84f42ea" /><Relationship Type="http://schemas.openxmlformats.org/officeDocument/2006/relationships/hyperlink" Target="https://app.powerbi.com/groups/me/reports/88bf3819-2593-4863-9dc7-7ac0e3b50bc7/?pbi_source=PowerPoint" TargetMode="External" Id="RelId2" /><Relationship Type="http://schemas.openxmlformats.org/officeDocument/2006/relationships/image" Target="/ppt/media/image6.png" Id="imgId30893171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analise_dateset_financials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30/07/2024 21:05:05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30/07/2024 21:01:09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89317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89317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textbox ,map ,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89317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