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301" r:id="rId3"/>
    <p:sldId id="292" r:id="rId4"/>
    <p:sldId id="293" r:id="rId5"/>
    <p:sldId id="294" r:id="rId6"/>
    <p:sldId id="298" r:id="rId7"/>
    <p:sldId id="299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Segoe UI Semibold" panose="020B0702040204020203" pitchFamily="34" charset="0"/>
      <p:bold r:id="rId18"/>
      <p:boldItalic r:id="rId19"/>
    </p:embeddedFont>
    <p:embeddedFont>
      <p:font typeface="Segoe UI Semilight" panose="020B0402040204020203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h5QjpsFJVIUH0S0fZ0WnwMiW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5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84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9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0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7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Soluções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8;p17"/>
          <p:cNvSpPr txBox="1"/>
          <p:nvPr/>
        </p:nvSpPr>
        <p:spPr>
          <a:xfrm>
            <a:off x="565524" y="678993"/>
            <a:ext cx="83262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09 – </a:t>
            </a:r>
            <a:r>
              <a:rPr lang="en-US" sz="4000" dirty="0">
                <a:solidFill>
                  <a:srgbClr val="040A24"/>
                </a:solidFill>
                <a:latin typeface="Calibri"/>
                <a:ea typeface="Century Gothic"/>
                <a:cs typeface="Calibri"/>
                <a:sym typeface="Calibri"/>
              </a:rPr>
              <a:t>Power Platform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877125" y="1763141"/>
            <a:ext cx="5927835" cy="388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1. </a:t>
            </a:r>
            <a:r>
              <a:rPr lang="pt-BR" i="1" dirty="0">
                <a:solidFill>
                  <a:schemeClr val="tx1"/>
                </a:solidFill>
              </a:rPr>
              <a:t>Conhecendo a Power Platform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77123" y="2476934"/>
            <a:ext cx="5927835" cy="4804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2. </a:t>
            </a:r>
            <a:r>
              <a:rPr lang="pt-BR" i="1" dirty="0">
                <a:solidFill>
                  <a:schemeClr val="tx1"/>
                </a:solidFill>
              </a:rPr>
              <a:t>Criando aplicativos </a:t>
            </a:r>
            <a:r>
              <a:rPr lang="pt-BR" i="1" dirty="0" err="1">
                <a:solidFill>
                  <a:schemeClr val="tx1"/>
                </a:solidFill>
              </a:rPr>
              <a:t>Model-Driven</a:t>
            </a:r>
            <a:r>
              <a:rPr lang="pt-BR" i="1" dirty="0">
                <a:solidFill>
                  <a:schemeClr val="tx1"/>
                </a:solidFill>
              </a:rPr>
              <a:t> com Power </a:t>
            </a:r>
            <a:r>
              <a:rPr lang="pt-BR" i="1" dirty="0" err="1">
                <a:solidFill>
                  <a:schemeClr val="tx1"/>
                </a:solidFill>
              </a:rPr>
              <a:t>Apps</a:t>
            </a:r>
            <a:r>
              <a:rPr lang="pt-BR" i="1" dirty="0">
                <a:solidFill>
                  <a:schemeClr val="tx1"/>
                </a:solidFill>
              </a:rPr>
              <a:t> embutido no MS Dynamics 365 CE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877121" y="3282281"/>
            <a:ext cx="5927835" cy="388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3. </a:t>
            </a:r>
            <a:r>
              <a:rPr lang="pt-BR" i="1" dirty="0">
                <a:solidFill>
                  <a:schemeClr val="tx1"/>
                </a:solidFill>
              </a:rPr>
              <a:t>Criando fluxos com Power </a:t>
            </a:r>
            <a:r>
              <a:rPr lang="pt-BR" i="1" dirty="0" err="1">
                <a:solidFill>
                  <a:schemeClr val="tx1"/>
                </a:solidFill>
              </a:rPr>
              <a:t>Automate</a:t>
            </a:r>
            <a:r>
              <a:rPr lang="pt-BR" i="1" dirty="0">
                <a:solidFill>
                  <a:schemeClr val="tx1"/>
                </a:solidFill>
              </a:rPr>
              <a:t> e interagindo com MS Dynamics 365 CE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77122" y="3910811"/>
            <a:ext cx="5927835" cy="388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4. </a:t>
            </a:r>
            <a:r>
              <a:rPr lang="pt-BR" i="1" dirty="0">
                <a:solidFill>
                  <a:schemeClr val="tx1"/>
                </a:solidFill>
              </a:rPr>
              <a:t>Criando Painéis com o Power BI e exibindo no MS Dynamics 365 CE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1758511" y="3223150"/>
            <a:ext cx="5094234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400"/>
            </a:pPr>
            <a:r>
              <a:rPr lang="en-US" sz="24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entury Gothic"/>
                <a:cs typeface="Calibri"/>
                <a:sym typeface="Calibri"/>
              </a:rPr>
              <a:t>Power Platform</a:t>
            </a:r>
            <a:endParaRPr sz="1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1632899" y="1698575"/>
            <a:ext cx="6494519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i="1" dirty="0">
                <a:solidFill>
                  <a:schemeClr val="bg1"/>
                </a:solidFill>
              </a:rPr>
              <a:t>Conhecendo a Power Platform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5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1047349" y="1733954"/>
            <a:ext cx="6928476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/>
              <a:t>Conhecer a Power Platform entender como interage e agrega na criação de soluções para o MS Dynamics 365.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06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561481" y="493329"/>
            <a:ext cx="7926834" cy="51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Platform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562786" y="1040295"/>
            <a:ext cx="7054475" cy="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chemeClr val="tx1"/>
                </a:solidFill>
                <a:latin typeface="Gotham Light Regular" panose="02000603030000020004" pitchFamily="2" charset="77"/>
              </a:rPr>
              <a:t>Uma nova geração de ferramentas de bolso para profissionais de negócio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.</a:t>
            </a:r>
            <a:endParaRPr lang="pt-BR"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63">
            <a:extLst>
              <a:ext uri="{FF2B5EF4-FFF2-40B4-BE49-F238E27FC236}">
                <a16:creationId xmlns:a16="http://schemas.microsoft.com/office/drawing/2014/main" id="{D1D443A7-46A6-4CF5-874B-B2F508226466}"/>
              </a:ext>
            </a:extLst>
          </p:cNvPr>
          <p:cNvGrpSpPr/>
          <p:nvPr/>
        </p:nvGrpSpPr>
        <p:grpSpPr>
          <a:xfrm>
            <a:off x="3302583" y="2014342"/>
            <a:ext cx="2664966" cy="2671588"/>
            <a:chOff x="4763520" y="2340163"/>
            <a:chExt cx="2664966" cy="2671588"/>
          </a:xfrm>
        </p:grpSpPr>
        <p:sp>
          <p:nvSpPr>
            <p:cNvPr id="5" name="Oval 72">
              <a:extLst>
                <a:ext uri="{FF2B5EF4-FFF2-40B4-BE49-F238E27FC236}">
                  <a16:creationId xmlns:a16="http://schemas.microsoft.com/office/drawing/2014/main" id="{D6240635-2945-497E-ADE2-2116B0F8BD24}"/>
                </a:ext>
              </a:extLst>
            </p:cNvPr>
            <p:cNvSpPr/>
            <p:nvPr/>
          </p:nvSpPr>
          <p:spPr bwMode="auto">
            <a:xfrm>
              <a:off x="4763520" y="2340163"/>
              <a:ext cx="2664966" cy="26715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2743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DATAVERSE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rPr>
                <a:t>Low/no-code answer for database</a:t>
              </a:r>
            </a:p>
          </p:txBody>
        </p:sp>
        <p:pic>
          <p:nvPicPr>
            <p:cNvPr id="6" name="Graphic 73">
              <a:extLst>
                <a:ext uri="{FF2B5EF4-FFF2-40B4-BE49-F238E27FC236}">
                  <a16:creationId xmlns:a16="http://schemas.microsoft.com/office/drawing/2014/main" id="{88D19D4B-0062-4170-BF0C-BA02B02DA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43552" y="2654296"/>
              <a:ext cx="904902" cy="904902"/>
            </a:xfrm>
            <a:prstGeom prst="rect">
              <a:avLst/>
            </a:prstGeom>
          </p:spPr>
        </p:pic>
      </p:grpSp>
      <p:grpSp>
        <p:nvGrpSpPr>
          <p:cNvPr id="8" name="Group 83">
            <a:extLst>
              <a:ext uri="{FF2B5EF4-FFF2-40B4-BE49-F238E27FC236}">
                <a16:creationId xmlns:a16="http://schemas.microsoft.com/office/drawing/2014/main" id="{16F8EE40-49C0-4C77-9583-692CFCD26419}"/>
              </a:ext>
            </a:extLst>
          </p:cNvPr>
          <p:cNvGrpSpPr/>
          <p:nvPr/>
        </p:nvGrpSpPr>
        <p:grpSpPr>
          <a:xfrm>
            <a:off x="4288222" y="4286939"/>
            <a:ext cx="872474" cy="846614"/>
            <a:chOff x="2789588" y="-4539742"/>
            <a:chExt cx="1051262" cy="1051262"/>
          </a:xfrm>
        </p:grpSpPr>
        <p:sp>
          <p:nvSpPr>
            <p:cNvPr id="9" name="Oval 84">
              <a:extLst>
                <a:ext uri="{FF2B5EF4-FFF2-40B4-BE49-F238E27FC236}">
                  <a16:creationId xmlns:a16="http://schemas.microsoft.com/office/drawing/2014/main" id="{0A6AAF40-6A06-476B-A4FB-EA499A1EC16F}"/>
                </a:ext>
              </a:extLst>
            </p:cNvPr>
            <p:cNvSpPr/>
            <p:nvPr/>
          </p:nvSpPr>
          <p:spPr bwMode="auto">
            <a:xfrm>
              <a:off x="2789588" y="-4539742"/>
              <a:ext cx="1051262" cy="10512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64502" tIns="131603" rIns="164502" bIns="1316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386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B5B08849-E7DF-4CAD-A15D-677363DF02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73127" y="-4198026"/>
              <a:ext cx="484184" cy="367831"/>
              <a:chOff x="4543" y="2176"/>
              <a:chExt cx="258" cy="196"/>
            </a:xfrm>
            <a:solidFill>
              <a:schemeClr val="bg1"/>
            </a:solidFill>
            <a:effectLst/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13F6180D-08F7-4B21-9BAA-38E93EB0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3" y="2176"/>
                <a:ext cx="258" cy="170"/>
              </a:xfrm>
              <a:custGeom>
                <a:avLst/>
                <a:gdLst>
                  <a:gd name="T0" fmla="*/ 635 w 720"/>
                  <a:gd name="T1" fmla="*/ 467 h 467"/>
                  <a:gd name="T2" fmla="*/ 620 w 720"/>
                  <a:gd name="T3" fmla="*/ 467 h 467"/>
                  <a:gd name="T4" fmla="*/ 620 w 720"/>
                  <a:gd name="T5" fmla="*/ 438 h 467"/>
                  <a:gd name="T6" fmla="*/ 635 w 720"/>
                  <a:gd name="T7" fmla="*/ 438 h 467"/>
                  <a:gd name="T8" fmla="*/ 691 w 720"/>
                  <a:gd name="T9" fmla="*/ 382 h 467"/>
                  <a:gd name="T10" fmla="*/ 691 w 720"/>
                  <a:gd name="T11" fmla="*/ 85 h 467"/>
                  <a:gd name="T12" fmla="*/ 635 w 720"/>
                  <a:gd name="T13" fmla="*/ 29 h 467"/>
                  <a:gd name="T14" fmla="*/ 85 w 720"/>
                  <a:gd name="T15" fmla="*/ 29 h 467"/>
                  <a:gd name="T16" fmla="*/ 29 w 720"/>
                  <a:gd name="T17" fmla="*/ 85 h 467"/>
                  <a:gd name="T18" fmla="*/ 29 w 720"/>
                  <a:gd name="T19" fmla="*/ 382 h 467"/>
                  <a:gd name="T20" fmla="*/ 85 w 720"/>
                  <a:gd name="T21" fmla="*/ 438 h 467"/>
                  <a:gd name="T22" fmla="*/ 99 w 720"/>
                  <a:gd name="T23" fmla="*/ 438 h 467"/>
                  <a:gd name="T24" fmla="*/ 99 w 720"/>
                  <a:gd name="T25" fmla="*/ 467 h 467"/>
                  <a:gd name="T26" fmla="*/ 85 w 720"/>
                  <a:gd name="T27" fmla="*/ 467 h 467"/>
                  <a:gd name="T28" fmla="*/ 0 w 720"/>
                  <a:gd name="T29" fmla="*/ 382 h 467"/>
                  <a:gd name="T30" fmla="*/ 0 w 720"/>
                  <a:gd name="T31" fmla="*/ 85 h 467"/>
                  <a:gd name="T32" fmla="*/ 85 w 720"/>
                  <a:gd name="T33" fmla="*/ 0 h 467"/>
                  <a:gd name="T34" fmla="*/ 635 w 720"/>
                  <a:gd name="T35" fmla="*/ 0 h 467"/>
                  <a:gd name="T36" fmla="*/ 720 w 720"/>
                  <a:gd name="T37" fmla="*/ 85 h 467"/>
                  <a:gd name="T38" fmla="*/ 720 w 720"/>
                  <a:gd name="T39" fmla="*/ 382 h 467"/>
                  <a:gd name="T40" fmla="*/ 635 w 720"/>
                  <a:gd name="T41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0" h="467">
                    <a:moveTo>
                      <a:pt x="635" y="467"/>
                    </a:moveTo>
                    <a:cubicBezTo>
                      <a:pt x="620" y="467"/>
                      <a:pt x="620" y="467"/>
                      <a:pt x="620" y="467"/>
                    </a:cubicBezTo>
                    <a:cubicBezTo>
                      <a:pt x="620" y="438"/>
                      <a:pt x="620" y="438"/>
                      <a:pt x="620" y="438"/>
                    </a:cubicBezTo>
                    <a:cubicBezTo>
                      <a:pt x="635" y="438"/>
                      <a:pt x="635" y="438"/>
                      <a:pt x="635" y="438"/>
                    </a:cubicBezTo>
                    <a:cubicBezTo>
                      <a:pt x="666" y="438"/>
                      <a:pt x="691" y="413"/>
                      <a:pt x="691" y="382"/>
                    </a:cubicBezTo>
                    <a:cubicBezTo>
                      <a:pt x="691" y="85"/>
                      <a:pt x="691" y="85"/>
                      <a:pt x="691" y="85"/>
                    </a:cubicBezTo>
                    <a:cubicBezTo>
                      <a:pt x="691" y="54"/>
                      <a:pt x="666" y="29"/>
                      <a:pt x="63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54" y="29"/>
                      <a:pt x="29" y="54"/>
                      <a:pt x="29" y="85"/>
                    </a:cubicBezTo>
                    <a:cubicBezTo>
                      <a:pt x="29" y="382"/>
                      <a:pt x="29" y="382"/>
                      <a:pt x="29" y="382"/>
                    </a:cubicBezTo>
                    <a:cubicBezTo>
                      <a:pt x="29" y="413"/>
                      <a:pt x="54" y="438"/>
                      <a:pt x="85" y="438"/>
                    </a:cubicBezTo>
                    <a:cubicBezTo>
                      <a:pt x="99" y="438"/>
                      <a:pt x="99" y="438"/>
                      <a:pt x="99" y="438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85" y="467"/>
                      <a:pt x="85" y="467"/>
                    </a:cubicBezTo>
                    <a:cubicBezTo>
                      <a:pt x="38" y="467"/>
                      <a:pt x="0" y="429"/>
                      <a:pt x="0" y="38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8" y="0"/>
                      <a:pt x="85" y="0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682" y="0"/>
                      <a:pt x="720" y="38"/>
                      <a:pt x="720" y="85"/>
                    </a:cubicBezTo>
                    <a:cubicBezTo>
                      <a:pt x="720" y="382"/>
                      <a:pt x="720" y="382"/>
                      <a:pt x="720" y="382"/>
                    </a:cubicBezTo>
                    <a:cubicBezTo>
                      <a:pt x="720" y="429"/>
                      <a:pt x="682" y="467"/>
                      <a:pt x="635" y="467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8269181E-549C-40A2-82F5-581E85CC0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2311"/>
                <a:ext cx="28" cy="61"/>
              </a:xfrm>
              <a:custGeom>
                <a:avLst/>
                <a:gdLst>
                  <a:gd name="T0" fmla="*/ 40 w 79"/>
                  <a:gd name="T1" fmla="*/ 169 h 169"/>
                  <a:gd name="T2" fmla="*/ 0 w 79"/>
                  <a:gd name="T3" fmla="*/ 130 h 169"/>
                  <a:gd name="T4" fmla="*/ 0 w 79"/>
                  <a:gd name="T5" fmla="*/ 39 h 169"/>
                  <a:gd name="T6" fmla="*/ 40 w 79"/>
                  <a:gd name="T7" fmla="*/ 0 h 169"/>
                  <a:gd name="T8" fmla="*/ 40 w 79"/>
                  <a:gd name="T9" fmla="*/ 0 h 169"/>
                  <a:gd name="T10" fmla="*/ 79 w 79"/>
                  <a:gd name="T11" fmla="*/ 39 h 169"/>
                  <a:gd name="T12" fmla="*/ 79 w 79"/>
                  <a:gd name="T13" fmla="*/ 130 h 169"/>
                  <a:gd name="T14" fmla="*/ 40 w 79"/>
                  <a:gd name="T15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169">
                    <a:moveTo>
                      <a:pt x="40" y="169"/>
                    </a:moveTo>
                    <a:cubicBezTo>
                      <a:pt x="18" y="169"/>
                      <a:pt x="0" y="152"/>
                      <a:pt x="0" y="1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62" y="0"/>
                      <a:pt x="79" y="17"/>
                      <a:pt x="79" y="39"/>
                    </a:cubicBezTo>
                    <a:cubicBezTo>
                      <a:pt x="79" y="130"/>
                      <a:pt x="79" y="130"/>
                      <a:pt x="79" y="130"/>
                    </a:cubicBezTo>
                    <a:cubicBezTo>
                      <a:pt x="79" y="152"/>
                      <a:pt x="62" y="169"/>
                      <a:pt x="40" y="1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F6EAF9AC-4612-41B8-8883-E0093BCFF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5" y="2259"/>
                <a:ext cx="29" cy="113"/>
              </a:xfrm>
              <a:custGeom>
                <a:avLst/>
                <a:gdLst>
                  <a:gd name="T0" fmla="*/ 40 w 79"/>
                  <a:gd name="T1" fmla="*/ 312 h 312"/>
                  <a:gd name="T2" fmla="*/ 0 w 79"/>
                  <a:gd name="T3" fmla="*/ 273 h 312"/>
                  <a:gd name="T4" fmla="*/ 0 w 79"/>
                  <a:gd name="T5" fmla="*/ 40 h 312"/>
                  <a:gd name="T6" fmla="*/ 40 w 79"/>
                  <a:gd name="T7" fmla="*/ 0 h 312"/>
                  <a:gd name="T8" fmla="*/ 79 w 79"/>
                  <a:gd name="T9" fmla="*/ 40 h 312"/>
                  <a:gd name="T10" fmla="*/ 79 w 79"/>
                  <a:gd name="T11" fmla="*/ 273 h 312"/>
                  <a:gd name="T12" fmla="*/ 40 w 79"/>
                  <a:gd name="T13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312">
                    <a:moveTo>
                      <a:pt x="40" y="312"/>
                    </a:moveTo>
                    <a:cubicBezTo>
                      <a:pt x="18" y="312"/>
                      <a:pt x="0" y="295"/>
                      <a:pt x="0" y="273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79" y="18"/>
                      <a:pt x="79" y="40"/>
                    </a:cubicBezTo>
                    <a:cubicBezTo>
                      <a:pt x="79" y="273"/>
                      <a:pt x="79" y="273"/>
                      <a:pt x="79" y="273"/>
                    </a:cubicBezTo>
                    <a:cubicBezTo>
                      <a:pt x="79" y="295"/>
                      <a:pt x="62" y="312"/>
                      <a:pt x="40" y="31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816708B1-C64E-4DAA-8FD5-E6F22A6E5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" y="2223"/>
                <a:ext cx="29" cy="149"/>
              </a:xfrm>
              <a:custGeom>
                <a:avLst/>
                <a:gdLst>
                  <a:gd name="T0" fmla="*/ 40 w 79"/>
                  <a:gd name="T1" fmla="*/ 409 h 409"/>
                  <a:gd name="T2" fmla="*/ 0 w 79"/>
                  <a:gd name="T3" fmla="*/ 370 h 409"/>
                  <a:gd name="T4" fmla="*/ 0 w 79"/>
                  <a:gd name="T5" fmla="*/ 39 h 409"/>
                  <a:gd name="T6" fmla="*/ 40 w 79"/>
                  <a:gd name="T7" fmla="*/ 0 h 409"/>
                  <a:gd name="T8" fmla="*/ 79 w 79"/>
                  <a:gd name="T9" fmla="*/ 39 h 409"/>
                  <a:gd name="T10" fmla="*/ 79 w 79"/>
                  <a:gd name="T11" fmla="*/ 370 h 409"/>
                  <a:gd name="T12" fmla="*/ 40 w 79"/>
                  <a:gd name="T13" fmla="*/ 40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409">
                    <a:moveTo>
                      <a:pt x="40" y="409"/>
                    </a:moveTo>
                    <a:cubicBezTo>
                      <a:pt x="18" y="409"/>
                      <a:pt x="0" y="392"/>
                      <a:pt x="0" y="37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1" y="0"/>
                      <a:pt x="79" y="18"/>
                      <a:pt x="79" y="39"/>
                    </a:cubicBezTo>
                    <a:cubicBezTo>
                      <a:pt x="79" y="370"/>
                      <a:pt x="79" y="370"/>
                      <a:pt x="79" y="370"/>
                    </a:cubicBezTo>
                    <a:cubicBezTo>
                      <a:pt x="79" y="392"/>
                      <a:pt x="61" y="409"/>
                      <a:pt x="40" y="409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7B977167-7D65-4821-A7AE-0EF954963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" y="2280"/>
                <a:ext cx="28" cy="92"/>
              </a:xfrm>
              <a:custGeom>
                <a:avLst/>
                <a:gdLst>
                  <a:gd name="T0" fmla="*/ 40 w 79"/>
                  <a:gd name="T1" fmla="*/ 252 h 252"/>
                  <a:gd name="T2" fmla="*/ 0 w 79"/>
                  <a:gd name="T3" fmla="*/ 213 h 252"/>
                  <a:gd name="T4" fmla="*/ 0 w 79"/>
                  <a:gd name="T5" fmla="*/ 40 h 252"/>
                  <a:gd name="T6" fmla="*/ 40 w 79"/>
                  <a:gd name="T7" fmla="*/ 0 h 252"/>
                  <a:gd name="T8" fmla="*/ 79 w 79"/>
                  <a:gd name="T9" fmla="*/ 40 h 252"/>
                  <a:gd name="T10" fmla="*/ 79 w 79"/>
                  <a:gd name="T11" fmla="*/ 213 h 252"/>
                  <a:gd name="T12" fmla="*/ 40 w 79"/>
                  <a:gd name="T13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52">
                    <a:moveTo>
                      <a:pt x="40" y="252"/>
                    </a:moveTo>
                    <a:cubicBezTo>
                      <a:pt x="18" y="252"/>
                      <a:pt x="0" y="235"/>
                      <a:pt x="0" y="213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1" y="0"/>
                      <a:pt x="79" y="18"/>
                      <a:pt x="79" y="40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79" y="235"/>
                      <a:pt x="62" y="252"/>
                      <a:pt x="40" y="25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92">
            <a:extLst>
              <a:ext uri="{FF2B5EF4-FFF2-40B4-BE49-F238E27FC236}">
                <a16:creationId xmlns:a16="http://schemas.microsoft.com/office/drawing/2014/main" id="{1AFAF7D8-F1F9-4540-A373-D173CD08C818}"/>
              </a:ext>
            </a:extLst>
          </p:cNvPr>
          <p:cNvGrpSpPr/>
          <p:nvPr/>
        </p:nvGrpSpPr>
        <p:grpSpPr>
          <a:xfrm>
            <a:off x="2795753" y="2328474"/>
            <a:ext cx="884596" cy="843923"/>
            <a:chOff x="6141869" y="-4539740"/>
            <a:chExt cx="1051262" cy="1051262"/>
          </a:xfrm>
        </p:grpSpPr>
        <p:sp>
          <p:nvSpPr>
            <p:cNvPr id="17" name="Oval 93">
              <a:extLst>
                <a:ext uri="{FF2B5EF4-FFF2-40B4-BE49-F238E27FC236}">
                  <a16:creationId xmlns:a16="http://schemas.microsoft.com/office/drawing/2014/main" id="{3C63665D-2C4E-49F9-BE36-30CC969FB197}"/>
                </a:ext>
              </a:extLst>
            </p:cNvPr>
            <p:cNvSpPr/>
            <p:nvPr/>
          </p:nvSpPr>
          <p:spPr bwMode="auto">
            <a:xfrm>
              <a:off x="6141869" y="-4539740"/>
              <a:ext cx="1051262" cy="105126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64502" tIns="131603" rIns="164502" bIns="1316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386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3FEC014B-A5F1-4550-B919-6AE9516186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27264" y="-4198984"/>
              <a:ext cx="480428" cy="369704"/>
              <a:chOff x="2880" y="2176"/>
              <a:chExt cx="256" cy="197"/>
            </a:xfrm>
            <a:solidFill>
              <a:srgbClr val="D2D2D2"/>
            </a:solidFill>
            <a:effectLst/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E80A6634-B678-4A2B-9695-C091FBB28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" y="2320"/>
                <a:ext cx="52" cy="53"/>
              </a:xfrm>
              <a:custGeom>
                <a:avLst/>
                <a:gdLst>
                  <a:gd name="T0" fmla="*/ 79 w 130"/>
                  <a:gd name="T1" fmla="*/ 8 h 129"/>
                  <a:gd name="T2" fmla="*/ 51 w 130"/>
                  <a:gd name="T3" fmla="*/ 8 h 129"/>
                  <a:gd name="T4" fmla="*/ 8 w 130"/>
                  <a:gd name="T5" fmla="*/ 50 h 129"/>
                  <a:gd name="T6" fmla="*/ 8 w 130"/>
                  <a:gd name="T7" fmla="*/ 79 h 129"/>
                  <a:gd name="T8" fmla="*/ 51 w 130"/>
                  <a:gd name="T9" fmla="*/ 122 h 129"/>
                  <a:gd name="T10" fmla="*/ 79 w 130"/>
                  <a:gd name="T11" fmla="*/ 122 h 129"/>
                  <a:gd name="T12" fmla="*/ 122 w 130"/>
                  <a:gd name="T13" fmla="*/ 79 h 129"/>
                  <a:gd name="T14" fmla="*/ 122 w 130"/>
                  <a:gd name="T15" fmla="*/ 50 h 129"/>
                  <a:gd name="T16" fmla="*/ 79 w 130"/>
                  <a:gd name="T17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79" y="8"/>
                    </a:moveTo>
                    <a:cubicBezTo>
                      <a:pt x="71" y="0"/>
                      <a:pt x="59" y="0"/>
                      <a:pt x="51" y="8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8"/>
                      <a:pt x="0" y="71"/>
                      <a:pt x="8" y="7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9" y="129"/>
                      <a:pt x="71" y="129"/>
                      <a:pt x="79" y="122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30" y="71"/>
                      <a:pt x="130" y="58"/>
                      <a:pt x="122" y="50"/>
                    </a:cubicBezTo>
                    <a:lnTo>
                      <a:pt x="79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A4A05B1F-C1DC-43DC-AC8C-9230A5238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3" y="2283"/>
                <a:ext cx="52" cy="53"/>
              </a:xfrm>
              <a:custGeom>
                <a:avLst/>
                <a:gdLst>
                  <a:gd name="T0" fmla="*/ 79 w 130"/>
                  <a:gd name="T1" fmla="*/ 8 h 129"/>
                  <a:gd name="T2" fmla="*/ 51 w 130"/>
                  <a:gd name="T3" fmla="*/ 8 h 129"/>
                  <a:gd name="T4" fmla="*/ 8 w 130"/>
                  <a:gd name="T5" fmla="*/ 50 h 129"/>
                  <a:gd name="T6" fmla="*/ 8 w 130"/>
                  <a:gd name="T7" fmla="*/ 79 h 129"/>
                  <a:gd name="T8" fmla="*/ 51 w 130"/>
                  <a:gd name="T9" fmla="*/ 122 h 129"/>
                  <a:gd name="T10" fmla="*/ 79 w 130"/>
                  <a:gd name="T11" fmla="*/ 122 h 129"/>
                  <a:gd name="T12" fmla="*/ 122 w 130"/>
                  <a:gd name="T13" fmla="*/ 79 h 129"/>
                  <a:gd name="T14" fmla="*/ 122 w 130"/>
                  <a:gd name="T15" fmla="*/ 50 h 129"/>
                  <a:gd name="T16" fmla="*/ 79 w 130"/>
                  <a:gd name="T17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79" y="8"/>
                    </a:moveTo>
                    <a:cubicBezTo>
                      <a:pt x="71" y="0"/>
                      <a:pt x="59" y="0"/>
                      <a:pt x="51" y="8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8"/>
                      <a:pt x="0" y="71"/>
                      <a:pt x="8" y="7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9" y="129"/>
                      <a:pt x="71" y="129"/>
                      <a:pt x="79" y="122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30" y="71"/>
                      <a:pt x="130" y="58"/>
                      <a:pt x="122" y="50"/>
                    </a:cubicBezTo>
                    <a:lnTo>
                      <a:pt x="79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28ED8B95-C748-4BC2-84BA-C3E7BE600E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9" y="2247"/>
                <a:ext cx="124" cy="126"/>
              </a:xfrm>
              <a:custGeom>
                <a:avLst/>
                <a:gdLst>
                  <a:gd name="T0" fmla="*/ 300 w 308"/>
                  <a:gd name="T1" fmla="*/ 139 h 307"/>
                  <a:gd name="T2" fmla="*/ 286 w 308"/>
                  <a:gd name="T3" fmla="*/ 125 h 307"/>
                  <a:gd name="T4" fmla="*/ 168 w 308"/>
                  <a:gd name="T5" fmla="*/ 8 h 307"/>
                  <a:gd name="T6" fmla="*/ 140 w 308"/>
                  <a:gd name="T7" fmla="*/ 8 h 307"/>
                  <a:gd name="T8" fmla="*/ 22 w 308"/>
                  <a:gd name="T9" fmla="*/ 125 h 307"/>
                  <a:gd name="T10" fmla="*/ 8 w 308"/>
                  <a:gd name="T11" fmla="*/ 139 h 307"/>
                  <a:gd name="T12" fmla="*/ 8 w 308"/>
                  <a:gd name="T13" fmla="*/ 168 h 307"/>
                  <a:gd name="T14" fmla="*/ 22 w 308"/>
                  <a:gd name="T15" fmla="*/ 182 h 307"/>
                  <a:gd name="T16" fmla="*/ 140 w 308"/>
                  <a:gd name="T17" fmla="*/ 299 h 307"/>
                  <a:gd name="T18" fmla="*/ 168 w 308"/>
                  <a:gd name="T19" fmla="*/ 299 h 307"/>
                  <a:gd name="T20" fmla="*/ 286 w 308"/>
                  <a:gd name="T21" fmla="*/ 182 h 307"/>
                  <a:gd name="T22" fmla="*/ 300 w 308"/>
                  <a:gd name="T23" fmla="*/ 168 h 307"/>
                  <a:gd name="T24" fmla="*/ 300 w 308"/>
                  <a:gd name="T25" fmla="*/ 139 h 307"/>
                  <a:gd name="T26" fmla="*/ 140 w 308"/>
                  <a:gd name="T27" fmla="*/ 210 h 307"/>
                  <a:gd name="T28" fmla="*/ 108 w 308"/>
                  <a:gd name="T29" fmla="*/ 179 h 307"/>
                  <a:gd name="T30" fmla="*/ 97 w 308"/>
                  <a:gd name="T31" fmla="*/ 168 h 307"/>
                  <a:gd name="T32" fmla="*/ 97 w 308"/>
                  <a:gd name="T33" fmla="*/ 139 h 307"/>
                  <a:gd name="T34" fmla="*/ 140 w 308"/>
                  <a:gd name="T35" fmla="*/ 97 h 307"/>
                  <a:gd name="T36" fmla="*/ 168 w 308"/>
                  <a:gd name="T37" fmla="*/ 97 h 307"/>
                  <a:gd name="T38" fmla="*/ 211 w 308"/>
                  <a:gd name="T39" fmla="*/ 139 h 307"/>
                  <a:gd name="T40" fmla="*/ 211 w 308"/>
                  <a:gd name="T41" fmla="*/ 168 h 307"/>
                  <a:gd name="T42" fmla="*/ 200 w 308"/>
                  <a:gd name="T43" fmla="*/ 179 h 307"/>
                  <a:gd name="T44" fmla="*/ 168 w 308"/>
                  <a:gd name="T45" fmla="*/ 210 h 307"/>
                  <a:gd name="T46" fmla="*/ 140 w 308"/>
                  <a:gd name="T47" fmla="*/ 21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8" h="307">
                    <a:moveTo>
                      <a:pt x="300" y="139"/>
                    </a:moveTo>
                    <a:cubicBezTo>
                      <a:pt x="286" y="125"/>
                      <a:pt x="286" y="125"/>
                      <a:pt x="286" y="125"/>
                    </a:cubicBezTo>
                    <a:cubicBezTo>
                      <a:pt x="168" y="8"/>
                      <a:pt x="168" y="8"/>
                      <a:pt x="168" y="8"/>
                    </a:cubicBezTo>
                    <a:cubicBezTo>
                      <a:pt x="161" y="0"/>
                      <a:pt x="148" y="0"/>
                      <a:pt x="140" y="8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0" y="147"/>
                      <a:pt x="0" y="160"/>
                      <a:pt x="8" y="168"/>
                    </a:cubicBezTo>
                    <a:cubicBezTo>
                      <a:pt x="22" y="182"/>
                      <a:pt x="22" y="182"/>
                      <a:pt x="22" y="182"/>
                    </a:cubicBezTo>
                    <a:cubicBezTo>
                      <a:pt x="140" y="299"/>
                      <a:pt x="140" y="299"/>
                      <a:pt x="140" y="299"/>
                    </a:cubicBezTo>
                    <a:cubicBezTo>
                      <a:pt x="148" y="307"/>
                      <a:pt x="161" y="307"/>
                      <a:pt x="168" y="299"/>
                    </a:cubicBezTo>
                    <a:cubicBezTo>
                      <a:pt x="286" y="182"/>
                      <a:pt x="286" y="182"/>
                      <a:pt x="286" y="182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8" y="160"/>
                      <a:pt x="308" y="147"/>
                      <a:pt x="300" y="139"/>
                    </a:cubicBezTo>
                    <a:moveTo>
                      <a:pt x="140" y="210"/>
                    </a:moveTo>
                    <a:cubicBezTo>
                      <a:pt x="108" y="179"/>
                      <a:pt x="108" y="179"/>
                      <a:pt x="108" y="179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89" y="160"/>
                      <a:pt x="89" y="147"/>
                      <a:pt x="97" y="139"/>
                    </a:cubicBezTo>
                    <a:cubicBezTo>
                      <a:pt x="140" y="97"/>
                      <a:pt x="140" y="97"/>
                      <a:pt x="140" y="97"/>
                    </a:cubicBezTo>
                    <a:cubicBezTo>
                      <a:pt x="148" y="89"/>
                      <a:pt x="161" y="89"/>
                      <a:pt x="168" y="97"/>
                    </a:cubicBezTo>
                    <a:cubicBezTo>
                      <a:pt x="211" y="139"/>
                      <a:pt x="211" y="139"/>
                      <a:pt x="211" y="139"/>
                    </a:cubicBezTo>
                    <a:cubicBezTo>
                      <a:pt x="219" y="147"/>
                      <a:pt x="219" y="160"/>
                      <a:pt x="211" y="168"/>
                    </a:cubicBezTo>
                    <a:cubicBezTo>
                      <a:pt x="200" y="179"/>
                      <a:pt x="200" y="179"/>
                      <a:pt x="200" y="179"/>
                    </a:cubicBezTo>
                    <a:cubicBezTo>
                      <a:pt x="168" y="210"/>
                      <a:pt x="168" y="210"/>
                      <a:pt x="168" y="210"/>
                    </a:cubicBezTo>
                    <a:cubicBezTo>
                      <a:pt x="161" y="218"/>
                      <a:pt x="148" y="218"/>
                      <a:pt x="140" y="21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D9437F4D-7FD6-4B02-9CCE-296D143B7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" y="2247"/>
                <a:ext cx="52" cy="53"/>
              </a:xfrm>
              <a:custGeom>
                <a:avLst/>
                <a:gdLst>
                  <a:gd name="T0" fmla="*/ 79 w 130"/>
                  <a:gd name="T1" fmla="*/ 122 h 129"/>
                  <a:gd name="T2" fmla="*/ 122 w 130"/>
                  <a:gd name="T3" fmla="*/ 79 h 129"/>
                  <a:gd name="T4" fmla="*/ 122 w 130"/>
                  <a:gd name="T5" fmla="*/ 50 h 129"/>
                  <a:gd name="T6" fmla="*/ 79 w 130"/>
                  <a:gd name="T7" fmla="*/ 8 h 129"/>
                  <a:gd name="T8" fmla="*/ 51 w 130"/>
                  <a:gd name="T9" fmla="*/ 8 h 129"/>
                  <a:gd name="T10" fmla="*/ 8 w 130"/>
                  <a:gd name="T11" fmla="*/ 50 h 129"/>
                  <a:gd name="T12" fmla="*/ 8 w 130"/>
                  <a:gd name="T13" fmla="*/ 79 h 129"/>
                  <a:gd name="T14" fmla="*/ 51 w 130"/>
                  <a:gd name="T15" fmla="*/ 122 h 129"/>
                  <a:gd name="T16" fmla="*/ 79 w 130"/>
                  <a:gd name="T17" fmla="*/ 1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79" y="122"/>
                    </a:moveTo>
                    <a:cubicBezTo>
                      <a:pt x="122" y="79"/>
                      <a:pt x="122" y="79"/>
                      <a:pt x="122" y="79"/>
                    </a:cubicBezTo>
                    <a:cubicBezTo>
                      <a:pt x="130" y="71"/>
                      <a:pt x="130" y="58"/>
                      <a:pt x="122" y="50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1" y="0"/>
                      <a:pt x="59" y="0"/>
                      <a:pt x="51" y="8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8"/>
                      <a:pt x="0" y="71"/>
                      <a:pt x="8" y="7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9" y="129"/>
                      <a:pt x="71" y="129"/>
                      <a:pt x="79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05EDC5F6-835C-44A8-A862-F47920B05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176"/>
                <a:ext cx="256" cy="170"/>
              </a:xfrm>
              <a:custGeom>
                <a:avLst/>
                <a:gdLst>
                  <a:gd name="T0" fmla="*/ 562 w 638"/>
                  <a:gd name="T1" fmla="*/ 413 h 413"/>
                  <a:gd name="T2" fmla="*/ 549 w 638"/>
                  <a:gd name="T3" fmla="*/ 413 h 413"/>
                  <a:gd name="T4" fmla="*/ 549 w 638"/>
                  <a:gd name="T5" fmla="*/ 388 h 413"/>
                  <a:gd name="T6" fmla="*/ 562 w 638"/>
                  <a:gd name="T7" fmla="*/ 388 h 413"/>
                  <a:gd name="T8" fmla="*/ 612 w 638"/>
                  <a:gd name="T9" fmla="*/ 338 h 413"/>
                  <a:gd name="T10" fmla="*/ 612 w 638"/>
                  <a:gd name="T11" fmla="*/ 75 h 413"/>
                  <a:gd name="T12" fmla="*/ 562 w 638"/>
                  <a:gd name="T13" fmla="*/ 26 h 413"/>
                  <a:gd name="T14" fmla="*/ 75 w 638"/>
                  <a:gd name="T15" fmla="*/ 26 h 413"/>
                  <a:gd name="T16" fmla="*/ 25 w 638"/>
                  <a:gd name="T17" fmla="*/ 75 h 413"/>
                  <a:gd name="T18" fmla="*/ 25 w 638"/>
                  <a:gd name="T19" fmla="*/ 338 h 413"/>
                  <a:gd name="T20" fmla="*/ 75 w 638"/>
                  <a:gd name="T21" fmla="*/ 388 h 413"/>
                  <a:gd name="T22" fmla="*/ 88 w 638"/>
                  <a:gd name="T23" fmla="*/ 388 h 413"/>
                  <a:gd name="T24" fmla="*/ 88 w 638"/>
                  <a:gd name="T25" fmla="*/ 413 h 413"/>
                  <a:gd name="T26" fmla="*/ 75 w 638"/>
                  <a:gd name="T27" fmla="*/ 413 h 413"/>
                  <a:gd name="T28" fmla="*/ 0 w 638"/>
                  <a:gd name="T29" fmla="*/ 338 h 413"/>
                  <a:gd name="T30" fmla="*/ 0 w 638"/>
                  <a:gd name="T31" fmla="*/ 75 h 413"/>
                  <a:gd name="T32" fmla="*/ 75 w 638"/>
                  <a:gd name="T33" fmla="*/ 0 h 413"/>
                  <a:gd name="T34" fmla="*/ 562 w 638"/>
                  <a:gd name="T35" fmla="*/ 0 h 413"/>
                  <a:gd name="T36" fmla="*/ 638 w 638"/>
                  <a:gd name="T37" fmla="*/ 75 h 413"/>
                  <a:gd name="T38" fmla="*/ 638 w 638"/>
                  <a:gd name="T39" fmla="*/ 338 h 413"/>
                  <a:gd name="T40" fmla="*/ 562 w 638"/>
                  <a:gd name="T41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38" h="413">
                    <a:moveTo>
                      <a:pt x="562" y="413"/>
                    </a:moveTo>
                    <a:cubicBezTo>
                      <a:pt x="549" y="413"/>
                      <a:pt x="549" y="413"/>
                      <a:pt x="549" y="413"/>
                    </a:cubicBezTo>
                    <a:cubicBezTo>
                      <a:pt x="549" y="388"/>
                      <a:pt x="549" y="388"/>
                      <a:pt x="549" y="388"/>
                    </a:cubicBezTo>
                    <a:cubicBezTo>
                      <a:pt x="562" y="388"/>
                      <a:pt x="562" y="388"/>
                      <a:pt x="562" y="388"/>
                    </a:cubicBezTo>
                    <a:cubicBezTo>
                      <a:pt x="590" y="388"/>
                      <a:pt x="612" y="365"/>
                      <a:pt x="612" y="338"/>
                    </a:cubicBezTo>
                    <a:cubicBezTo>
                      <a:pt x="612" y="75"/>
                      <a:pt x="612" y="75"/>
                      <a:pt x="612" y="75"/>
                    </a:cubicBezTo>
                    <a:cubicBezTo>
                      <a:pt x="612" y="48"/>
                      <a:pt x="590" y="26"/>
                      <a:pt x="562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47" y="26"/>
                      <a:pt x="25" y="48"/>
                      <a:pt x="25" y="75"/>
                    </a:cubicBezTo>
                    <a:cubicBezTo>
                      <a:pt x="25" y="338"/>
                      <a:pt x="25" y="338"/>
                      <a:pt x="25" y="338"/>
                    </a:cubicBezTo>
                    <a:cubicBezTo>
                      <a:pt x="25" y="365"/>
                      <a:pt x="47" y="388"/>
                      <a:pt x="75" y="388"/>
                    </a:cubicBezTo>
                    <a:cubicBezTo>
                      <a:pt x="88" y="388"/>
                      <a:pt x="88" y="388"/>
                      <a:pt x="88" y="388"/>
                    </a:cubicBezTo>
                    <a:cubicBezTo>
                      <a:pt x="88" y="413"/>
                      <a:pt x="88" y="413"/>
                      <a:pt x="88" y="413"/>
                    </a:cubicBezTo>
                    <a:cubicBezTo>
                      <a:pt x="75" y="413"/>
                      <a:pt x="75" y="413"/>
                      <a:pt x="75" y="413"/>
                    </a:cubicBezTo>
                    <a:cubicBezTo>
                      <a:pt x="33" y="413"/>
                      <a:pt x="0" y="380"/>
                      <a:pt x="0" y="33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562" y="0"/>
                      <a:pt x="562" y="0"/>
                      <a:pt x="562" y="0"/>
                    </a:cubicBezTo>
                    <a:cubicBezTo>
                      <a:pt x="604" y="0"/>
                      <a:pt x="638" y="34"/>
                      <a:pt x="638" y="75"/>
                    </a:cubicBezTo>
                    <a:cubicBezTo>
                      <a:pt x="638" y="338"/>
                      <a:pt x="638" y="338"/>
                      <a:pt x="638" y="338"/>
                    </a:cubicBezTo>
                    <a:cubicBezTo>
                      <a:pt x="638" y="380"/>
                      <a:pt x="604" y="413"/>
                      <a:pt x="562" y="4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4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oup 106">
            <a:extLst>
              <a:ext uri="{FF2B5EF4-FFF2-40B4-BE49-F238E27FC236}">
                <a16:creationId xmlns:a16="http://schemas.microsoft.com/office/drawing/2014/main" id="{AE3F2289-0F15-405D-AB72-65A24539B593}"/>
              </a:ext>
            </a:extLst>
          </p:cNvPr>
          <p:cNvGrpSpPr/>
          <p:nvPr/>
        </p:nvGrpSpPr>
        <p:grpSpPr>
          <a:xfrm>
            <a:off x="5589781" y="2328474"/>
            <a:ext cx="880034" cy="843924"/>
            <a:chOff x="9494150" y="-4539742"/>
            <a:chExt cx="1051262" cy="1051262"/>
          </a:xfrm>
        </p:grpSpPr>
        <p:sp>
          <p:nvSpPr>
            <p:cNvPr id="25" name="Oval 107">
              <a:extLst>
                <a:ext uri="{FF2B5EF4-FFF2-40B4-BE49-F238E27FC236}">
                  <a16:creationId xmlns:a16="http://schemas.microsoft.com/office/drawing/2014/main" id="{4F9E3276-09FE-4596-96F5-B25CADD15DF5}"/>
                </a:ext>
              </a:extLst>
            </p:cNvPr>
            <p:cNvSpPr/>
            <p:nvPr/>
          </p:nvSpPr>
          <p:spPr bwMode="auto">
            <a:xfrm>
              <a:off x="9494150" y="-4539742"/>
              <a:ext cx="1051262" cy="105126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64502" tIns="131603" rIns="164502" bIns="1316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386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26" name="Group 108">
              <a:extLst>
                <a:ext uri="{FF2B5EF4-FFF2-40B4-BE49-F238E27FC236}">
                  <a16:creationId xmlns:a16="http://schemas.microsoft.com/office/drawing/2014/main" id="{A3773318-A771-4135-8651-1BD7A68BE605}"/>
                </a:ext>
              </a:extLst>
            </p:cNvPr>
            <p:cNvGrpSpPr/>
            <p:nvPr/>
          </p:nvGrpSpPr>
          <p:grpSpPr>
            <a:xfrm>
              <a:off x="9757399" y="-4225290"/>
              <a:ext cx="524770" cy="398688"/>
              <a:chOff x="-1146792" y="678443"/>
              <a:chExt cx="1017587" cy="773113"/>
            </a:xfrm>
            <a:solidFill>
              <a:srgbClr val="D2D2D2"/>
            </a:solidFill>
            <a:effectLst/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F89BA090-B029-4DBE-B322-981D44D9E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46792" y="678443"/>
                <a:ext cx="1017587" cy="669925"/>
              </a:xfrm>
              <a:custGeom>
                <a:avLst/>
                <a:gdLst>
                  <a:gd name="T0" fmla="*/ 30 w 737"/>
                  <a:gd name="T1" fmla="*/ 326 h 478"/>
                  <a:gd name="T2" fmla="*/ 30 w 737"/>
                  <a:gd name="T3" fmla="*/ 87 h 478"/>
                  <a:gd name="T4" fmla="*/ 87 w 737"/>
                  <a:gd name="T5" fmla="*/ 30 h 478"/>
                  <a:gd name="T6" fmla="*/ 650 w 737"/>
                  <a:gd name="T7" fmla="*/ 30 h 478"/>
                  <a:gd name="T8" fmla="*/ 707 w 737"/>
                  <a:gd name="T9" fmla="*/ 87 h 478"/>
                  <a:gd name="T10" fmla="*/ 707 w 737"/>
                  <a:gd name="T11" fmla="*/ 391 h 478"/>
                  <a:gd name="T12" fmla="*/ 650 w 737"/>
                  <a:gd name="T13" fmla="*/ 448 h 478"/>
                  <a:gd name="T14" fmla="*/ 390 w 737"/>
                  <a:gd name="T15" fmla="*/ 448 h 478"/>
                  <a:gd name="T16" fmla="*/ 390 w 737"/>
                  <a:gd name="T17" fmla="*/ 478 h 478"/>
                  <a:gd name="T18" fmla="*/ 650 w 737"/>
                  <a:gd name="T19" fmla="*/ 478 h 478"/>
                  <a:gd name="T20" fmla="*/ 737 w 737"/>
                  <a:gd name="T21" fmla="*/ 391 h 478"/>
                  <a:gd name="T22" fmla="*/ 737 w 737"/>
                  <a:gd name="T23" fmla="*/ 87 h 478"/>
                  <a:gd name="T24" fmla="*/ 650 w 737"/>
                  <a:gd name="T25" fmla="*/ 0 h 478"/>
                  <a:gd name="T26" fmla="*/ 87 w 737"/>
                  <a:gd name="T27" fmla="*/ 0 h 478"/>
                  <a:gd name="T28" fmla="*/ 0 w 737"/>
                  <a:gd name="T29" fmla="*/ 87 h 478"/>
                  <a:gd name="T30" fmla="*/ 0 w 737"/>
                  <a:gd name="T31" fmla="*/ 326 h 478"/>
                  <a:gd name="T32" fmla="*/ 30 w 737"/>
                  <a:gd name="T33" fmla="*/ 326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7" h="478">
                    <a:moveTo>
                      <a:pt x="30" y="326"/>
                    </a:move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56"/>
                      <a:pt x="55" y="30"/>
                      <a:pt x="87" y="30"/>
                    </a:cubicBezTo>
                    <a:cubicBezTo>
                      <a:pt x="650" y="30"/>
                      <a:pt x="650" y="30"/>
                      <a:pt x="650" y="30"/>
                    </a:cubicBezTo>
                    <a:cubicBezTo>
                      <a:pt x="682" y="30"/>
                      <a:pt x="707" y="56"/>
                      <a:pt x="707" y="87"/>
                    </a:cubicBezTo>
                    <a:cubicBezTo>
                      <a:pt x="707" y="391"/>
                      <a:pt x="707" y="391"/>
                      <a:pt x="707" y="391"/>
                    </a:cubicBezTo>
                    <a:cubicBezTo>
                      <a:pt x="707" y="423"/>
                      <a:pt x="682" y="448"/>
                      <a:pt x="650" y="448"/>
                    </a:cubicBezTo>
                    <a:cubicBezTo>
                      <a:pt x="390" y="448"/>
                      <a:pt x="390" y="448"/>
                      <a:pt x="390" y="448"/>
                    </a:cubicBezTo>
                    <a:cubicBezTo>
                      <a:pt x="390" y="478"/>
                      <a:pt x="390" y="478"/>
                      <a:pt x="390" y="478"/>
                    </a:cubicBezTo>
                    <a:cubicBezTo>
                      <a:pt x="650" y="478"/>
                      <a:pt x="650" y="478"/>
                      <a:pt x="650" y="478"/>
                    </a:cubicBezTo>
                    <a:cubicBezTo>
                      <a:pt x="698" y="478"/>
                      <a:pt x="737" y="439"/>
                      <a:pt x="737" y="391"/>
                    </a:cubicBezTo>
                    <a:cubicBezTo>
                      <a:pt x="737" y="87"/>
                      <a:pt x="737" y="87"/>
                      <a:pt x="737" y="87"/>
                    </a:cubicBezTo>
                    <a:cubicBezTo>
                      <a:pt x="737" y="39"/>
                      <a:pt x="698" y="0"/>
                      <a:pt x="650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39" y="0"/>
                      <a:pt x="0" y="39"/>
                      <a:pt x="0" y="87"/>
                    </a:cubicBezTo>
                    <a:cubicBezTo>
                      <a:pt x="0" y="326"/>
                      <a:pt x="0" y="326"/>
                      <a:pt x="0" y="326"/>
                    </a:cubicBezTo>
                    <a:lnTo>
                      <a:pt x="30" y="3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7854" tIns="43928" rIns="87854" bIns="4392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63B25E42-76FF-4396-BD0B-0A762286C4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146792" y="845131"/>
                <a:ext cx="777875" cy="606425"/>
              </a:xfrm>
              <a:custGeom>
                <a:avLst/>
                <a:gdLst>
                  <a:gd name="T0" fmla="*/ 391 w 564"/>
                  <a:gd name="T1" fmla="*/ 147 h 433"/>
                  <a:gd name="T2" fmla="*/ 417 w 564"/>
                  <a:gd name="T3" fmla="*/ 173 h 433"/>
                  <a:gd name="T4" fmla="*/ 538 w 564"/>
                  <a:gd name="T5" fmla="*/ 173 h 433"/>
                  <a:gd name="T6" fmla="*/ 564 w 564"/>
                  <a:gd name="T7" fmla="*/ 147 h 433"/>
                  <a:gd name="T8" fmla="*/ 564 w 564"/>
                  <a:gd name="T9" fmla="*/ 26 h 433"/>
                  <a:gd name="T10" fmla="*/ 538 w 564"/>
                  <a:gd name="T11" fmla="*/ 0 h 433"/>
                  <a:gd name="T12" fmla="*/ 417 w 564"/>
                  <a:gd name="T13" fmla="*/ 0 h 433"/>
                  <a:gd name="T14" fmla="*/ 391 w 564"/>
                  <a:gd name="T15" fmla="*/ 26 h 433"/>
                  <a:gd name="T16" fmla="*/ 391 w 564"/>
                  <a:gd name="T17" fmla="*/ 65 h 433"/>
                  <a:gd name="T18" fmla="*/ 342 w 564"/>
                  <a:gd name="T19" fmla="*/ 65 h 433"/>
                  <a:gd name="T20" fmla="*/ 297 w 564"/>
                  <a:gd name="T21" fmla="*/ 97 h 433"/>
                  <a:gd name="T22" fmla="*/ 223 w 564"/>
                  <a:gd name="T23" fmla="*/ 322 h 433"/>
                  <a:gd name="T24" fmla="*/ 219 w 564"/>
                  <a:gd name="T25" fmla="*/ 325 h 433"/>
                  <a:gd name="T26" fmla="*/ 173 w 564"/>
                  <a:gd name="T27" fmla="*/ 325 h 433"/>
                  <a:gd name="T28" fmla="*/ 173 w 564"/>
                  <a:gd name="T29" fmla="*/ 286 h 433"/>
                  <a:gd name="T30" fmla="*/ 147 w 564"/>
                  <a:gd name="T31" fmla="*/ 260 h 433"/>
                  <a:gd name="T32" fmla="*/ 26 w 564"/>
                  <a:gd name="T33" fmla="*/ 260 h 433"/>
                  <a:gd name="T34" fmla="*/ 0 w 564"/>
                  <a:gd name="T35" fmla="*/ 286 h 433"/>
                  <a:gd name="T36" fmla="*/ 0 w 564"/>
                  <a:gd name="T37" fmla="*/ 407 h 433"/>
                  <a:gd name="T38" fmla="*/ 26 w 564"/>
                  <a:gd name="T39" fmla="*/ 433 h 433"/>
                  <a:gd name="T40" fmla="*/ 147 w 564"/>
                  <a:gd name="T41" fmla="*/ 433 h 433"/>
                  <a:gd name="T42" fmla="*/ 173 w 564"/>
                  <a:gd name="T43" fmla="*/ 407 h 433"/>
                  <a:gd name="T44" fmla="*/ 173 w 564"/>
                  <a:gd name="T45" fmla="*/ 368 h 433"/>
                  <a:gd name="T46" fmla="*/ 219 w 564"/>
                  <a:gd name="T47" fmla="*/ 368 h 433"/>
                  <a:gd name="T48" fmla="*/ 264 w 564"/>
                  <a:gd name="T49" fmla="*/ 336 h 433"/>
                  <a:gd name="T50" fmla="*/ 338 w 564"/>
                  <a:gd name="T51" fmla="*/ 111 h 433"/>
                  <a:gd name="T52" fmla="*/ 342 w 564"/>
                  <a:gd name="T53" fmla="*/ 108 h 433"/>
                  <a:gd name="T54" fmla="*/ 391 w 564"/>
                  <a:gd name="T55" fmla="*/ 108 h 433"/>
                  <a:gd name="T56" fmla="*/ 391 w 564"/>
                  <a:gd name="T57" fmla="*/ 147 h 433"/>
                  <a:gd name="T58" fmla="*/ 129 w 564"/>
                  <a:gd name="T59" fmla="*/ 390 h 433"/>
                  <a:gd name="T60" fmla="*/ 43 w 564"/>
                  <a:gd name="T61" fmla="*/ 390 h 433"/>
                  <a:gd name="T62" fmla="*/ 43 w 564"/>
                  <a:gd name="T63" fmla="*/ 303 h 433"/>
                  <a:gd name="T64" fmla="*/ 129 w 564"/>
                  <a:gd name="T65" fmla="*/ 303 h 433"/>
                  <a:gd name="T66" fmla="*/ 129 w 564"/>
                  <a:gd name="T67" fmla="*/ 39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4" h="433">
                    <a:moveTo>
                      <a:pt x="391" y="147"/>
                    </a:moveTo>
                    <a:cubicBezTo>
                      <a:pt x="391" y="162"/>
                      <a:pt x="403" y="173"/>
                      <a:pt x="417" y="173"/>
                    </a:cubicBezTo>
                    <a:cubicBezTo>
                      <a:pt x="538" y="173"/>
                      <a:pt x="538" y="173"/>
                      <a:pt x="538" y="173"/>
                    </a:cubicBezTo>
                    <a:cubicBezTo>
                      <a:pt x="552" y="173"/>
                      <a:pt x="564" y="162"/>
                      <a:pt x="564" y="147"/>
                    </a:cubicBezTo>
                    <a:cubicBezTo>
                      <a:pt x="564" y="26"/>
                      <a:pt x="564" y="26"/>
                      <a:pt x="564" y="26"/>
                    </a:cubicBezTo>
                    <a:cubicBezTo>
                      <a:pt x="564" y="11"/>
                      <a:pt x="552" y="0"/>
                      <a:pt x="538" y="0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03" y="0"/>
                      <a:pt x="391" y="11"/>
                      <a:pt x="391" y="26"/>
                    </a:cubicBezTo>
                    <a:cubicBezTo>
                      <a:pt x="391" y="65"/>
                      <a:pt x="391" y="65"/>
                      <a:pt x="391" y="65"/>
                    </a:cubicBezTo>
                    <a:cubicBezTo>
                      <a:pt x="342" y="65"/>
                      <a:pt x="342" y="65"/>
                      <a:pt x="342" y="65"/>
                    </a:cubicBezTo>
                    <a:cubicBezTo>
                      <a:pt x="322" y="65"/>
                      <a:pt x="304" y="78"/>
                      <a:pt x="297" y="97"/>
                    </a:cubicBezTo>
                    <a:cubicBezTo>
                      <a:pt x="223" y="322"/>
                      <a:pt x="223" y="322"/>
                      <a:pt x="223" y="322"/>
                    </a:cubicBezTo>
                    <a:cubicBezTo>
                      <a:pt x="222" y="324"/>
                      <a:pt x="221" y="325"/>
                      <a:pt x="219" y="325"/>
                    </a:cubicBezTo>
                    <a:cubicBezTo>
                      <a:pt x="173" y="325"/>
                      <a:pt x="173" y="325"/>
                      <a:pt x="173" y="325"/>
                    </a:cubicBezTo>
                    <a:cubicBezTo>
                      <a:pt x="173" y="286"/>
                      <a:pt x="173" y="286"/>
                      <a:pt x="173" y="286"/>
                    </a:cubicBezTo>
                    <a:cubicBezTo>
                      <a:pt x="173" y="272"/>
                      <a:pt x="161" y="260"/>
                      <a:pt x="147" y="260"/>
                    </a:cubicBezTo>
                    <a:cubicBezTo>
                      <a:pt x="26" y="260"/>
                      <a:pt x="26" y="260"/>
                      <a:pt x="26" y="260"/>
                    </a:cubicBezTo>
                    <a:cubicBezTo>
                      <a:pt x="11" y="260"/>
                      <a:pt x="0" y="272"/>
                      <a:pt x="0" y="286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22"/>
                      <a:pt x="11" y="433"/>
                      <a:pt x="26" y="433"/>
                    </a:cubicBezTo>
                    <a:cubicBezTo>
                      <a:pt x="147" y="433"/>
                      <a:pt x="147" y="433"/>
                      <a:pt x="147" y="433"/>
                    </a:cubicBezTo>
                    <a:cubicBezTo>
                      <a:pt x="161" y="433"/>
                      <a:pt x="173" y="422"/>
                      <a:pt x="173" y="407"/>
                    </a:cubicBezTo>
                    <a:cubicBezTo>
                      <a:pt x="173" y="368"/>
                      <a:pt x="173" y="368"/>
                      <a:pt x="173" y="368"/>
                    </a:cubicBezTo>
                    <a:cubicBezTo>
                      <a:pt x="219" y="368"/>
                      <a:pt x="219" y="368"/>
                      <a:pt x="219" y="368"/>
                    </a:cubicBezTo>
                    <a:cubicBezTo>
                      <a:pt x="239" y="368"/>
                      <a:pt x="257" y="355"/>
                      <a:pt x="264" y="336"/>
                    </a:cubicBezTo>
                    <a:cubicBezTo>
                      <a:pt x="338" y="111"/>
                      <a:pt x="338" y="111"/>
                      <a:pt x="338" y="111"/>
                    </a:cubicBezTo>
                    <a:cubicBezTo>
                      <a:pt x="339" y="109"/>
                      <a:pt x="340" y="108"/>
                      <a:pt x="342" y="108"/>
                    </a:cubicBezTo>
                    <a:cubicBezTo>
                      <a:pt x="391" y="108"/>
                      <a:pt x="391" y="108"/>
                      <a:pt x="391" y="108"/>
                    </a:cubicBezTo>
                    <a:lnTo>
                      <a:pt x="391" y="147"/>
                    </a:lnTo>
                    <a:close/>
                    <a:moveTo>
                      <a:pt x="129" y="390"/>
                    </a:moveTo>
                    <a:cubicBezTo>
                      <a:pt x="43" y="390"/>
                      <a:pt x="43" y="390"/>
                      <a:pt x="43" y="390"/>
                    </a:cubicBezTo>
                    <a:cubicBezTo>
                      <a:pt x="43" y="303"/>
                      <a:pt x="43" y="303"/>
                      <a:pt x="43" y="303"/>
                    </a:cubicBezTo>
                    <a:cubicBezTo>
                      <a:pt x="129" y="303"/>
                      <a:pt x="129" y="303"/>
                      <a:pt x="129" y="303"/>
                    </a:cubicBezTo>
                    <a:lnTo>
                      <a:pt x="129" y="3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7854" tIns="43928" rIns="87854" bIns="4392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Arc 112">
            <a:extLst>
              <a:ext uri="{FF2B5EF4-FFF2-40B4-BE49-F238E27FC236}">
                <a16:creationId xmlns:a16="http://schemas.microsoft.com/office/drawing/2014/main" id="{CE6FCEA4-CDE9-43E3-9DDE-E9CC97914B3F}"/>
              </a:ext>
            </a:extLst>
          </p:cNvPr>
          <p:cNvSpPr/>
          <p:nvPr/>
        </p:nvSpPr>
        <p:spPr bwMode="auto">
          <a:xfrm rot="14667773" flipH="1">
            <a:off x="3148335" y="1682464"/>
            <a:ext cx="3264390" cy="3272502"/>
          </a:xfrm>
          <a:prstGeom prst="arc">
            <a:avLst>
              <a:gd name="adj1" fmla="val 14448277"/>
              <a:gd name="adj2" fmla="val 18705058"/>
            </a:avLst>
          </a:prstGeom>
          <a:noFill/>
          <a:ln w="1270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Arc 111">
            <a:extLst>
              <a:ext uri="{FF2B5EF4-FFF2-40B4-BE49-F238E27FC236}">
                <a16:creationId xmlns:a16="http://schemas.microsoft.com/office/drawing/2014/main" id="{985CD4DC-4809-4909-800E-D5DD96E0252D}"/>
              </a:ext>
            </a:extLst>
          </p:cNvPr>
          <p:cNvSpPr/>
          <p:nvPr/>
        </p:nvSpPr>
        <p:spPr bwMode="auto">
          <a:xfrm rot="6932227">
            <a:off x="2966105" y="1682463"/>
            <a:ext cx="3264390" cy="3272502"/>
          </a:xfrm>
          <a:prstGeom prst="arc">
            <a:avLst>
              <a:gd name="adj1" fmla="val 14448277"/>
              <a:gd name="adj2" fmla="val 18705058"/>
            </a:avLst>
          </a:prstGeom>
          <a:noFill/>
          <a:ln w="1270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Arc 75">
            <a:extLst>
              <a:ext uri="{FF2B5EF4-FFF2-40B4-BE49-F238E27FC236}">
                <a16:creationId xmlns:a16="http://schemas.microsoft.com/office/drawing/2014/main" id="{6E241FBC-D3CB-4213-8CEC-150B5BF9445A}"/>
              </a:ext>
            </a:extLst>
          </p:cNvPr>
          <p:cNvSpPr/>
          <p:nvPr/>
        </p:nvSpPr>
        <p:spPr bwMode="auto">
          <a:xfrm>
            <a:off x="3009716" y="1927732"/>
            <a:ext cx="3264390" cy="3272502"/>
          </a:xfrm>
          <a:prstGeom prst="arc">
            <a:avLst>
              <a:gd name="adj1" fmla="val 13634408"/>
              <a:gd name="adj2" fmla="val 18737817"/>
            </a:avLst>
          </a:prstGeom>
          <a:noFill/>
          <a:ln w="1270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extBox 114">
            <a:extLst>
              <a:ext uri="{FF2B5EF4-FFF2-40B4-BE49-F238E27FC236}">
                <a16:creationId xmlns:a16="http://schemas.microsoft.com/office/drawing/2014/main" id="{9A82C926-AC38-4E32-9616-2510FCA82D27}"/>
              </a:ext>
            </a:extLst>
          </p:cNvPr>
          <p:cNvSpPr txBox="1"/>
          <p:nvPr/>
        </p:nvSpPr>
        <p:spPr>
          <a:xfrm>
            <a:off x="258618" y="2548855"/>
            <a:ext cx="249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Power Automate</a:t>
            </a:r>
          </a:p>
        </p:txBody>
      </p:sp>
      <p:sp>
        <p:nvSpPr>
          <p:cNvPr id="35" name="TextBox 113">
            <a:extLst>
              <a:ext uri="{FF2B5EF4-FFF2-40B4-BE49-F238E27FC236}">
                <a16:creationId xmlns:a16="http://schemas.microsoft.com/office/drawing/2014/main" id="{6D23F2D7-E600-4DCE-8908-C8B86AD3E12C}"/>
              </a:ext>
            </a:extLst>
          </p:cNvPr>
          <p:cNvSpPr txBox="1"/>
          <p:nvPr/>
        </p:nvSpPr>
        <p:spPr>
          <a:xfrm>
            <a:off x="6550988" y="2537485"/>
            <a:ext cx="163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Power Apps</a:t>
            </a:r>
          </a:p>
        </p:txBody>
      </p:sp>
      <p:sp>
        <p:nvSpPr>
          <p:cNvPr id="36" name="TextBox 74">
            <a:extLst>
              <a:ext uri="{FF2B5EF4-FFF2-40B4-BE49-F238E27FC236}">
                <a16:creationId xmlns:a16="http://schemas.microsoft.com/office/drawing/2014/main" id="{4ADD28F3-60BD-458C-81B7-B73E62F9C734}"/>
              </a:ext>
            </a:extLst>
          </p:cNvPr>
          <p:cNvSpPr txBox="1"/>
          <p:nvPr/>
        </p:nvSpPr>
        <p:spPr>
          <a:xfrm>
            <a:off x="4111554" y="4819065"/>
            <a:ext cx="121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401391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014100" y="1972300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algn="just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Demonstração.</a:t>
            </a:r>
          </a:p>
        </p:txBody>
      </p:sp>
    </p:spTree>
    <p:extLst>
      <p:ext uri="{BB962C8B-B14F-4D97-AF65-F5344CB8AC3E}">
        <p14:creationId xmlns:p14="http://schemas.microsoft.com/office/powerpoint/2010/main" val="8980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lang="en-US" sz="2400" b="0" i="0" u="sng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15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140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Luis Antonio do Prado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Antonio Do Prado, Luis</cp:lastModifiedBy>
  <cp:revision>32</cp:revision>
  <dcterms:modified xsi:type="dcterms:W3CDTF">2024-06-25T09:11:57Z</dcterms:modified>
</cp:coreProperties>
</file>