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FF"/>
    <a:srgbClr val="008000"/>
    <a:srgbClr val="FF9900"/>
    <a:srgbClr val="FFCC00"/>
    <a:srgbClr val="CC0000"/>
    <a:srgbClr val="800000"/>
    <a:srgbClr val="990000"/>
    <a:srgbClr val="99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DE731-DA10-4D5F-A227-7F4C7B3D3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9177C6-D3CC-4C29-BD15-69C8D8B20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D6343-EF29-40F7-A64F-C5DD3CEB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106157-FB06-45F5-9593-98B7D8F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4808-31E4-42C5-BEF0-95208F2F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460CE-CF51-435E-93C0-9B8FE56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6253F5-CFFC-4F4C-8210-C3E4AB87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676AC5-E81A-469A-8651-4E5170A7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2E851-CA0C-4053-8969-7AA1101F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1177A-D931-4B9D-A9EF-62BAE28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8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1577F7-F5A2-422F-83FD-3D980830B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B610F-4FB8-4E6E-9687-6DA0FD70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B006F-6759-4BAC-B20C-B8C2214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C3640-26C2-4892-8860-EE46C26A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93FF1-88C5-4AEB-8139-1EC17DF3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6667C-01A5-49EB-B63D-B4633B02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41EAB-81EE-4CD3-9068-9EE5624A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97AA7-BD24-4726-8853-BC595B16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33E9-39E4-41EE-8E05-86B5B92B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21A53-40D0-4403-BA05-605C673B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00505-B755-42FD-B75A-3E7B787E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2C49BB-E730-4BE0-8607-CA35477D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6CDEE-7861-4BE5-8F4B-98513E9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2FC2C-C2AD-4205-A67A-0ED3B9E7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9646A-2365-492C-9C9F-064E41DF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2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AF642-DC9D-4CEF-980B-670BBD00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FD711-8734-4E41-BD3B-728539E78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7DB644-E528-480F-8010-206212EE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C4BD0-2DF1-4FC7-AA4B-4382C1E3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4AE32-14C8-4FB8-9B5F-FF84DFEF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D7FCF-1B10-41C1-87F4-DE9C398F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72330-4727-4AA3-A541-FA313DA5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43170-2A59-48A8-9903-4A1FA2C5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4BB5EE-3398-412E-9A36-BE5E9F2C9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97F68B-61A6-4B30-B164-13F40A688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7215CB-91B5-43D6-BAF7-EB536C45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F9D723-AFEC-4691-827E-91128287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ACAF40-D3BD-4452-AEE6-7C7B9DF6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43B160-BB47-472A-A7A8-F41CF7CF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38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E79B0-CD4D-4062-8256-875FF477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E5F21D-4E68-4C37-BA8D-92F0A42F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A1C92E-4160-440E-886C-9E1EBA4E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F03639-13F1-4343-9FFD-38D0B3B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8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4EC62E-E623-425B-B1C3-C4B8C568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25D222-9812-4806-8F90-280E1443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57CFAB-DD22-44B4-928F-C519609C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495B-69A4-4B30-A1CB-9922ADD8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4AF3C-976D-4455-99AB-F1E18AE9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332BB-60CF-4460-B1A0-96222499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31CDBE-80C2-4888-A417-386BE89A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ECF094-BD6F-46D5-A72A-DCA35B1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0C6F3-DFDC-4F8C-AA6F-0F271DF3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7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98F66-3029-43BC-9346-09B38F19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4E2964-9E57-42CB-9275-277CFFA1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BC2755-A0FB-4E1E-8C9A-40C53DD3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E6442-028D-4EE5-82E3-9835AFC3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6C637-3096-4C51-A737-98C90CE5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430A3E-BDF5-4C15-B7F1-EDFF162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04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80C921-D9CE-4B7C-9B8B-9EB83F59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F14A36-03A2-43E7-8EF1-9AA33BA6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45C8B-AB5E-411B-9A47-0504B50EF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C51D-19B4-48A9-B7F4-5C49658B1065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E900A-B7B8-4101-BB37-1104A95BC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9480D-BB09-4A83-9CD9-F8E645B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57A4-0D56-4894-9421-7F7A9BDF5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7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0ACFEB23-6257-45FD-9F27-371447C9CA7B}"/>
              </a:ext>
            </a:extLst>
          </p:cNvPr>
          <p:cNvSpPr/>
          <p:nvPr/>
        </p:nvSpPr>
        <p:spPr>
          <a:xfrm>
            <a:off x="689317" y="576775"/>
            <a:ext cx="2096086" cy="12520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2665B0-D3EF-4C9F-A15B-0D56093F9FD4}"/>
              </a:ext>
            </a:extLst>
          </p:cNvPr>
          <p:cNvSpPr txBox="1"/>
          <p:nvPr/>
        </p:nvSpPr>
        <p:spPr>
          <a:xfrm>
            <a:off x="2994073" y="2724666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255</a:t>
            </a:r>
          </a:p>
          <a:p>
            <a:r>
              <a:rPr lang="de-DE" dirty="0"/>
              <a:t>G: 204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F5F56-A63B-4D1F-97CC-6844AD15ABD7}"/>
              </a:ext>
            </a:extLst>
          </p:cNvPr>
          <p:cNvSpPr/>
          <p:nvPr/>
        </p:nvSpPr>
        <p:spPr>
          <a:xfrm>
            <a:off x="689317" y="2560319"/>
            <a:ext cx="2096086" cy="1252025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C58D29-5B13-4091-95EA-943309A5E15E}"/>
              </a:ext>
            </a:extLst>
          </p:cNvPr>
          <p:cNvSpPr txBox="1"/>
          <p:nvPr/>
        </p:nvSpPr>
        <p:spPr>
          <a:xfrm>
            <a:off x="2994073" y="741122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255</a:t>
            </a:r>
          </a:p>
          <a:p>
            <a:r>
              <a:rPr lang="de-DE" dirty="0"/>
              <a:t>G: 0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81B3CF0-42D6-46CD-AED8-CC670F4315D3}"/>
              </a:ext>
            </a:extLst>
          </p:cNvPr>
          <p:cNvSpPr/>
          <p:nvPr/>
        </p:nvSpPr>
        <p:spPr>
          <a:xfrm>
            <a:off x="701040" y="4543863"/>
            <a:ext cx="2096086" cy="1252025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AAB210-7FD5-4B33-ACA9-5926E6BD3F2D}"/>
              </a:ext>
            </a:extLst>
          </p:cNvPr>
          <p:cNvSpPr txBox="1"/>
          <p:nvPr/>
        </p:nvSpPr>
        <p:spPr>
          <a:xfrm>
            <a:off x="2994073" y="4708210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0</a:t>
            </a:r>
          </a:p>
          <a:p>
            <a:r>
              <a:rPr lang="de-DE" dirty="0"/>
              <a:t>G: 204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11F789D-CCC3-49AB-B0B0-B354CD1DCD25}"/>
              </a:ext>
            </a:extLst>
          </p:cNvPr>
          <p:cNvSpPr/>
          <p:nvPr/>
        </p:nvSpPr>
        <p:spPr>
          <a:xfrm>
            <a:off x="6658710" y="576775"/>
            <a:ext cx="2096086" cy="1252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FD24F6-D43D-4D2A-8115-DA39A8F4E6CC}"/>
              </a:ext>
            </a:extLst>
          </p:cNvPr>
          <p:cNvSpPr txBox="1"/>
          <p:nvPr/>
        </p:nvSpPr>
        <p:spPr>
          <a:xfrm>
            <a:off x="8951743" y="741122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0</a:t>
            </a:r>
          </a:p>
          <a:p>
            <a:r>
              <a:rPr lang="de-DE" dirty="0"/>
              <a:t>G: 0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83ED0D-60A3-4475-9ABF-73FB9055D5E9}"/>
              </a:ext>
            </a:extLst>
          </p:cNvPr>
          <p:cNvSpPr/>
          <p:nvPr/>
        </p:nvSpPr>
        <p:spPr>
          <a:xfrm>
            <a:off x="6658710" y="2560319"/>
            <a:ext cx="2096086" cy="1252025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66B795-BE93-43C2-956D-1D02CD46645A}"/>
              </a:ext>
            </a:extLst>
          </p:cNvPr>
          <p:cNvSpPr txBox="1"/>
          <p:nvPr/>
        </p:nvSpPr>
        <p:spPr>
          <a:xfrm>
            <a:off x="8951743" y="2724666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0</a:t>
            </a:r>
          </a:p>
          <a:p>
            <a:r>
              <a:rPr lang="de-DE" dirty="0"/>
              <a:t>G: 102</a:t>
            </a:r>
          </a:p>
          <a:p>
            <a:r>
              <a:rPr lang="de-DE" dirty="0"/>
              <a:t>B: 255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B9F806-11A8-4988-AE6F-E135574C2139}"/>
              </a:ext>
            </a:extLst>
          </p:cNvPr>
          <p:cNvSpPr/>
          <p:nvPr/>
        </p:nvSpPr>
        <p:spPr>
          <a:xfrm>
            <a:off x="6658710" y="4688637"/>
            <a:ext cx="2096086" cy="1252025"/>
          </a:xfrm>
          <a:prstGeom prst="rect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1D9E3B9-609F-4733-92BB-5A8DF3F49564}"/>
              </a:ext>
            </a:extLst>
          </p:cNvPr>
          <p:cNvSpPr txBox="1"/>
          <p:nvPr/>
        </p:nvSpPr>
        <p:spPr>
          <a:xfrm>
            <a:off x="8951743" y="4852984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153</a:t>
            </a:r>
          </a:p>
          <a:p>
            <a:r>
              <a:rPr lang="de-DE" dirty="0"/>
              <a:t>G: 0</a:t>
            </a:r>
          </a:p>
          <a:p>
            <a:r>
              <a:rPr lang="de-DE" dirty="0"/>
              <a:t>B: 153 </a:t>
            </a:r>
          </a:p>
        </p:txBody>
      </p:sp>
    </p:spTree>
    <p:extLst>
      <p:ext uri="{BB962C8B-B14F-4D97-AF65-F5344CB8AC3E}">
        <p14:creationId xmlns:p14="http://schemas.microsoft.com/office/powerpoint/2010/main" val="23427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0ACFEB23-6257-45FD-9F27-371447C9CA7B}"/>
              </a:ext>
            </a:extLst>
          </p:cNvPr>
          <p:cNvSpPr/>
          <p:nvPr/>
        </p:nvSpPr>
        <p:spPr>
          <a:xfrm>
            <a:off x="689317" y="576775"/>
            <a:ext cx="2096086" cy="1252025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2665B0-D3EF-4C9F-A15B-0D56093F9FD4}"/>
              </a:ext>
            </a:extLst>
          </p:cNvPr>
          <p:cNvSpPr txBox="1"/>
          <p:nvPr/>
        </p:nvSpPr>
        <p:spPr>
          <a:xfrm>
            <a:off x="2994073" y="2724666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255</a:t>
            </a:r>
          </a:p>
          <a:p>
            <a:r>
              <a:rPr lang="de-DE" dirty="0"/>
              <a:t>G: 153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F5F56-A63B-4D1F-97CC-6844AD15ABD7}"/>
              </a:ext>
            </a:extLst>
          </p:cNvPr>
          <p:cNvSpPr/>
          <p:nvPr/>
        </p:nvSpPr>
        <p:spPr>
          <a:xfrm>
            <a:off x="689317" y="2560319"/>
            <a:ext cx="2096086" cy="1252025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C58D29-5B13-4091-95EA-943309A5E15E}"/>
              </a:ext>
            </a:extLst>
          </p:cNvPr>
          <p:cNvSpPr txBox="1"/>
          <p:nvPr/>
        </p:nvSpPr>
        <p:spPr>
          <a:xfrm>
            <a:off x="2994073" y="741122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204</a:t>
            </a:r>
          </a:p>
          <a:p>
            <a:r>
              <a:rPr lang="de-DE" dirty="0"/>
              <a:t>G: 0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81B3CF0-42D6-46CD-AED8-CC670F4315D3}"/>
              </a:ext>
            </a:extLst>
          </p:cNvPr>
          <p:cNvSpPr/>
          <p:nvPr/>
        </p:nvSpPr>
        <p:spPr>
          <a:xfrm>
            <a:off x="701040" y="4543863"/>
            <a:ext cx="2096086" cy="1252025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AAB210-7FD5-4B33-ACA9-5926E6BD3F2D}"/>
              </a:ext>
            </a:extLst>
          </p:cNvPr>
          <p:cNvSpPr txBox="1"/>
          <p:nvPr/>
        </p:nvSpPr>
        <p:spPr>
          <a:xfrm>
            <a:off x="2994073" y="4708210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0</a:t>
            </a:r>
          </a:p>
          <a:p>
            <a:r>
              <a:rPr lang="de-DE" dirty="0"/>
              <a:t>G: 128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11F789D-CCC3-49AB-B0B0-B354CD1DCD25}"/>
              </a:ext>
            </a:extLst>
          </p:cNvPr>
          <p:cNvSpPr/>
          <p:nvPr/>
        </p:nvSpPr>
        <p:spPr>
          <a:xfrm>
            <a:off x="6658710" y="576775"/>
            <a:ext cx="2096086" cy="1252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FD24F6-D43D-4D2A-8115-DA39A8F4E6CC}"/>
              </a:ext>
            </a:extLst>
          </p:cNvPr>
          <p:cNvSpPr txBox="1"/>
          <p:nvPr/>
        </p:nvSpPr>
        <p:spPr>
          <a:xfrm>
            <a:off x="8951743" y="741122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0</a:t>
            </a:r>
          </a:p>
          <a:p>
            <a:r>
              <a:rPr lang="de-DE" dirty="0"/>
              <a:t>G: 0</a:t>
            </a:r>
          </a:p>
          <a:p>
            <a:r>
              <a:rPr lang="de-DE" dirty="0"/>
              <a:t>B: 0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83ED0D-60A3-4475-9ABF-73FB9055D5E9}"/>
              </a:ext>
            </a:extLst>
          </p:cNvPr>
          <p:cNvSpPr/>
          <p:nvPr/>
        </p:nvSpPr>
        <p:spPr>
          <a:xfrm>
            <a:off x="6658710" y="2560319"/>
            <a:ext cx="2096086" cy="125202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66B795-BE93-43C2-956D-1D02CD46645A}"/>
              </a:ext>
            </a:extLst>
          </p:cNvPr>
          <p:cNvSpPr txBox="1"/>
          <p:nvPr/>
        </p:nvSpPr>
        <p:spPr>
          <a:xfrm>
            <a:off x="8951743" y="2724666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0</a:t>
            </a:r>
          </a:p>
          <a:p>
            <a:r>
              <a:rPr lang="de-DE" dirty="0"/>
              <a:t>G: 0</a:t>
            </a:r>
          </a:p>
          <a:p>
            <a:r>
              <a:rPr lang="de-DE" dirty="0"/>
              <a:t>B: 255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B9F806-11A8-4988-AE6F-E135574C2139}"/>
              </a:ext>
            </a:extLst>
          </p:cNvPr>
          <p:cNvSpPr/>
          <p:nvPr/>
        </p:nvSpPr>
        <p:spPr>
          <a:xfrm>
            <a:off x="6658710" y="4688637"/>
            <a:ext cx="2096086" cy="1252025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1D9E3B9-609F-4733-92BB-5A8DF3F49564}"/>
              </a:ext>
            </a:extLst>
          </p:cNvPr>
          <p:cNvSpPr txBox="1"/>
          <p:nvPr/>
        </p:nvSpPr>
        <p:spPr>
          <a:xfrm>
            <a:off x="8951743" y="4852984"/>
            <a:ext cx="149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R: 102</a:t>
            </a:r>
          </a:p>
          <a:p>
            <a:r>
              <a:rPr lang="de-DE" dirty="0"/>
              <a:t>G: 0</a:t>
            </a:r>
          </a:p>
          <a:p>
            <a:r>
              <a:rPr lang="de-DE" dirty="0"/>
              <a:t>B: 102</a:t>
            </a:r>
          </a:p>
        </p:txBody>
      </p:sp>
    </p:spTree>
    <p:extLst>
      <p:ext uri="{BB962C8B-B14F-4D97-AF65-F5344CB8AC3E}">
        <p14:creationId xmlns:p14="http://schemas.microsoft.com/office/powerpoint/2010/main" val="170319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</dc:creator>
  <cp:lastModifiedBy>Melanie</cp:lastModifiedBy>
  <cp:revision>10</cp:revision>
  <dcterms:created xsi:type="dcterms:W3CDTF">2018-11-15T07:58:18Z</dcterms:created>
  <dcterms:modified xsi:type="dcterms:W3CDTF">2018-11-15T09:31:01Z</dcterms:modified>
</cp:coreProperties>
</file>