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56" r:id="rId4"/>
    <p:sldId id="259" r:id="rId5"/>
    <p:sldId id="261" r:id="rId6"/>
    <p:sldId id="257" r:id="rId7"/>
  </p:sldIdLst>
  <p:sldSz cx="17348200" cy="9752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1" userDrawn="1">
          <p15:clr>
            <a:srgbClr val="A4A3A4"/>
          </p15:clr>
        </p15:guide>
        <p15:guide id="2" pos="5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326" y="-690"/>
      </p:cViewPr>
      <p:guideLst>
        <p:guide orient="horz" pos="3071"/>
        <p:guide pos="5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525" y="1595990"/>
            <a:ext cx="13011150" cy="3395145"/>
          </a:xfrm>
        </p:spPr>
        <p:txBody>
          <a:bodyPr anchor="b"/>
          <a:lstStyle>
            <a:lvl1pPr algn="ctr">
              <a:defRPr sz="85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525" y="5122065"/>
            <a:ext cx="13011150" cy="2354478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30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8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4805" y="519205"/>
            <a:ext cx="3740706" cy="82643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689" y="519205"/>
            <a:ext cx="11005264" cy="82643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38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653" y="2431232"/>
            <a:ext cx="14962823" cy="4056566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653" y="6526175"/>
            <a:ext cx="14962823" cy="2133252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13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27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415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554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692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83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96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10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5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689" y="2596022"/>
            <a:ext cx="7372985" cy="6187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2526" y="2596022"/>
            <a:ext cx="7372985" cy="6187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88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948" y="519205"/>
            <a:ext cx="14962823" cy="1884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949" y="2390598"/>
            <a:ext cx="7339101" cy="11715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949" y="3562194"/>
            <a:ext cx="7339101" cy="5239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2526" y="2390598"/>
            <a:ext cx="7375245" cy="11715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2526" y="3562194"/>
            <a:ext cx="7375245" cy="5239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3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6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6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949" y="650134"/>
            <a:ext cx="5595246" cy="227547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245" y="1404110"/>
            <a:ext cx="8782526" cy="6930250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949" y="2925604"/>
            <a:ext cx="5595246" cy="5420043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949" y="650134"/>
            <a:ext cx="5595246" cy="227547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5245" y="1404110"/>
            <a:ext cx="8782526" cy="6930250"/>
          </a:xfrm>
        </p:spPr>
        <p:txBody>
          <a:bodyPr anchor="t"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949" y="2925604"/>
            <a:ext cx="5595246" cy="5420043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99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689" y="519205"/>
            <a:ext cx="14962823" cy="188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689" y="2596022"/>
            <a:ext cx="14962823" cy="618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689" y="9038672"/>
            <a:ext cx="3903345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7490B-DAA2-493D-B77D-55AEE04209A6}" type="datetimeFigureOut">
              <a:rPr lang="de-DE" smtClean="0"/>
              <a:t>27.02.2019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6591" y="9038672"/>
            <a:ext cx="5855018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52166" y="9038672"/>
            <a:ext cx="3903345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380B-B4E6-4714-AD6A-58774A7BC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9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00277" rtl="0" eaLnBrk="1" latinLnBrk="0" hangingPunct="1">
        <a:lnSpc>
          <a:spcPct val="90000"/>
        </a:lnSpc>
        <a:spcBef>
          <a:spcPct val="0"/>
        </a:spcBef>
        <a:buNone/>
        <a:defRPr sz="6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69" indent="-325069" algn="l" defTabSz="1300277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20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2F1E1DE-E564-44A0-BC60-0D66ECCB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00" y="90000"/>
            <a:ext cx="8574655" cy="97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2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6C6332B-C17D-44C3-9978-D8739E5F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5" y="-1"/>
            <a:ext cx="9142510" cy="97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BA139071-A834-4C0E-BDEB-C5A062AD1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3" y="0"/>
            <a:ext cx="17345378" cy="97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E6C3CEB-B043-49FC-9A93-F81CC79C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7348200" cy="9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E2B1E7-36C1-4BFF-81C7-4BFBB647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3482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7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1EA7C02-7705-492A-90B3-F27518FBA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3482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</dc:creator>
  <cp:lastModifiedBy>Robin</cp:lastModifiedBy>
  <cp:revision>4</cp:revision>
  <dcterms:created xsi:type="dcterms:W3CDTF">2019-02-26T23:25:17Z</dcterms:created>
  <dcterms:modified xsi:type="dcterms:W3CDTF">2019-02-26T23:53:40Z</dcterms:modified>
</cp:coreProperties>
</file>