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70" r:id="rId10"/>
    <p:sldId id="277" r:id="rId11"/>
    <p:sldId id="271" r:id="rId12"/>
    <p:sldId id="278" r:id="rId13"/>
    <p:sldId id="279" r:id="rId14"/>
    <p:sldId id="280" r:id="rId15"/>
    <p:sldId id="272" r:id="rId16"/>
    <p:sldId id="281" r:id="rId17"/>
    <p:sldId id="283" r:id="rId18"/>
    <p:sldId id="282" r:id="rId19"/>
    <p:sldId id="273" r:id="rId20"/>
    <p:sldId id="284" r:id="rId21"/>
    <p:sldId id="28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43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63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75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9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71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5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5144-6BDF-4297-BBC8-565402AE424E}" type="datetimeFigureOut">
              <a:rPr lang="de-DE" smtClean="0"/>
              <a:t>21.07.2019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F8B36-B31B-47A5-82A8-E1671A944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0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4441910" y="3051461"/>
            <a:ext cx="33081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03228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3166162" y="3051462"/>
            <a:ext cx="585967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Divided_form_target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396872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3795601" y="3054506"/>
            <a:ext cx="523041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Selective_color_target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234704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3077846" y="3054506"/>
            <a:ext cx="625296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Selective_color_non_target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205497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3480794" y="3054506"/>
            <a:ext cx="523041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Selective_form_target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323978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3313820" y="3054506"/>
            <a:ext cx="618414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Selective_form_non_target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196761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2301449" y="3054506"/>
            <a:ext cx="758910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Switching_selective_color_target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294387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1682017" y="3054506"/>
            <a:ext cx="863202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Switching_selective_color_non_target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108219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2301449" y="3054506"/>
            <a:ext cx="758910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Switching_selective_form_target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10198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1416544" y="3054506"/>
            <a:ext cx="867135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Switching_selective_form_non_target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372008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2509542" y="3054506"/>
            <a:ext cx="702774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Switching_divided_non_target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33805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4441910" y="3051461"/>
            <a:ext cx="33081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/>
              <a:t>Fixation</a:t>
            </a:r>
          </a:p>
        </p:txBody>
      </p:sp>
    </p:spTree>
    <p:extLst>
      <p:ext uri="{BB962C8B-B14F-4D97-AF65-F5344CB8AC3E}">
        <p14:creationId xmlns:p14="http://schemas.microsoft.com/office/powerpoint/2010/main" val="218458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2509542" y="3054506"/>
            <a:ext cx="732271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Switching_divided_color_target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314560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2509542" y="3054506"/>
            <a:ext cx="7185064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Switching_divided_form_target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394041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4441910" y="3051461"/>
            <a:ext cx="33081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721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4441910" y="3054506"/>
            <a:ext cx="33081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48743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4083843" y="3051462"/>
            <a:ext cx="402431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Instruction_color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69424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3826147" y="3051462"/>
            <a:ext cx="453970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Instruction_divided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54257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3826147" y="3051461"/>
            <a:ext cx="453970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Instruction_form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205277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4441910" y="3051461"/>
            <a:ext cx="33081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9870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4179718" y="3051462"/>
            <a:ext cx="460114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Divided_non_target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321964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49922B0-65A2-4AE8-B4EB-C05BFBA77DE5}"/>
              </a:ext>
            </a:extLst>
          </p:cNvPr>
          <p:cNvSpPr txBox="1"/>
          <p:nvPr/>
        </p:nvSpPr>
        <p:spPr>
          <a:xfrm>
            <a:off x="3166162" y="3051462"/>
            <a:ext cx="585967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67" dirty="0" err="1"/>
              <a:t>Divided_color_target</a:t>
            </a:r>
            <a:endParaRPr lang="de-DE" sz="4267" dirty="0"/>
          </a:p>
        </p:txBody>
      </p:sp>
    </p:spTree>
    <p:extLst>
      <p:ext uri="{BB962C8B-B14F-4D97-AF65-F5344CB8AC3E}">
        <p14:creationId xmlns:p14="http://schemas.microsoft.com/office/powerpoint/2010/main" val="5307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Breitbild</PresentationFormat>
  <Paragraphs>22</Paragraphs>
  <Slides>22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Robin Steil</dc:creator>
  <cp:lastModifiedBy>Robin Steil</cp:lastModifiedBy>
  <cp:revision>12</cp:revision>
  <dcterms:created xsi:type="dcterms:W3CDTF">2019-07-09T17:59:40Z</dcterms:created>
  <dcterms:modified xsi:type="dcterms:W3CDTF">2019-07-22T19:54:25Z</dcterms:modified>
</cp:coreProperties>
</file>