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2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6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9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88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56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832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55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17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6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1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70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5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1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16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8DF2-693B-48D5-AE1F-7B0BC16A123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87FAD9-E1FA-4915-93A7-79DB7081EB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02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0FB8E-F3E9-415F-981F-B21A62CF1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InsightsApp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CAB957-D242-4AB7-8626-FC44F35C8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7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DE5A5-B8DF-4352-828F-B73E458E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Wissenswert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89F58-54F2-488A-AA99-F9B5D5E1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nur noch über insightsapp.org</a:t>
            </a:r>
          </a:p>
          <a:p>
            <a:pPr lvl="1"/>
            <a:r>
              <a:rPr lang="de-DE" dirty="0"/>
              <a:t>Man muss einstellen, dass „fremde Apps(nicht aus dem Play Store“ installiert werden dürfen</a:t>
            </a:r>
          </a:p>
          <a:p>
            <a:pPr lvl="1"/>
            <a:r>
              <a:rPr lang="de-DE" dirty="0"/>
              <a:t>Berechtigungen müssen der App in den Einstellungen gegeben werden</a:t>
            </a:r>
          </a:p>
          <a:p>
            <a:pPr lvl="1"/>
            <a:r>
              <a:rPr lang="de-DE" dirty="0"/>
              <a:t>Erst dann kann in der App akzeptiert werden</a:t>
            </a:r>
          </a:p>
          <a:p>
            <a:r>
              <a:rPr lang="de-DE" dirty="0"/>
              <a:t>Daten können im Backend zusammengefügt werden</a:t>
            </a:r>
          </a:p>
          <a:p>
            <a:r>
              <a:rPr lang="de-DE" dirty="0" err="1"/>
              <a:t>Prinzipell</a:t>
            </a:r>
            <a:r>
              <a:rPr lang="de-DE" dirty="0"/>
              <a:t> mehr möglich durch eigene </a:t>
            </a:r>
            <a:r>
              <a:rPr lang="de-DE" dirty="0" err="1"/>
              <a:t>Scripte</a:t>
            </a:r>
            <a:r>
              <a:rPr lang="de-DE" dirty="0"/>
              <a:t> mit PHP + SQL (+HTML)</a:t>
            </a:r>
          </a:p>
          <a:p>
            <a:r>
              <a:rPr lang="de-DE" dirty="0"/>
              <a:t>Es gibt verschiedene Zeiteinheiten (Minuten, Sekunden, Millisekunden)</a:t>
            </a:r>
          </a:p>
          <a:p>
            <a:pPr lvl="1"/>
            <a:r>
              <a:rPr lang="de-DE" dirty="0"/>
              <a:t>Wichtig, das diese einheitlich gewählt werden</a:t>
            </a:r>
          </a:p>
        </p:txBody>
      </p:sp>
    </p:spTree>
    <p:extLst>
      <p:ext uri="{BB962C8B-B14F-4D97-AF65-F5344CB8AC3E}">
        <p14:creationId xmlns:p14="http://schemas.microsoft.com/office/powerpoint/2010/main" val="204359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DBD1F-169E-4EB7-BF31-489A2E6A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geht und was geht nicht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3F3C2-D9FF-41D5-9DB6-CA28C48A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Anzahl und Dauer von Anrufen</a:t>
            </a:r>
          </a:p>
          <a:p>
            <a:pPr lvl="1"/>
            <a:r>
              <a:rPr lang="de-DE" dirty="0"/>
              <a:t>Gesamtanzahl und Gesamtdauer pro Proband pro Tag</a:t>
            </a:r>
          </a:p>
          <a:p>
            <a:r>
              <a:rPr lang="de-DE" dirty="0"/>
              <a:t>Dauer und Anzahl der Nutzungssessions pro Tag und pro Woche</a:t>
            </a:r>
          </a:p>
          <a:p>
            <a:pPr lvl="1"/>
            <a:r>
              <a:rPr lang="de-DE" dirty="0"/>
              <a:t>Anzahl  und Dauer pro Tag pro Nutzer</a:t>
            </a:r>
          </a:p>
          <a:p>
            <a:pPr lvl="1"/>
            <a:r>
              <a:rPr lang="de-DE" dirty="0"/>
              <a:t>was zählt ihr als Session?</a:t>
            </a:r>
          </a:p>
          <a:p>
            <a:r>
              <a:rPr lang="de-DE" dirty="0"/>
              <a:t>Installierte Apps und Bildung von Kategorien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installed_Apps</a:t>
            </a:r>
            <a:r>
              <a:rPr lang="de-DE" dirty="0"/>
              <a:t>“ gibt nur anscheinend nur Anzahl neuer Installationen an</a:t>
            </a:r>
          </a:p>
          <a:p>
            <a:pPr lvl="2"/>
            <a:r>
              <a:rPr lang="de-DE" dirty="0"/>
              <a:t>generiert Fehlermeldungen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27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BEC23-BE1B-4A27-96A6-72AC5F33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geht und was geht nicht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87331-51DF-444B-8DC4-57CB27AB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 der Nutzung von installierten Apps bzw. der Kategorien</a:t>
            </a:r>
          </a:p>
          <a:p>
            <a:pPr lvl="1"/>
            <a:r>
              <a:rPr lang="de-DE" dirty="0"/>
              <a:t>„App </a:t>
            </a:r>
            <a:r>
              <a:rPr lang="de-DE" dirty="0" err="1"/>
              <a:t>Usage</a:t>
            </a:r>
            <a:r>
              <a:rPr lang="de-DE" dirty="0"/>
              <a:t>“ gibt Daten für eine einzelne App an</a:t>
            </a:r>
          </a:p>
          <a:p>
            <a:pPr lvl="2"/>
            <a:r>
              <a:rPr lang="de-DE" dirty="0"/>
              <a:t>generiert Fehlermeldungen und erfasst meine Apps nicht</a:t>
            </a:r>
          </a:p>
          <a:p>
            <a:r>
              <a:rPr lang="de-DE" dirty="0"/>
              <a:t>Häufigkeit des entsperrten Bildschirms</a:t>
            </a:r>
          </a:p>
          <a:p>
            <a:pPr lvl="1"/>
            <a:r>
              <a:rPr lang="de-DE" dirty="0"/>
              <a:t>Ja ist in „User Sessions“ enthalten</a:t>
            </a:r>
          </a:p>
          <a:p>
            <a:r>
              <a:rPr lang="de-DE" dirty="0"/>
              <a:t>Uhrzeit der ersten Aktivierung und der letzten Aktivierung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Participants_Study_Time_Range</a:t>
            </a:r>
            <a:r>
              <a:rPr lang="de-DE" dirty="0"/>
              <a:t>“ gibt erste und letzte </a:t>
            </a:r>
            <a:r>
              <a:rPr lang="de-DE" dirty="0" err="1"/>
              <a:t>Nutzungpro</a:t>
            </a:r>
            <a:r>
              <a:rPr lang="de-DE" dirty="0"/>
              <a:t> Proband an</a:t>
            </a:r>
          </a:p>
          <a:p>
            <a:pPr lvl="1"/>
            <a:r>
              <a:rPr lang="de-DE" dirty="0"/>
              <a:t>Auch Anzahl Tage direkt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20718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217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Fetzen</vt:lpstr>
      <vt:lpstr>InsightsApp</vt:lpstr>
      <vt:lpstr>Wissenswert</vt:lpstr>
      <vt:lpstr>Was geht und was geht nicht</vt:lpstr>
      <vt:lpstr>Was geht und was geht nicht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InsightsApp</dc:title>
  <dc:creator>Robin Steil</dc:creator>
  <cp:lastModifiedBy>Robin Steil</cp:lastModifiedBy>
  <cp:revision>5</cp:revision>
  <dcterms:created xsi:type="dcterms:W3CDTF">2019-04-04T08:44:05Z</dcterms:created>
  <dcterms:modified xsi:type="dcterms:W3CDTF">2019-04-04T09:20:38Z</dcterms:modified>
</cp:coreProperties>
</file>