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586AAC8-11B3-44C5-AAD8-B4AB8E04A85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064" y="930"/>
      </p:cViewPr>
      <p:guideLst>
        <p:guide orient="horz" pos="2183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A84EFE-156E-490A-B2B3-0F3C19EC52E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2857471-2199-4C25-AEB6-30E71ED327BF}">
      <dgm:prSet phldrT="[Text]" custT="1"/>
      <dgm:spPr/>
      <dgm:t>
        <a:bodyPr/>
        <a:lstStyle/>
        <a:p>
          <a:r>
            <a:rPr lang="de-DE" sz="1600" dirty="0"/>
            <a:t>Kapitel 1 und 2</a:t>
          </a:r>
        </a:p>
      </dgm:t>
    </dgm:pt>
    <dgm:pt modelId="{C68B3863-D17F-4DC0-BEBD-2C0458953EAB}" type="parTrans" cxnId="{2617CF11-C1EB-4FC2-B5A5-239B33B73A52}">
      <dgm:prSet/>
      <dgm:spPr/>
      <dgm:t>
        <a:bodyPr/>
        <a:lstStyle/>
        <a:p>
          <a:endParaRPr lang="de-DE"/>
        </a:p>
      </dgm:t>
    </dgm:pt>
    <dgm:pt modelId="{AD6451CE-C4D6-4C7A-BF1C-5EA0DAAD300D}" type="sibTrans" cxnId="{2617CF11-C1EB-4FC2-B5A5-239B33B73A52}">
      <dgm:prSet/>
      <dgm:spPr/>
      <dgm:t>
        <a:bodyPr/>
        <a:lstStyle/>
        <a:p>
          <a:endParaRPr lang="de-DE"/>
        </a:p>
      </dgm:t>
    </dgm:pt>
    <dgm:pt modelId="{CADB545F-9C1C-4418-B3EB-763E39C773C7}">
      <dgm:prSet phldrT="[Text]" custT="1"/>
      <dgm:spPr/>
      <dgm:t>
        <a:bodyPr/>
        <a:lstStyle/>
        <a:p>
          <a:r>
            <a:rPr lang="de-DE" sz="1600" dirty="0"/>
            <a:t>Kapitel 3 und 4</a:t>
          </a:r>
        </a:p>
      </dgm:t>
    </dgm:pt>
    <dgm:pt modelId="{E468D0B1-B439-492A-8F9F-03E948F06AE5}" type="parTrans" cxnId="{65644EFB-2C82-412F-86DE-E4360F7CB369}">
      <dgm:prSet/>
      <dgm:spPr/>
      <dgm:t>
        <a:bodyPr/>
        <a:lstStyle/>
        <a:p>
          <a:endParaRPr lang="de-DE"/>
        </a:p>
      </dgm:t>
    </dgm:pt>
    <dgm:pt modelId="{1158EFDB-950E-416F-A02D-66FF4A1E256B}" type="sibTrans" cxnId="{65644EFB-2C82-412F-86DE-E4360F7CB369}">
      <dgm:prSet/>
      <dgm:spPr/>
      <dgm:t>
        <a:bodyPr/>
        <a:lstStyle/>
        <a:p>
          <a:endParaRPr lang="de-DE"/>
        </a:p>
      </dgm:t>
    </dgm:pt>
    <dgm:pt modelId="{2D5A7119-CFA0-4568-9612-BB6874F1EF6C}">
      <dgm:prSet phldrT="[Text]" custT="1"/>
      <dgm:spPr/>
      <dgm:t>
        <a:bodyPr/>
        <a:lstStyle/>
        <a:p>
          <a:r>
            <a:rPr lang="de-DE" sz="1600" dirty="0"/>
            <a:t>fMRT</a:t>
          </a:r>
        </a:p>
      </dgm:t>
    </dgm:pt>
    <dgm:pt modelId="{747B524B-276D-4C61-8FCE-03EFBADD2A23}" type="parTrans" cxnId="{FB775931-81B0-4E9B-B1A1-21CC38B76195}">
      <dgm:prSet/>
      <dgm:spPr/>
      <dgm:t>
        <a:bodyPr/>
        <a:lstStyle/>
        <a:p>
          <a:endParaRPr lang="de-DE"/>
        </a:p>
      </dgm:t>
    </dgm:pt>
    <dgm:pt modelId="{F67D9F79-4667-451E-9AFD-533F1CF7A4A1}" type="sibTrans" cxnId="{FB775931-81B0-4E9B-B1A1-21CC38B76195}">
      <dgm:prSet/>
      <dgm:spPr/>
      <dgm:t>
        <a:bodyPr/>
        <a:lstStyle/>
        <a:p>
          <a:endParaRPr lang="de-DE"/>
        </a:p>
      </dgm:t>
    </dgm:pt>
    <dgm:pt modelId="{002C8FD9-BB55-4955-97ED-58CC13B202B9}">
      <dgm:prSet phldrT="[Text]" custT="1"/>
      <dgm:spPr/>
      <dgm:t>
        <a:bodyPr/>
        <a:lstStyle/>
        <a:p>
          <a:r>
            <a:rPr lang="de-DE" sz="1600" dirty="0"/>
            <a:t>EEG</a:t>
          </a:r>
        </a:p>
      </dgm:t>
    </dgm:pt>
    <dgm:pt modelId="{26FAB19C-4AC2-4995-8F1D-D358B38B713E}" type="parTrans" cxnId="{5BBADF77-367B-4D3B-ADDA-60366C9B2815}">
      <dgm:prSet/>
      <dgm:spPr/>
      <dgm:t>
        <a:bodyPr/>
        <a:lstStyle/>
        <a:p>
          <a:endParaRPr lang="de-DE"/>
        </a:p>
      </dgm:t>
    </dgm:pt>
    <dgm:pt modelId="{FDE05E22-C0CB-4B6C-87A9-ADF3ED261F27}" type="sibTrans" cxnId="{5BBADF77-367B-4D3B-ADDA-60366C9B2815}">
      <dgm:prSet/>
      <dgm:spPr/>
      <dgm:t>
        <a:bodyPr/>
        <a:lstStyle/>
        <a:p>
          <a:endParaRPr lang="de-DE"/>
        </a:p>
      </dgm:t>
    </dgm:pt>
    <dgm:pt modelId="{40ECABC9-52D2-4363-913C-2ED98E7C07B4}">
      <dgm:prSet phldrT="[Text]" custT="1"/>
      <dgm:spPr/>
      <dgm:t>
        <a:bodyPr/>
        <a:lstStyle/>
        <a:p>
          <a:r>
            <a:rPr lang="de-DE" sz="1600" dirty="0"/>
            <a:t>EEG / Eye-Tracking</a:t>
          </a:r>
        </a:p>
      </dgm:t>
    </dgm:pt>
    <dgm:pt modelId="{A72568A2-8F3F-4989-965A-DA3C985C8070}" type="parTrans" cxnId="{6F77A018-A036-4B6C-8AF7-B12CA636A7F9}">
      <dgm:prSet/>
      <dgm:spPr/>
      <dgm:t>
        <a:bodyPr/>
        <a:lstStyle/>
        <a:p>
          <a:endParaRPr lang="de-DE"/>
        </a:p>
      </dgm:t>
    </dgm:pt>
    <dgm:pt modelId="{5042B1A2-959E-4058-A978-40D020BEAC8B}" type="sibTrans" cxnId="{6F77A018-A036-4B6C-8AF7-B12CA636A7F9}">
      <dgm:prSet/>
      <dgm:spPr/>
      <dgm:t>
        <a:bodyPr/>
        <a:lstStyle/>
        <a:p>
          <a:endParaRPr lang="de-DE"/>
        </a:p>
      </dgm:t>
    </dgm:pt>
    <dgm:pt modelId="{4C1B7F7D-26FA-40EA-B9BA-32616684F9D1}">
      <dgm:prSet phldrT="[Text]" custT="1"/>
      <dgm:spPr/>
      <dgm:t>
        <a:bodyPr/>
        <a:lstStyle/>
        <a:p>
          <a:r>
            <a:rPr lang="de-DE" sz="1600" dirty="0"/>
            <a:t>Eye-Tracking</a:t>
          </a:r>
        </a:p>
      </dgm:t>
    </dgm:pt>
    <dgm:pt modelId="{D7CB897D-D161-4E2A-84D4-7D8EB6BAD78C}" type="parTrans" cxnId="{CEA65C89-8803-413E-8AED-AE6A8836DF5A}">
      <dgm:prSet/>
      <dgm:spPr/>
      <dgm:t>
        <a:bodyPr/>
        <a:lstStyle/>
        <a:p>
          <a:endParaRPr lang="de-DE"/>
        </a:p>
      </dgm:t>
    </dgm:pt>
    <dgm:pt modelId="{C4D1E7D4-DE62-45DD-BDD2-9CAD18C110C4}" type="sibTrans" cxnId="{CEA65C89-8803-413E-8AED-AE6A8836DF5A}">
      <dgm:prSet/>
      <dgm:spPr/>
      <dgm:t>
        <a:bodyPr/>
        <a:lstStyle/>
        <a:p>
          <a:endParaRPr lang="de-DE"/>
        </a:p>
      </dgm:t>
    </dgm:pt>
    <dgm:pt modelId="{24310166-6953-4147-BB6F-C4C1FDA104C0}">
      <dgm:prSet phldrT="[Text]" custT="1"/>
      <dgm:spPr/>
      <dgm:t>
        <a:bodyPr/>
        <a:lstStyle/>
        <a:p>
          <a:r>
            <a:rPr lang="de-DE" sz="1600" dirty="0"/>
            <a:t>Hautleitfähigkeit</a:t>
          </a:r>
        </a:p>
      </dgm:t>
    </dgm:pt>
    <dgm:pt modelId="{E6AAC33E-44A7-4301-8C86-7860D27ED7E0}" type="parTrans" cxnId="{60A9ABCB-DB72-41D8-BDAA-AD8C46201839}">
      <dgm:prSet/>
      <dgm:spPr/>
      <dgm:t>
        <a:bodyPr/>
        <a:lstStyle/>
        <a:p>
          <a:endParaRPr lang="de-DE"/>
        </a:p>
      </dgm:t>
    </dgm:pt>
    <dgm:pt modelId="{6E209204-FEEA-4D17-BA95-E9370665E106}" type="sibTrans" cxnId="{60A9ABCB-DB72-41D8-BDAA-AD8C46201839}">
      <dgm:prSet/>
      <dgm:spPr/>
      <dgm:t>
        <a:bodyPr/>
        <a:lstStyle/>
        <a:p>
          <a:endParaRPr lang="de-DE"/>
        </a:p>
      </dgm:t>
    </dgm:pt>
    <dgm:pt modelId="{C79C7ECA-8BD8-497E-B55A-E16D16199BD9}">
      <dgm:prSet phldrT="[Text]" custT="1"/>
      <dgm:spPr/>
      <dgm:t>
        <a:bodyPr/>
        <a:lstStyle/>
        <a:p>
          <a:r>
            <a:rPr lang="de-DE" sz="1600" dirty="0"/>
            <a:t>Hautleitfähigkeit / Kapitel 5-7</a:t>
          </a:r>
        </a:p>
      </dgm:t>
    </dgm:pt>
    <dgm:pt modelId="{709245AB-F0D1-4019-A631-BB90676D226E}" type="parTrans" cxnId="{29C73787-9214-4B99-8BD4-80AF6FCAD295}">
      <dgm:prSet/>
      <dgm:spPr/>
      <dgm:t>
        <a:bodyPr/>
        <a:lstStyle/>
        <a:p>
          <a:endParaRPr lang="de-DE"/>
        </a:p>
      </dgm:t>
    </dgm:pt>
    <dgm:pt modelId="{E073E903-CD28-4E26-9DC4-953CC41AC7C8}" type="sibTrans" cxnId="{29C73787-9214-4B99-8BD4-80AF6FCAD295}">
      <dgm:prSet/>
      <dgm:spPr/>
      <dgm:t>
        <a:bodyPr/>
        <a:lstStyle/>
        <a:p>
          <a:endParaRPr lang="de-DE"/>
        </a:p>
      </dgm:t>
    </dgm:pt>
    <dgm:pt modelId="{B20F1301-3A3C-47A5-9AE6-C473960C8A8D}">
      <dgm:prSet phldrT="[Text]" custT="1"/>
      <dgm:spPr/>
      <dgm:t>
        <a:bodyPr/>
        <a:lstStyle/>
        <a:p>
          <a:r>
            <a:rPr lang="de-DE" sz="1600" dirty="0"/>
            <a:t>Recherchieren nach Referenzen</a:t>
          </a:r>
        </a:p>
      </dgm:t>
    </dgm:pt>
    <dgm:pt modelId="{CF10361B-7E62-4988-BAAB-3E5B2E189EFD}" type="parTrans" cxnId="{7741E2F7-BD5F-48DB-8F62-660E5EDCE4AA}">
      <dgm:prSet/>
      <dgm:spPr/>
      <dgm:t>
        <a:bodyPr/>
        <a:lstStyle/>
        <a:p>
          <a:endParaRPr lang="de-DE"/>
        </a:p>
      </dgm:t>
    </dgm:pt>
    <dgm:pt modelId="{8272DD92-1D8B-4D7D-AD1D-42B52F906EEA}" type="sibTrans" cxnId="{7741E2F7-BD5F-48DB-8F62-660E5EDCE4AA}">
      <dgm:prSet/>
      <dgm:spPr/>
      <dgm:t>
        <a:bodyPr/>
        <a:lstStyle/>
        <a:p>
          <a:endParaRPr lang="de-DE"/>
        </a:p>
      </dgm:t>
    </dgm:pt>
    <dgm:pt modelId="{4956BC48-A00E-421A-883C-E3734BCC2D2A}">
      <dgm:prSet phldrT="[Text]" custT="1"/>
      <dgm:spPr/>
      <dgm:t>
        <a:bodyPr/>
        <a:lstStyle/>
        <a:p>
          <a:r>
            <a:rPr lang="de-DE" sz="1600" dirty="0"/>
            <a:t>R lernen / fMRT</a:t>
          </a:r>
        </a:p>
      </dgm:t>
    </dgm:pt>
    <dgm:pt modelId="{330F4D53-A37F-4220-A08D-ABB1D1838B31}" type="parTrans" cxnId="{DDF29512-7F4A-4139-8679-228D3DFF3794}">
      <dgm:prSet/>
      <dgm:spPr/>
      <dgm:t>
        <a:bodyPr/>
        <a:lstStyle/>
        <a:p>
          <a:endParaRPr lang="de-DE"/>
        </a:p>
      </dgm:t>
    </dgm:pt>
    <dgm:pt modelId="{2FA3ACC3-B6A6-4847-92B9-EB5D177B18B2}" type="sibTrans" cxnId="{DDF29512-7F4A-4139-8679-228D3DFF3794}">
      <dgm:prSet/>
      <dgm:spPr/>
      <dgm:t>
        <a:bodyPr/>
        <a:lstStyle/>
        <a:p>
          <a:endParaRPr lang="de-DE"/>
        </a:p>
      </dgm:t>
    </dgm:pt>
    <dgm:pt modelId="{70D7759F-C1AC-453A-A24C-4F764AEF480B}">
      <dgm:prSet phldrT="[Text]" custT="1"/>
      <dgm:spPr/>
      <dgm:t>
        <a:bodyPr/>
        <a:lstStyle/>
        <a:p>
          <a:r>
            <a:rPr lang="de-DE" sz="1600" dirty="0"/>
            <a:t>Kapitel 8</a:t>
          </a:r>
        </a:p>
      </dgm:t>
    </dgm:pt>
    <dgm:pt modelId="{8AC62B75-D2A0-4F3F-BA21-33038E5BF115}" type="parTrans" cxnId="{1E2C2E86-4B9A-4F8D-B8B6-40BF34268F7B}">
      <dgm:prSet/>
      <dgm:spPr/>
      <dgm:t>
        <a:bodyPr/>
        <a:lstStyle/>
        <a:p>
          <a:endParaRPr lang="de-DE"/>
        </a:p>
      </dgm:t>
    </dgm:pt>
    <dgm:pt modelId="{F3DD08A3-BCC5-4814-9D95-41704ED1F296}" type="sibTrans" cxnId="{1E2C2E86-4B9A-4F8D-B8B6-40BF34268F7B}">
      <dgm:prSet/>
      <dgm:spPr/>
      <dgm:t>
        <a:bodyPr/>
        <a:lstStyle/>
        <a:p>
          <a:endParaRPr lang="de-DE"/>
        </a:p>
      </dgm:t>
    </dgm:pt>
    <dgm:pt modelId="{E0EADE2C-C14F-434E-BC4D-AD6D6C111B74}" type="pres">
      <dgm:prSet presAssocID="{97A84EFE-156E-490A-B2B3-0F3C19EC52E1}" presName="Name0" presStyleCnt="0">
        <dgm:presLayoutVars>
          <dgm:dir/>
          <dgm:resizeHandles val="exact"/>
        </dgm:presLayoutVars>
      </dgm:prSet>
      <dgm:spPr/>
    </dgm:pt>
    <dgm:pt modelId="{C740B611-C960-4893-8E9A-F91F4491D7C6}" type="pres">
      <dgm:prSet presAssocID="{97A84EFE-156E-490A-B2B3-0F3C19EC52E1}" presName="arrow" presStyleLbl="bgShp" presStyleIdx="0" presStyleCnt="1"/>
      <dgm:spPr>
        <a:ln>
          <a:noFill/>
        </a:ln>
      </dgm:spPr>
    </dgm:pt>
    <dgm:pt modelId="{5DDC9BAF-CAB1-4DE1-8299-EDE76208FE1A}" type="pres">
      <dgm:prSet presAssocID="{97A84EFE-156E-490A-B2B3-0F3C19EC52E1}" presName="points" presStyleCnt="0"/>
      <dgm:spPr/>
    </dgm:pt>
    <dgm:pt modelId="{4A3FF4D4-9C2E-44BA-99E1-EEA8F4FB6ED9}" type="pres">
      <dgm:prSet presAssocID="{B20F1301-3A3C-47A5-9AE6-C473960C8A8D}" presName="compositeA" presStyleCnt="0"/>
      <dgm:spPr/>
    </dgm:pt>
    <dgm:pt modelId="{6CA85F22-7633-4D62-890A-8ABADEC8B722}" type="pres">
      <dgm:prSet presAssocID="{B20F1301-3A3C-47A5-9AE6-C473960C8A8D}" presName="textA" presStyleLbl="revTx" presStyleIdx="0" presStyleCnt="11">
        <dgm:presLayoutVars>
          <dgm:bulletEnabled val="1"/>
        </dgm:presLayoutVars>
      </dgm:prSet>
      <dgm:spPr/>
    </dgm:pt>
    <dgm:pt modelId="{3DB7D372-4436-4B72-8BFC-F2CA9A05104B}" type="pres">
      <dgm:prSet presAssocID="{B20F1301-3A3C-47A5-9AE6-C473960C8A8D}" presName="circleA" presStyleLbl="node1" presStyleIdx="0" presStyleCnt="11"/>
      <dgm:spPr/>
    </dgm:pt>
    <dgm:pt modelId="{EF39C494-B8B0-4455-8446-54D0C7CDB1F4}" type="pres">
      <dgm:prSet presAssocID="{B20F1301-3A3C-47A5-9AE6-C473960C8A8D}" presName="spaceA" presStyleCnt="0"/>
      <dgm:spPr/>
    </dgm:pt>
    <dgm:pt modelId="{4BDA5310-AE7C-49F9-9F47-259348E02760}" type="pres">
      <dgm:prSet presAssocID="{8272DD92-1D8B-4D7D-AD1D-42B52F906EEA}" presName="space" presStyleCnt="0"/>
      <dgm:spPr/>
    </dgm:pt>
    <dgm:pt modelId="{ACA2021C-3A62-44C7-96C2-4A11025EB28B}" type="pres">
      <dgm:prSet presAssocID="{D2857471-2199-4C25-AEB6-30E71ED327BF}" presName="compositeB" presStyleCnt="0"/>
      <dgm:spPr/>
    </dgm:pt>
    <dgm:pt modelId="{DADBD2C7-9F34-420C-BD94-3B59908F2BDC}" type="pres">
      <dgm:prSet presAssocID="{D2857471-2199-4C25-AEB6-30E71ED327BF}" presName="textB" presStyleLbl="revTx" presStyleIdx="1" presStyleCnt="11">
        <dgm:presLayoutVars>
          <dgm:bulletEnabled val="1"/>
        </dgm:presLayoutVars>
      </dgm:prSet>
      <dgm:spPr/>
    </dgm:pt>
    <dgm:pt modelId="{9B5C5C1E-8BB9-42FB-9A34-6BBF72C589A8}" type="pres">
      <dgm:prSet presAssocID="{D2857471-2199-4C25-AEB6-30E71ED327BF}" presName="circleB" presStyleLbl="node1" presStyleIdx="1" presStyleCnt="11"/>
      <dgm:spPr/>
    </dgm:pt>
    <dgm:pt modelId="{B2DE0C4B-BE2F-4390-9260-F87246E9663C}" type="pres">
      <dgm:prSet presAssocID="{D2857471-2199-4C25-AEB6-30E71ED327BF}" presName="spaceB" presStyleCnt="0"/>
      <dgm:spPr/>
    </dgm:pt>
    <dgm:pt modelId="{592FC95D-C7C7-46B1-9B46-9A3C3A01AD2F}" type="pres">
      <dgm:prSet presAssocID="{AD6451CE-C4D6-4C7A-BF1C-5EA0DAAD300D}" presName="space" presStyleCnt="0"/>
      <dgm:spPr/>
    </dgm:pt>
    <dgm:pt modelId="{E3F31F1C-6C49-4A10-81E1-83E28E0E97B4}" type="pres">
      <dgm:prSet presAssocID="{CADB545F-9C1C-4418-B3EB-763E39C773C7}" presName="compositeA" presStyleCnt="0"/>
      <dgm:spPr/>
    </dgm:pt>
    <dgm:pt modelId="{1DC4A627-3014-43BD-BB2F-80CA549E3CA7}" type="pres">
      <dgm:prSet presAssocID="{CADB545F-9C1C-4418-B3EB-763E39C773C7}" presName="textA" presStyleLbl="revTx" presStyleIdx="2" presStyleCnt="11">
        <dgm:presLayoutVars>
          <dgm:bulletEnabled val="1"/>
        </dgm:presLayoutVars>
      </dgm:prSet>
      <dgm:spPr/>
    </dgm:pt>
    <dgm:pt modelId="{816D8773-6F72-4C20-A459-ED731F0582ED}" type="pres">
      <dgm:prSet presAssocID="{CADB545F-9C1C-4418-B3EB-763E39C773C7}" presName="circleA" presStyleLbl="node1" presStyleIdx="2" presStyleCnt="11"/>
      <dgm:spPr/>
    </dgm:pt>
    <dgm:pt modelId="{153842ED-B5AE-45FA-BDC0-3CDACEE7F32F}" type="pres">
      <dgm:prSet presAssocID="{CADB545F-9C1C-4418-B3EB-763E39C773C7}" presName="spaceA" presStyleCnt="0"/>
      <dgm:spPr/>
    </dgm:pt>
    <dgm:pt modelId="{F076C748-4CA0-4B5A-B01B-71F7DF572C01}" type="pres">
      <dgm:prSet presAssocID="{1158EFDB-950E-416F-A02D-66FF4A1E256B}" presName="space" presStyleCnt="0"/>
      <dgm:spPr/>
    </dgm:pt>
    <dgm:pt modelId="{B6111565-C453-4825-BE31-B725A08EC30B}" type="pres">
      <dgm:prSet presAssocID="{4956BC48-A00E-421A-883C-E3734BCC2D2A}" presName="compositeB" presStyleCnt="0"/>
      <dgm:spPr/>
    </dgm:pt>
    <dgm:pt modelId="{C878F6AC-7FF7-4336-B485-0D3FB3AF1DE7}" type="pres">
      <dgm:prSet presAssocID="{4956BC48-A00E-421A-883C-E3734BCC2D2A}" presName="textB" presStyleLbl="revTx" presStyleIdx="3" presStyleCnt="11">
        <dgm:presLayoutVars>
          <dgm:bulletEnabled val="1"/>
        </dgm:presLayoutVars>
      </dgm:prSet>
      <dgm:spPr/>
    </dgm:pt>
    <dgm:pt modelId="{1E0A1BE4-EA7E-499B-A10C-93A0DB39660D}" type="pres">
      <dgm:prSet presAssocID="{4956BC48-A00E-421A-883C-E3734BCC2D2A}" presName="circleB" presStyleLbl="node1" presStyleIdx="3" presStyleCnt="11"/>
      <dgm:spPr/>
    </dgm:pt>
    <dgm:pt modelId="{C1BD7669-1B78-4E9F-8C2C-1423C56BF2C4}" type="pres">
      <dgm:prSet presAssocID="{4956BC48-A00E-421A-883C-E3734BCC2D2A}" presName="spaceB" presStyleCnt="0"/>
      <dgm:spPr/>
    </dgm:pt>
    <dgm:pt modelId="{D3A20324-4D00-46B7-994E-86F2ED5EE130}" type="pres">
      <dgm:prSet presAssocID="{2FA3ACC3-B6A6-4847-92B9-EB5D177B18B2}" presName="space" presStyleCnt="0"/>
      <dgm:spPr/>
    </dgm:pt>
    <dgm:pt modelId="{1DD2F5B7-C7D6-4330-BB23-5BD4934E3AC8}" type="pres">
      <dgm:prSet presAssocID="{2D5A7119-CFA0-4568-9612-BB6874F1EF6C}" presName="compositeA" presStyleCnt="0"/>
      <dgm:spPr/>
    </dgm:pt>
    <dgm:pt modelId="{B4200FE1-B6BA-464C-B079-809C96EDF83E}" type="pres">
      <dgm:prSet presAssocID="{2D5A7119-CFA0-4568-9612-BB6874F1EF6C}" presName="textA" presStyleLbl="revTx" presStyleIdx="4" presStyleCnt="11">
        <dgm:presLayoutVars>
          <dgm:bulletEnabled val="1"/>
        </dgm:presLayoutVars>
      </dgm:prSet>
      <dgm:spPr/>
    </dgm:pt>
    <dgm:pt modelId="{FB03FA02-2DA3-4B85-BB0D-FC9460DA669A}" type="pres">
      <dgm:prSet presAssocID="{2D5A7119-CFA0-4568-9612-BB6874F1EF6C}" presName="circleA" presStyleLbl="node1" presStyleIdx="4" presStyleCnt="11"/>
      <dgm:spPr/>
    </dgm:pt>
    <dgm:pt modelId="{757C8812-E564-4C5A-AEC0-EC9B59AB1D0F}" type="pres">
      <dgm:prSet presAssocID="{2D5A7119-CFA0-4568-9612-BB6874F1EF6C}" presName="spaceA" presStyleCnt="0"/>
      <dgm:spPr/>
    </dgm:pt>
    <dgm:pt modelId="{31A0F290-9779-4EBF-88CE-B9A8EBB94020}" type="pres">
      <dgm:prSet presAssocID="{F67D9F79-4667-451E-9AFD-533F1CF7A4A1}" presName="space" presStyleCnt="0"/>
      <dgm:spPr/>
    </dgm:pt>
    <dgm:pt modelId="{8C2C32CF-7D5F-47EA-9D13-AF78BE76D556}" type="pres">
      <dgm:prSet presAssocID="{002C8FD9-BB55-4955-97ED-58CC13B202B9}" presName="compositeB" presStyleCnt="0"/>
      <dgm:spPr/>
    </dgm:pt>
    <dgm:pt modelId="{2354A515-9F54-43B5-87D6-E1445814741E}" type="pres">
      <dgm:prSet presAssocID="{002C8FD9-BB55-4955-97ED-58CC13B202B9}" presName="textB" presStyleLbl="revTx" presStyleIdx="5" presStyleCnt="11">
        <dgm:presLayoutVars>
          <dgm:bulletEnabled val="1"/>
        </dgm:presLayoutVars>
      </dgm:prSet>
      <dgm:spPr/>
    </dgm:pt>
    <dgm:pt modelId="{F6D38CBB-0262-452E-AD4B-617B368795E1}" type="pres">
      <dgm:prSet presAssocID="{002C8FD9-BB55-4955-97ED-58CC13B202B9}" presName="circleB" presStyleLbl="node1" presStyleIdx="5" presStyleCnt="11"/>
      <dgm:spPr/>
    </dgm:pt>
    <dgm:pt modelId="{B5D76D90-ED44-45CE-80C4-3838B89F0596}" type="pres">
      <dgm:prSet presAssocID="{002C8FD9-BB55-4955-97ED-58CC13B202B9}" presName="spaceB" presStyleCnt="0"/>
      <dgm:spPr/>
    </dgm:pt>
    <dgm:pt modelId="{88C4DD7E-3B05-47AD-A854-6217AFA138DF}" type="pres">
      <dgm:prSet presAssocID="{FDE05E22-C0CB-4B6C-87A9-ADF3ED261F27}" presName="space" presStyleCnt="0"/>
      <dgm:spPr/>
    </dgm:pt>
    <dgm:pt modelId="{C1CC57A4-3F03-4472-98DB-606DFFF4720C}" type="pres">
      <dgm:prSet presAssocID="{40ECABC9-52D2-4363-913C-2ED98E7C07B4}" presName="compositeA" presStyleCnt="0"/>
      <dgm:spPr/>
    </dgm:pt>
    <dgm:pt modelId="{96CB1EB6-CF9B-47A7-8DBF-AC938F4F5B5C}" type="pres">
      <dgm:prSet presAssocID="{40ECABC9-52D2-4363-913C-2ED98E7C07B4}" presName="textA" presStyleLbl="revTx" presStyleIdx="6" presStyleCnt="11">
        <dgm:presLayoutVars>
          <dgm:bulletEnabled val="1"/>
        </dgm:presLayoutVars>
      </dgm:prSet>
      <dgm:spPr/>
    </dgm:pt>
    <dgm:pt modelId="{865C2F78-E535-4A39-914D-C9A58D27FCA7}" type="pres">
      <dgm:prSet presAssocID="{40ECABC9-52D2-4363-913C-2ED98E7C07B4}" presName="circleA" presStyleLbl="node1" presStyleIdx="6" presStyleCnt="11"/>
      <dgm:spPr/>
    </dgm:pt>
    <dgm:pt modelId="{02706692-E760-4F23-ABC6-2E41934A2E36}" type="pres">
      <dgm:prSet presAssocID="{40ECABC9-52D2-4363-913C-2ED98E7C07B4}" presName="spaceA" presStyleCnt="0"/>
      <dgm:spPr/>
    </dgm:pt>
    <dgm:pt modelId="{D6EFA646-55D3-43CA-B4F0-5D68EEFD4631}" type="pres">
      <dgm:prSet presAssocID="{5042B1A2-959E-4058-A978-40D020BEAC8B}" presName="space" presStyleCnt="0"/>
      <dgm:spPr/>
    </dgm:pt>
    <dgm:pt modelId="{5A39F340-D1E5-4E2A-B253-F264D71A15CD}" type="pres">
      <dgm:prSet presAssocID="{4C1B7F7D-26FA-40EA-B9BA-32616684F9D1}" presName="compositeB" presStyleCnt="0"/>
      <dgm:spPr/>
    </dgm:pt>
    <dgm:pt modelId="{C1DB94C0-8A04-4EB9-93FD-DE1DFA096930}" type="pres">
      <dgm:prSet presAssocID="{4C1B7F7D-26FA-40EA-B9BA-32616684F9D1}" presName="textB" presStyleLbl="revTx" presStyleIdx="7" presStyleCnt="11">
        <dgm:presLayoutVars>
          <dgm:bulletEnabled val="1"/>
        </dgm:presLayoutVars>
      </dgm:prSet>
      <dgm:spPr/>
    </dgm:pt>
    <dgm:pt modelId="{E2492A4A-5500-4851-A022-374DB1055705}" type="pres">
      <dgm:prSet presAssocID="{4C1B7F7D-26FA-40EA-B9BA-32616684F9D1}" presName="circleB" presStyleLbl="node1" presStyleIdx="7" presStyleCnt="11"/>
      <dgm:spPr/>
    </dgm:pt>
    <dgm:pt modelId="{04B70F23-E327-44F4-B476-B208CCBE35D9}" type="pres">
      <dgm:prSet presAssocID="{4C1B7F7D-26FA-40EA-B9BA-32616684F9D1}" presName="spaceB" presStyleCnt="0"/>
      <dgm:spPr/>
    </dgm:pt>
    <dgm:pt modelId="{5D34FE60-74B3-48D1-B3F5-6F3F90F2DCE2}" type="pres">
      <dgm:prSet presAssocID="{C4D1E7D4-DE62-45DD-BDD2-9CAD18C110C4}" presName="space" presStyleCnt="0"/>
      <dgm:spPr/>
    </dgm:pt>
    <dgm:pt modelId="{FCAF6A2F-8F34-4E48-B7F8-D5BC5E2434FE}" type="pres">
      <dgm:prSet presAssocID="{24310166-6953-4147-BB6F-C4C1FDA104C0}" presName="compositeA" presStyleCnt="0"/>
      <dgm:spPr/>
    </dgm:pt>
    <dgm:pt modelId="{ED0E80B7-5787-407E-9889-D2A37BC14B92}" type="pres">
      <dgm:prSet presAssocID="{24310166-6953-4147-BB6F-C4C1FDA104C0}" presName="textA" presStyleLbl="revTx" presStyleIdx="8" presStyleCnt="11">
        <dgm:presLayoutVars>
          <dgm:bulletEnabled val="1"/>
        </dgm:presLayoutVars>
      </dgm:prSet>
      <dgm:spPr/>
    </dgm:pt>
    <dgm:pt modelId="{AB611AFE-D28B-4066-AD19-8442431A495B}" type="pres">
      <dgm:prSet presAssocID="{24310166-6953-4147-BB6F-C4C1FDA104C0}" presName="circleA" presStyleLbl="node1" presStyleIdx="8" presStyleCnt="11"/>
      <dgm:spPr/>
    </dgm:pt>
    <dgm:pt modelId="{A7CF8C86-A403-484B-B774-4ABEF2D7B7EE}" type="pres">
      <dgm:prSet presAssocID="{24310166-6953-4147-BB6F-C4C1FDA104C0}" presName="spaceA" presStyleCnt="0"/>
      <dgm:spPr/>
    </dgm:pt>
    <dgm:pt modelId="{331133EE-9C83-4D20-B5B5-B3BEC011E044}" type="pres">
      <dgm:prSet presAssocID="{6E209204-FEEA-4D17-BA95-E9370665E106}" presName="space" presStyleCnt="0"/>
      <dgm:spPr/>
    </dgm:pt>
    <dgm:pt modelId="{8F19BE5A-23BF-403D-A872-06D523282FBD}" type="pres">
      <dgm:prSet presAssocID="{C79C7ECA-8BD8-497E-B55A-E16D16199BD9}" presName="compositeB" presStyleCnt="0"/>
      <dgm:spPr/>
    </dgm:pt>
    <dgm:pt modelId="{E3B37C0E-4A24-4029-B204-36AE62A24D9A}" type="pres">
      <dgm:prSet presAssocID="{C79C7ECA-8BD8-497E-B55A-E16D16199BD9}" presName="textB" presStyleLbl="revTx" presStyleIdx="9" presStyleCnt="11">
        <dgm:presLayoutVars>
          <dgm:bulletEnabled val="1"/>
        </dgm:presLayoutVars>
      </dgm:prSet>
      <dgm:spPr/>
    </dgm:pt>
    <dgm:pt modelId="{42ED79A6-FBDE-4FDD-B63E-5A4F983EB50A}" type="pres">
      <dgm:prSet presAssocID="{C79C7ECA-8BD8-497E-B55A-E16D16199BD9}" presName="circleB" presStyleLbl="node1" presStyleIdx="9" presStyleCnt="11"/>
      <dgm:spPr/>
    </dgm:pt>
    <dgm:pt modelId="{51B1344A-1D93-4361-A880-D818702B7996}" type="pres">
      <dgm:prSet presAssocID="{C79C7ECA-8BD8-497E-B55A-E16D16199BD9}" presName="spaceB" presStyleCnt="0"/>
      <dgm:spPr/>
    </dgm:pt>
    <dgm:pt modelId="{FD3BE823-D65E-45E1-A4C3-B986FEEB71C4}" type="pres">
      <dgm:prSet presAssocID="{E073E903-CD28-4E26-9DC4-953CC41AC7C8}" presName="space" presStyleCnt="0"/>
      <dgm:spPr/>
    </dgm:pt>
    <dgm:pt modelId="{73D3B5B4-7E8E-4699-B985-3738678C612D}" type="pres">
      <dgm:prSet presAssocID="{70D7759F-C1AC-453A-A24C-4F764AEF480B}" presName="compositeA" presStyleCnt="0"/>
      <dgm:spPr/>
    </dgm:pt>
    <dgm:pt modelId="{80F2A577-A288-4E76-9975-E4A4A6B378D2}" type="pres">
      <dgm:prSet presAssocID="{70D7759F-C1AC-453A-A24C-4F764AEF480B}" presName="textA" presStyleLbl="revTx" presStyleIdx="10" presStyleCnt="11">
        <dgm:presLayoutVars>
          <dgm:bulletEnabled val="1"/>
        </dgm:presLayoutVars>
      </dgm:prSet>
      <dgm:spPr/>
    </dgm:pt>
    <dgm:pt modelId="{B9E2736F-F2F6-42A6-8FBE-FEB2012E6D71}" type="pres">
      <dgm:prSet presAssocID="{70D7759F-C1AC-453A-A24C-4F764AEF480B}" presName="circleA" presStyleLbl="node1" presStyleIdx="10" presStyleCnt="11"/>
      <dgm:spPr/>
    </dgm:pt>
    <dgm:pt modelId="{37A66398-D76E-496A-8C9B-37471DAA41EA}" type="pres">
      <dgm:prSet presAssocID="{70D7759F-C1AC-453A-A24C-4F764AEF480B}" presName="spaceA" presStyleCnt="0"/>
      <dgm:spPr/>
    </dgm:pt>
  </dgm:ptLst>
  <dgm:cxnLst>
    <dgm:cxn modelId="{5EE2C602-8EC1-4E2A-BC08-739D2C8A36BD}" type="presOf" srcId="{CADB545F-9C1C-4418-B3EB-763E39C773C7}" destId="{1DC4A627-3014-43BD-BB2F-80CA549E3CA7}" srcOrd="0" destOrd="0" presId="urn:microsoft.com/office/officeart/2005/8/layout/hProcess11"/>
    <dgm:cxn modelId="{2617CF11-C1EB-4FC2-B5A5-239B33B73A52}" srcId="{97A84EFE-156E-490A-B2B3-0F3C19EC52E1}" destId="{D2857471-2199-4C25-AEB6-30E71ED327BF}" srcOrd="1" destOrd="0" parTransId="{C68B3863-D17F-4DC0-BEBD-2C0458953EAB}" sibTransId="{AD6451CE-C4D6-4C7A-BF1C-5EA0DAAD300D}"/>
    <dgm:cxn modelId="{2F6A8412-23F3-496F-8D40-750C7BC54864}" type="presOf" srcId="{24310166-6953-4147-BB6F-C4C1FDA104C0}" destId="{ED0E80B7-5787-407E-9889-D2A37BC14B92}" srcOrd="0" destOrd="0" presId="urn:microsoft.com/office/officeart/2005/8/layout/hProcess11"/>
    <dgm:cxn modelId="{DDF29512-7F4A-4139-8679-228D3DFF3794}" srcId="{97A84EFE-156E-490A-B2B3-0F3C19EC52E1}" destId="{4956BC48-A00E-421A-883C-E3734BCC2D2A}" srcOrd="3" destOrd="0" parTransId="{330F4D53-A37F-4220-A08D-ABB1D1838B31}" sibTransId="{2FA3ACC3-B6A6-4847-92B9-EB5D177B18B2}"/>
    <dgm:cxn modelId="{C5BC3213-866D-4650-A2E4-F22AA7FE1A7E}" type="presOf" srcId="{97A84EFE-156E-490A-B2B3-0F3C19EC52E1}" destId="{E0EADE2C-C14F-434E-BC4D-AD6D6C111B74}" srcOrd="0" destOrd="0" presId="urn:microsoft.com/office/officeart/2005/8/layout/hProcess11"/>
    <dgm:cxn modelId="{6F77A018-A036-4B6C-8AF7-B12CA636A7F9}" srcId="{97A84EFE-156E-490A-B2B3-0F3C19EC52E1}" destId="{40ECABC9-52D2-4363-913C-2ED98E7C07B4}" srcOrd="6" destOrd="0" parTransId="{A72568A2-8F3F-4989-965A-DA3C985C8070}" sibTransId="{5042B1A2-959E-4058-A978-40D020BEAC8B}"/>
    <dgm:cxn modelId="{B5552819-4498-4DAF-8C14-C923AFB2E499}" type="presOf" srcId="{4C1B7F7D-26FA-40EA-B9BA-32616684F9D1}" destId="{C1DB94C0-8A04-4EB9-93FD-DE1DFA096930}" srcOrd="0" destOrd="0" presId="urn:microsoft.com/office/officeart/2005/8/layout/hProcess11"/>
    <dgm:cxn modelId="{6D445429-219F-4EBA-8CD2-79CE97C6C150}" type="presOf" srcId="{70D7759F-C1AC-453A-A24C-4F764AEF480B}" destId="{80F2A577-A288-4E76-9975-E4A4A6B378D2}" srcOrd="0" destOrd="0" presId="urn:microsoft.com/office/officeart/2005/8/layout/hProcess11"/>
    <dgm:cxn modelId="{FB775931-81B0-4E9B-B1A1-21CC38B76195}" srcId="{97A84EFE-156E-490A-B2B3-0F3C19EC52E1}" destId="{2D5A7119-CFA0-4568-9612-BB6874F1EF6C}" srcOrd="4" destOrd="0" parTransId="{747B524B-276D-4C61-8FCE-03EFBADD2A23}" sibTransId="{F67D9F79-4667-451E-9AFD-533F1CF7A4A1}"/>
    <dgm:cxn modelId="{5BBADF77-367B-4D3B-ADDA-60366C9B2815}" srcId="{97A84EFE-156E-490A-B2B3-0F3C19EC52E1}" destId="{002C8FD9-BB55-4955-97ED-58CC13B202B9}" srcOrd="5" destOrd="0" parTransId="{26FAB19C-4AC2-4995-8F1D-D358B38B713E}" sibTransId="{FDE05E22-C0CB-4B6C-87A9-ADF3ED261F27}"/>
    <dgm:cxn modelId="{1E2C2E86-4B9A-4F8D-B8B6-40BF34268F7B}" srcId="{97A84EFE-156E-490A-B2B3-0F3C19EC52E1}" destId="{70D7759F-C1AC-453A-A24C-4F764AEF480B}" srcOrd="10" destOrd="0" parTransId="{8AC62B75-D2A0-4F3F-BA21-33038E5BF115}" sibTransId="{F3DD08A3-BCC5-4814-9D95-41704ED1F296}"/>
    <dgm:cxn modelId="{29C73787-9214-4B99-8BD4-80AF6FCAD295}" srcId="{97A84EFE-156E-490A-B2B3-0F3C19EC52E1}" destId="{C79C7ECA-8BD8-497E-B55A-E16D16199BD9}" srcOrd="9" destOrd="0" parTransId="{709245AB-F0D1-4019-A631-BB90676D226E}" sibTransId="{E073E903-CD28-4E26-9DC4-953CC41AC7C8}"/>
    <dgm:cxn modelId="{CEA65C89-8803-413E-8AED-AE6A8836DF5A}" srcId="{97A84EFE-156E-490A-B2B3-0F3C19EC52E1}" destId="{4C1B7F7D-26FA-40EA-B9BA-32616684F9D1}" srcOrd="7" destOrd="0" parTransId="{D7CB897D-D161-4E2A-84D4-7D8EB6BAD78C}" sibTransId="{C4D1E7D4-DE62-45DD-BDD2-9CAD18C110C4}"/>
    <dgm:cxn modelId="{854E679D-9973-4548-A52C-AD18845024B1}" type="presOf" srcId="{4956BC48-A00E-421A-883C-E3734BCC2D2A}" destId="{C878F6AC-7FF7-4336-B485-0D3FB3AF1DE7}" srcOrd="0" destOrd="0" presId="urn:microsoft.com/office/officeart/2005/8/layout/hProcess11"/>
    <dgm:cxn modelId="{2178D0B3-B97F-4BA2-8843-AABB88A4E641}" type="presOf" srcId="{B20F1301-3A3C-47A5-9AE6-C473960C8A8D}" destId="{6CA85F22-7633-4D62-890A-8ABADEC8B722}" srcOrd="0" destOrd="0" presId="urn:microsoft.com/office/officeart/2005/8/layout/hProcess11"/>
    <dgm:cxn modelId="{9046A4B4-F340-4DB0-BA5E-3A15F24075B2}" type="presOf" srcId="{2D5A7119-CFA0-4568-9612-BB6874F1EF6C}" destId="{B4200FE1-B6BA-464C-B079-809C96EDF83E}" srcOrd="0" destOrd="0" presId="urn:microsoft.com/office/officeart/2005/8/layout/hProcess11"/>
    <dgm:cxn modelId="{FE36B3C5-2C02-420D-941E-44AFCA4CF61C}" type="presOf" srcId="{002C8FD9-BB55-4955-97ED-58CC13B202B9}" destId="{2354A515-9F54-43B5-87D6-E1445814741E}" srcOrd="0" destOrd="0" presId="urn:microsoft.com/office/officeart/2005/8/layout/hProcess11"/>
    <dgm:cxn modelId="{60A9ABCB-DB72-41D8-BDAA-AD8C46201839}" srcId="{97A84EFE-156E-490A-B2B3-0F3C19EC52E1}" destId="{24310166-6953-4147-BB6F-C4C1FDA104C0}" srcOrd="8" destOrd="0" parTransId="{E6AAC33E-44A7-4301-8C86-7860D27ED7E0}" sibTransId="{6E209204-FEEA-4D17-BA95-E9370665E106}"/>
    <dgm:cxn modelId="{54845CE7-240C-4AF5-9010-17DEAE8E0A84}" type="presOf" srcId="{D2857471-2199-4C25-AEB6-30E71ED327BF}" destId="{DADBD2C7-9F34-420C-BD94-3B59908F2BDC}" srcOrd="0" destOrd="0" presId="urn:microsoft.com/office/officeart/2005/8/layout/hProcess11"/>
    <dgm:cxn modelId="{D3C5BEE8-E77F-4E93-A24C-7293362398B1}" type="presOf" srcId="{40ECABC9-52D2-4363-913C-2ED98E7C07B4}" destId="{96CB1EB6-CF9B-47A7-8DBF-AC938F4F5B5C}" srcOrd="0" destOrd="0" presId="urn:microsoft.com/office/officeart/2005/8/layout/hProcess11"/>
    <dgm:cxn modelId="{F0F3B0F0-10C5-4F31-9F2E-4B21B033BAF4}" type="presOf" srcId="{C79C7ECA-8BD8-497E-B55A-E16D16199BD9}" destId="{E3B37C0E-4A24-4029-B204-36AE62A24D9A}" srcOrd="0" destOrd="0" presId="urn:microsoft.com/office/officeart/2005/8/layout/hProcess11"/>
    <dgm:cxn modelId="{7741E2F7-BD5F-48DB-8F62-660E5EDCE4AA}" srcId="{97A84EFE-156E-490A-B2B3-0F3C19EC52E1}" destId="{B20F1301-3A3C-47A5-9AE6-C473960C8A8D}" srcOrd="0" destOrd="0" parTransId="{CF10361B-7E62-4988-BAAB-3E5B2E189EFD}" sibTransId="{8272DD92-1D8B-4D7D-AD1D-42B52F906EEA}"/>
    <dgm:cxn modelId="{65644EFB-2C82-412F-86DE-E4360F7CB369}" srcId="{97A84EFE-156E-490A-B2B3-0F3C19EC52E1}" destId="{CADB545F-9C1C-4418-B3EB-763E39C773C7}" srcOrd="2" destOrd="0" parTransId="{E468D0B1-B439-492A-8F9F-03E948F06AE5}" sibTransId="{1158EFDB-950E-416F-A02D-66FF4A1E256B}"/>
    <dgm:cxn modelId="{AFE0A815-46F5-4C3C-B62F-1D7402C5948F}" type="presParOf" srcId="{E0EADE2C-C14F-434E-BC4D-AD6D6C111B74}" destId="{C740B611-C960-4893-8E9A-F91F4491D7C6}" srcOrd="0" destOrd="0" presId="urn:microsoft.com/office/officeart/2005/8/layout/hProcess11"/>
    <dgm:cxn modelId="{8B1E5894-1D5F-4BBB-BD11-67838162A710}" type="presParOf" srcId="{E0EADE2C-C14F-434E-BC4D-AD6D6C111B74}" destId="{5DDC9BAF-CAB1-4DE1-8299-EDE76208FE1A}" srcOrd="1" destOrd="0" presId="urn:microsoft.com/office/officeart/2005/8/layout/hProcess11"/>
    <dgm:cxn modelId="{093458E0-7C00-41D5-93F1-767D933CE1D8}" type="presParOf" srcId="{5DDC9BAF-CAB1-4DE1-8299-EDE76208FE1A}" destId="{4A3FF4D4-9C2E-44BA-99E1-EEA8F4FB6ED9}" srcOrd="0" destOrd="0" presId="urn:microsoft.com/office/officeart/2005/8/layout/hProcess11"/>
    <dgm:cxn modelId="{F4C91797-4171-4248-9F86-7D7C378EE035}" type="presParOf" srcId="{4A3FF4D4-9C2E-44BA-99E1-EEA8F4FB6ED9}" destId="{6CA85F22-7633-4D62-890A-8ABADEC8B722}" srcOrd="0" destOrd="0" presId="urn:microsoft.com/office/officeart/2005/8/layout/hProcess11"/>
    <dgm:cxn modelId="{540D58D6-CBEE-4FE7-991D-279E30A3B652}" type="presParOf" srcId="{4A3FF4D4-9C2E-44BA-99E1-EEA8F4FB6ED9}" destId="{3DB7D372-4436-4B72-8BFC-F2CA9A05104B}" srcOrd="1" destOrd="0" presId="urn:microsoft.com/office/officeart/2005/8/layout/hProcess11"/>
    <dgm:cxn modelId="{83527259-B4FF-4E5A-BB17-2B5F68D83CAB}" type="presParOf" srcId="{4A3FF4D4-9C2E-44BA-99E1-EEA8F4FB6ED9}" destId="{EF39C494-B8B0-4455-8446-54D0C7CDB1F4}" srcOrd="2" destOrd="0" presId="urn:microsoft.com/office/officeart/2005/8/layout/hProcess11"/>
    <dgm:cxn modelId="{971F87CD-4579-438A-BE01-DFE1D67ED0EC}" type="presParOf" srcId="{5DDC9BAF-CAB1-4DE1-8299-EDE76208FE1A}" destId="{4BDA5310-AE7C-49F9-9F47-259348E02760}" srcOrd="1" destOrd="0" presId="urn:microsoft.com/office/officeart/2005/8/layout/hProcess11"/>
    <dgm:cxn modelId="{9759FD48-82D2-4FAD-B29B-5C941D2902E0}" type="presParOf" srcId="{5DDC9BAF-CAB1-4DE1-8299-EDE76208FE1A}" destId="{ACA2021C-3A62-44C7-96C2-4A11025EB28B}" srcOrd="2" destOrd="0" presId="urn:microsoft.com/office/officeart/2005/8/layout/hProcess11"/>
    <dgm:cxn modelId="{CDB47D5A-4F8C-4CEE-B04B-7A5206A30B31}" type="presParOf" srcId="{ACA2021C-3A62-44C7-96C2-4A11025EB28B}" destId="{DADBD2C7-9F34-420C-BD94-3B59908F2BDC}" srcOrd="0" destOrd="0" presId="urn:microsoft.com/office/officeart/2005/8/layout/hProcess11"/>
    <dgm:cxn modelId="{A6C2F6C0-1647-4C59-ABD0-15F09AEE58FE}" type="presParOf" srcId="{ACA2021C-3A62-44C7-96C2-4A11025EB28B}" destId="{9B5C5C1E-8BB9-42FB-9A34-6BBF72C589A8}" srcOrd="1" destOrd="0" presId="urn:microsoft.com/office/officeart/2005/8/layout/hProcess11"/>
    <dgm:cxn modelId="{2762295F-344A-4FBF-B7EB-7D538169027A}" type="presParOf" srcId="{ACA2021C-3A62-44C7-96C2-4A11025EB28B}" destId="{B2DE0C4B-BE2F-4390-9260-F87246E9663C}" srcOrd="2" destOrd="0" presId="urn:microsoft.com/office/officeart/2005/8/layout/hProcess11"/>
    <dgm:cxn modelId="{870EDBF4-88F3-476E-9843-BEFF26AD6492}" type="presParOf" srcId="{5DDC9BAF-CAB1-4DE1-8299-EDE76208FE1A}" destId="{592FC95D-C7C7-46B1-9B46-9A3C3A01AD2F}" srcOrd="3" destOrd="0" presId="urn:microsoft.com/office/officeart/2005/8/layout/hProcess11"/>
    <dgm:cxn modelId="{D46055D8-A905-45B0-BC53-9A9DCD539368}" type="presParOf" srcId="{5DDC9BAF-CAB1-4DE1-8299-EDE76208FE1A}" destId="{E3F31F1C-6C49-4A10-81E1-83E28E0E97B4}" srcOrd="4" destOrd="0" presId="urn:microsoft.com/office/officeart/2005/8/layout/hProcess11"/>
    <dgm:cxn modelId="{B8A41105-3629-4187-8186-D56996BFBFE3}" type="presParOf" srcId="{E3F31F1C-6C49-4A10-81E1-83E28E0E97B4}" destId="{1DC4A627-3014-43BD-BB2F-80CA549E3CA7}" srcOrd="0" destOrd="0" presId="urn:microsoft.com/office/officeart/2005/8/layout/hProcess11"/>
    <dgm:cxn modelId="{DFD0D48D-8D3F-4F11-9599-06DA0B56E40A}" type="presParOf" srcId="{E3F31F1C-6C49-4A10-81E1-83E28E0E97B4}" destId="{816D8773-6F72-4C20-A459-ED731F0582ED}" srcOrd="1" destOrd="0" presId="urn:microsoft.com/office/officeart/2005/8/layout/hProcess11"/>
    <dgm:cxn modelId="{ACB9EA1B-03B2-44B1-B389-D1D4B6528890}" type="presParOf" srcId="{E3F31F1C-6C49-4A10-81E1-83E28E0E97B4}" destId="{153842ED-B5AE-45FA-BDC0-3CDACEE7F32F}" srcOrd="2" destOrd="0" presId="urn:microsoft.com/office/officeart/2005/8/layout/hProcess11"/>
    <dgm:cxn modelId="{690DAE39-0988-4D25-AF53-484093228C01}" type="presParOf" srcId="{5DDC9BAF-CAB1-4DE1-8299-EDE76208FE1A}" destId="{F076C748-4CA0-4B5A-B01B-71F7DF572C01}" srcOrd="5" destOrd="0" presId="urn:microsoft.com/office/officeart/2005/8/layout/hProcess11"/>
    <dgm:cxn modelId="{645DC2C2-2DBE-42D5-84BA-5B06F377D544}" type="presParOf" srcId="{5DDC9BAF-CAB1-4DE1-8299-EDE76208FE1A}" destId="{B6111565-C453-4825-BE31-B725A08EC30B}" srcOrd="6" destOrd="0" presId="urn:microsoft.com/office/officeart/2005/8/layout/hProcess11"/>
    <dgm:cxn modelId="{A99D76F7-F843-475C-BE2C-BA910333C815}" type="presParOf" srcId="{B6111565-C453-4825-BE31-B725A08EC30B}" destId="{C878F6AC-7FF7-4336-B485-0D3FB3AF1DE7}" srcOrd="0" destOrd="0" presId="urn:microsoft.com/office/officeart/2005/8/layout/hProcess11"/>
    <dgm:cxn modelId="{13F42614-776C-4988-B910-C2BF26CA1629}" type="presParOf" srcId="{B6111565-C453-4825-BE31-B725A08EC30B}" destId="{1E0A1BE4-EA7E-499B-A10C-93A0DB39660D}" srcOrd="1" destOrd="0" presId="urn:microsoft.com/office/officeart/2005/8/layout/hProcess11"/>
    <dgm:cxn modelId="{28BF32BA-08CB-4774-B85A-06340B8AC670}" type="presParOf" srcId="{B6111565-C453-4825-BE31-B725A08EC30B}" destId="{C1BD7669-1B78-4E9F-8C2C-1423C56BF2C4}" srcOrd="2" destOrd="0" presId="urn:microsoft.com/office/officeart/2005/8/layout/hProcess11"/>
    <dgm:cxn modelId="{3E57B6F0-375E-4A1C-90FF-3B27874634C8}" type="presParOf" srcId="{5DDC9BAF-CAB1-4DE1-8299-EDE76208FE1A}" destId="{D3A20324-4D00-46B7-994E-86F2ED5EE130}" srcOrd="7" destOrd="0" presId="urn:microsoft.com/office/officeart/2005/8/layout/hProcess11"/>
    <dgm:cxn modelId="{E8572DF5-0AEC-4D28-9D52-E7DC8D271BFD}" type="presParOf" srcId="{5DDC9BAF-CAB1-4DE1-8299-EDE76208FE1A}" destId="{1DD2F5B7-C7D6-4330-BB23-5BD4934E3AC8}" srcOrd="8" destOrd="0" presId="urn:microsoft.com/office/officeart/2005/8/layout/hProcess11"/>
    <dgm:cxn modelId="{83A7FC84-DCB8-46E3-9BF9-ED51F31ABC85}" type="presParOf" srcId="{1DD2F5B7-C7D6-4330-BB23-5BD4934E3AC8}" destId="{B4200FE1-B6BA-464C-B079-809C96EDF83E}" srcOrd="0" destOrd="0" presId="urn:microsoft.com/office/officeart/2005/8/layout/hProcess11"/>
    <dgm:cxn modelId="{8C275418-448B-4CF0-9D48-ECEB9820AE46}" type="presParOf" srcId="{1DD2F5B7-C7D6-4330-BB23-5BD4934E3AC8}" destId="{FB03FA02-2DA3-4B85-BB0D-FC9460DA669A}" srcOrd="1" destOrd="0" presId="urn:microsoft.com/office/officeart/2005/8/layout/hProcess11"/>
    <dgm:cxn modelId="{CCC8B08D-6D1C-4413-8CD6-F18BEE2267E9}" type="presParOf" srcId="{1DD2F5B7-C7D6-4330-BB23-5BD4934E3AC8}" destId="{757C8812-E564-4C5A-AEC0-EC9B59AB1D0F}" srcOrd="2" destOrd="0" presId="urn:microsoft.com/office/officeart/2005/8/layout/hProcess11"/>
    <dgm:cxn modelId="{5EF829AA-EB54-4137-8E06-F89B614F7B1B}" type="presParOf" srcId="{5DDC9BAF-CAB1-4DE1-8299-EDE76208FE1A}" destId="{31A0F290-9779-4EBF-88CE-B9A8EBB94020}" srcOrd="9" destOrd="0" presId="urn:microsoft.com/office/officeart/2005/8/layout/hProcess11"/>
    <dgm:cxn modelId="{BDA6FE0B-F56A-4907-8918-6ACA7FB8AACA}" type="presParOf" srcId="{5DDC9BAF-CAB1-4DE1-8299-EDE76208FE1A}" destId="{8C2C32CF-7D5F-47EA-9D13-AF78BE76D556}" srcOrd="10" destOrd="0" presId="urn:microsoft.com/office/officeart/2005/8/layout/hProcess11"/>
    <dgm:cxn modelId="{AD4D36C5-F034-41D7-A9D7-F10AFABCA4D3}" type="presParOf" srcId="{8C2C32CF-7D5F-47EA-9D13-AF78BE76D556}" destId="{2354A515-9F54-43B5-87D6-E1445814741E}" srcOrd="0" destOrd="0" presId="urn:microsoft.com/office/officeart/2005/8/layout/hProcess11"/>
    <dgm:cxn modelId="{086449C9-9DFF-4939-AA5C-0639665E37BF}" type="presParOf" srcId="{8C2C32CF-7D5F-47EA-9D13-AF78BE76D556}" destId="{F6D38CBB-0262-452E-AD4B-617B368795E1}" srcOrd="1" destOrd="0" presId="urn:microsoft.com/office/officeart/2005/8/layout/hProcess11"/>
    <dgm:cxn modelId="{C0B60757-983A-4D2E-9345-3AE32831FFED}" type="presParOf" srcId="{8C2C32CF-7D5F-47EA-9D13-AF78BE76D556}" destId="{B5D76D90-ED44-45CE-80C4-3838B89F0596}" srcOrd="2" destOrd="0" presId="urn:microsoft.com/office/officeart/2005/8/layout/hProcess11"/>
    <dgm:cxn modelId="{A65A3002-A78B-4B66-B50F-EE209533361B}" type="presParOf" srcId="{5DDC9BAF-CAB1-4DE1-8299-EDE76208FE1A}" destId="{88C4DD7E-3B05-47AD-A854-6217AFA138DF}" srcOrd="11" destOrd="0" presId="urn:microsoft.com/office/officeart/2005/8/layout/hProcess11"/>
    <dgm:cxn modelId="{BC9D7E2F-8831-4D79-9689-536A249B3C6D}" type="presParOf" srcId="{5DDC9BAF-CAB1-4DE1-8299-EDE76208FE1A}" destId="{C1CC57A4-3F03-4472-98DB-606DFFF4720C}" srcOrd="12" destOrd="0" presId="urn:microsoft.com/office/officeart/2005/8/layout/hProcess11"/>
    <dgm:cxn modelId="{7B4EA18E-DBEA-424F-AD2F-707127F1E5E2}" type="presParOf" srcId="{C1CC57A4-3F03-4472-98DB-606DFFF4720C}" destId="{96CB1EB6-CF9B-47A7-8DBF-AC938F4F5B5C}" srcOrd="0" destOrd="0" presId="urn:microsoft.com/office/officeart/2005/8/layout/hProcess11"/>
    <dgm:cxn modelId="{62A468FF-63DE-4A74-9208-71887B4B67A1}" type="presParOf" srcId="{C1CC57A4-3F03-4472-98DB-606DFFF4720C}" destId="{865C2F78-E535-4A39-914D-C9A58D27FCA7}" srcOrd="1" destOrd="0" presId="urn:microsoft.com/office/officeart/2005/8/layout/hProcess11"/>
    <dgm:cxn modelId="{A3C0C26C-6B39-432F-BFBD-8273F1DEDDDE}" type="presParOf" srcId="{C1CC57A4-3F03-4472-98DB-606DFFF4720C}" destId="{02706692-E760-4F23-ABC6-2E41934A2E36}" srcOrd="2" destOrd="0" presId="urn:microsoft.com/office/officeart/2005/8/layout/hProcess11"/>
    <dgm:cxn modelId="{BE7E7A31-255C-4894-8465-716EA4C9DD00}" type="presParOf" srcId="{5DDC9BAF-CAB1-4DE1-8299-EDE76208FE1A}" destId="{D6EFA646-55D3-43CA-B4F0-5D68EEFD4631}" srcOrd="13" destOrd="0" presId="urn:microsoft.com/office/officeart/2005/8/layout/hProcess11"/>
    <dgm:cxn modelId="{96FF9D90-324F-4958-926C-93292FEF3718}" type="presParOf" srcId="{5DDC9BAF-CAB1-4DE1-8299-EDE76208FE1A}" destId="{5A39F340-D1E5-4E2A-B253-F264D71A15CD}" srcOrd="14" destOrd="0" presId="urn:microsoft.com/office/officeart/2005/8/layout/hProcess11"/>
    <dgm:cxn modelId="{A0F35A82-94A7-490D-B594-A23C5B024E4A}" type="presParOf" srcId="{5A39F340-D1E5-4E2A-B253-F264D71A15CD}" destId="{C1DB94C0-8A04-4EB9-93FD-DE1DFA096930}" srcOrd="0" destOrd="0" presId="urn:microsoft.com/office/officeart/2005/8/layout/hProcess11"/>
    <dgm:cxn modelId="{5839D423-2970-4F67-BA2C-CF0A34209977}" type="presParOf" srcId="{5A39F340-D1E5-4E2A-B253-F264D71A15CD}" destId="{E2492A4A-5500-4851-A022-374DB1055705}" srcOrd="1" destOrd="0" presId="urn:microsoft.com/office/officeart/2005/8/layout/hProcess11"/>
    <dgm:cxn modelId="{1272CA08-9CBD-4056-AFF5-225668D4EBB6}" type="presParOf" srcId="{5A39F340-D1E5-4E2A-B253-F264D71A15CD}" destId="{04B70F23-E327-44F4-B476-B208CCBE35D9}" srcOrd="2" destOrd="0" presId="urn:microsoft.com/office/officeart/2005/8/layout/hProcess11"/>
    <dgm:cxn modelId="{75C80237-F394-450D-84A5-B5A4831724C9}" type="presParOf" srcId="{5DDC9BAF-CAB1-4DE1-8299-EDE76208FE1A}" destId="{5D34FE60-74B3-48D1-B3F5-6F3F90F2DCE2}" srcOrd="15" destOrd="0" presId="urn:microsoft.com/office/officeart/2005/8/layout/hProcess11"/>
    <dgm:cxn modelId="{400AAF12-EBEC-4439-8F67-F5866CDC6FDD}" type="presParOf" srcId="{5DDC9BAF-CAB1-4DE1-8299-EDE76208FE1A}" destId="{FCAF6A2F-8F34-4E48-B7F8-D5BC5E2434FE}" srcOrd="16" destOrd="0" presId="urn:microsoft.com/office/officeart/2005/8/layout/hProcess11"/>
    <dgm:cxn modelId="{617EC2D9-C091-4699-AC96-55BD946A85A2}" type="presParOf" srcId="{FCAF6A2F-8F34-4E48-B7F8-D5BC5E2434FE}" destId="{ED0E80B7-5787-407E-9889-D2A37BC14B92}" srcOrd="0" destOrd="0" presId="urn:microsoft.com/office/officeart/2005/8/layout/hProcess11"/>
    <dgm:cxn modelId="{77AB275C-3F40-4AAA-A840-C9F52242E9D5}" type="presParOf" srcId="{FCAF6A2F-8F34-4E48-B7F8-D5BC5E2434FE}" destId="{AB611AFE-D28B-4066-AD19-8442431A495B}" srcOrd="1" destOrd="0" presId="urn:microsoft.com/office/officeart/2005/8/layout/hProcess11"/>
    <dgm:cxn modelId="{296032D3-2247-4C07-8617-BC1EDC5D8E7E}" type="presParOf" srcId="{FCAF6A2F-8F34-4E48-B7F8-D5BC5E2434FE}" destId="{A7CF8C86-A403-484B-B774-4ABEF2D7B7EE}" srcOrd="2" destOrd="0" presId="urn:microsoft.com/office/officeart/2005/8/layout/hProcess11"/>
    <dgm:cxn modelId="{4950F60D-CDC2-4F88-8780-C963B4D22967}" type="presParOf" srcId="{5DDC9BAF-CAB1-4DE1-8299-EDE76208FE1A}" destId="{331133EE-9C83-4D20-B5B5-B3BEC011E044}" srcOrd="17" destOrd="0" presId="urn:microsoft.com/office/officeart/2005/8/layout/hProcess11"/>
    <dgm:cxn modelId="{3E4633AF-08F5-4747-BCD6-C8BDEBE8D7B3}" type="presParOf" srcId="{5DDC9BAF-CAB1-4DE1-8299-EDE76208FE1A}" destId="{8F19BE5A-23BF-403D-A872-06D523282FBD}" srcOrd="18" destOrd="0" presId="urn:microsoft.com/office/officeart/2005/8/layout/hProcess11"/>
    <dgm:cxn modelId="{68807482-ED6E-4BFE-9B46-C33B38996200}" type="presParOf" srcId="{8F19BE5A-23BF-403D-A872-06D523282FBD}" destId="{E3B37C0E-4A24-4029-B204-36AE62A24D9A}" srcOrd="0" destOrd="0" presId="urn:microsoft.com/office/officeart/2005/8/layout/hProcess11"/>
    <dgm:cxn modelId="{48B4FF3A-0C4D-4C9E-992D-D70CCAC4BCCE}" type="presParOf" srcId="{8F19BE5A-23BF-403D-A872-06D523282FBD}" destId="{42ED79A6-FBDE-4FDD-B63E-5A4F983EB50A}" srcOrd="1" destOrd="0" presId="urn:microsoft.com/office/officeart/2005/8/layout/hProcess11"/>
    <dgm:cxn modelId="{33C618EE-8C15-4F71-83A7-F874B9503711}" type="presParOf" srcId="{8F19BE5A-23BF-403D-A872-06D523282FBD}" destId="{51B1344A-1D93-4361-A880-D818702B7996}" srcOrd="2" destOrd="0" presId="urn:microsoft.com/office/officeart/2005/8/layout/hProcess11"/>
    <dgm:cxn modelId="{4D65CF90-F23F-4CA6-9AE7-13093D5F6FA2}" type="presParOf" srcId="{5DDC9BAF-CAB1-4DE1-8299-EDE76208FE1A}" destId="{FD3BE823-D65E-45E1-A4C3-B986FEEB71C4}" srcOrd="19" destOrd="0" presId="urn:microsoft.com/office/officeart/2005/8/layout/hProcess11"/>
    <dgm:cxn modelId="{2EC81ADC-56EF-4786-9D96-1B0C2E070A59}" type="presParOf" srcId="{5DDC9BAF-CAB1-4DE1-8299-EDE76208FE1A}" destId="{73D3B5B4-7E8E-4699-B985-3738678C612D}" srcOrd="20" destOrd="0" presId="urn:microsoft.com/office/officeart/2005/8/layout/hProcess11"/>
    <dgm:cxn modelId="{81BEF244-63BF-4014-BACA-7E557AE5E06C}" type="presParOf" srcId="{73D3B5B4-7E8E-4699-B985-3738678C612D}" destId="{80F2A577-A288-4E76-9975-E4A4A6B378D2}" srcOrd="0" destOrd="0" presId="urn:microsoft.com/office/officeart/2005/8/layout/hProcess11"/>
    <dgm:cxn modelId="{8DDA9D11-FD34-4DAC-ABAF-C1AC977DA8F0}" type="presParOf" srcId="{73D3B5B4-7E8E-4699-B985-3738678C612D}" destId="{B9E2736F-F2F6-42A6-8FBE-FEB2012E6D71}" srcOrd="1" destOrd="0" presId="urn:microsoft.com/office/officeart/2005/8/layout/hProcess11"/>
    <dgm:cxn modelId="{D246B3E5-8FB1-4CE1-B79F-052BD441FB6B}" type="presParOf" srcId="{73D3B5B4-7E8E-4699-B985-3738678C612D}" destId="{37A66398-D76E-496A-8C9B-37471DAA41E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0B611-C960-4893-8E9A-F91F4491D7C6}">
      <dsp:nvSpPr>
        <dsp:cNvPr id="0" name=""/>
        <dsp:cNvSpPr/>
      </dsp:nvSpPr>
      <dsp:spPr>
        <a:xfrm>
          <a:off x="0" y="1685861"/>
          <a:ext cx="12075886" cy="224781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85F22-7633-4D62-890A-8ABADEC8B722}">
      <dsp:nvSpPr>
        <dsp:cNvPr id="0" name=""/>
        <dsp:cNvSpPr/>
      </dsp:nvSpPr>
      <dsp:spPr>
        <a:xfrm>
          <a:off x="2653" y="0"/>
          <a:ext cx="944607" cy="224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Recherchieren nach Referenzen</a:t>
          </a:r>
        </a:p>
      </dsp:txBody>
      <dsp:txXfrm>
        <a:off x="2653" y="0"/>
        <a:ext cx="944607" cy="2247815"/>
      </dsp:txXfrm>
    </dsp:sp>
    <dsp:sp modelId="{3DB7D372-4436-4B72-8BFC-F2CA9A05104B}">
      <dsp:nvSpPr>
        <dsp:cNvPr id="0" name=""/>
        <dsp:cNvSpPr/>
      </dsp:nvSpPr>
      <dsp:spPr>
        <a:xfrm>
          <a:off x="193980" y="2528792"/>
          <a:ext cx="561953" cy="561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BD2C7-9F34-420C-BD94-3B59908F2BDC}">
      <dsp:nvSpPr>
        <dsp:cNvPr id="0" name=""/>
        <dsp:cNvSpPr/>
      </dsp:nvSpPr>
      <dsp:spPr>
        <a:xfrm>
          <a:off x="994491" y="3371722"/>
          <a:ext cx="944607" cy="224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Kapitel 1 und 2</a:t>
          </a:r>
        </a:p>
      </dsp:txBody>
      <dsp:txXfrm>
        <a:off x="994491" y="3371722"/>
        <a:ext cx="944607" cy="2247815"/>
      </dsp:txXfrm>
    </dsp:sp>
    <dsp:sp modelId="{9B5C5C1E-8BB9-42FB-9A34-6BBF72C589A8}">
      <dsp:nvSpPr>
        <dsp:cNvPr id="0" name=""/>
        <dsp:cNvSpPr/>
      </dsp:nvSpPr>
      <dsp:spPr>
        <a:xfrm>
          <a:off x="1185818" y="2528792"/>
          <a:ext cx="561953" cy="561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4A627-3014-43BD-BB2F-80CA549E3CA7}">
      <dsp:nvSpPr>
        <dsp:cNvPr id="0" name=""/>
        <dsp:cNvSpPr/>
      </dsp:nvSpPr>
      <dsp:spPr>
        <a:xfrm>
          <a:off x="1986329" y="0"/>
          <a:ext cx="944607" cy="224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Kapitel 3 und 4</a:t>
          </a:r>
        </a:p>
      </dsp:txBody>
      <dsp:txXfrm>
        <a:off x="1986329" y="0"/>
        <a:ext cx="944607" cy="2247815"/>
      </dsp:txXfrm>
    </dsp:sp>
    <dsp:sp modelId="{816D8773-6F72-4C20-A459-ED731F0582ED}">
      <dsp:nvSpPr>
        <dsp:cNvPr id="0" name=""/>
        <dsp:cNvSpPr/>
      </dsp:nvSpPr>
      <dsp:spPr>
        <a:xfrm>
          <a:off x="2177656" y="2528792"/>
          <a:ext cx="561953" cy="561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8F6AC-7FF7-4336-B485-0D3FB3AF1DE7}">
      <dsp:nvSpPr>
        <dsp:cNvPr id="0" name=""/>
        <dsp:cNvSpPr/>
      </dsp:nvSpPr>
      <dsp:spPr>
        <a:xfrm>
          <a:off x="2978168" y="3371722"/>
          <a:ext cx="944607" cy="224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 lernen / fMRT</a:t>
          </a:r>
        </a:p>
      </dsp:txBody>
      <dsp:txXfrm>
        <a:off x="2978168" y="3371722"/>
        <a:ext cx="944607" cy="2247815"/>
      </dsp:txXfrm>
    </dsp:sp>
    <dsp:sp modelId="{1E0A1BE4-EA7E-499B-A10C-93A0DB39660D}">
      <dsp:nvSpPr>
        <dsp:cNvPr id="0" name=""/>
        <dsp:cNvSpPr/>
      </dsp:nvSpPr>
      <dsp:spPr>
        <a:xfrm>
          <a:off x="3169495" y="2528792"/>
          <a:ext cx="561953" cy="561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00FE1-B6BA-464C-B079-809C96EDF83E}">
      <dsp:nvSpPr>
        <dsp:cNvPr id="0" name=""/>
        <dsp:cNvSpPr/>
      </dsp:nvSpPr>
      <dsp:spPr>
        <a:xfrm>
          <a:off x="3970006" y="0"/>
          <a:ext cx="944607" cy="224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fMRT</a:t>
          </a:r>
        </a:p>
      </dsp:txBody>
      <dsp:txXfrm>
        <a:off x="3970006" y="0"/>
        <a:ext cx="944607" cy="2247815"/>
      </dsp:txXfrm>
    </dsp:sp>
    <dsp:sp modelId="{FB03FA02-2DA3-4B85-BB0D-FC9460DA669A}">
      <dsp:nvSpPr>
        <dsp:cNvPr id="0" name=""/>
        <dsp:cNvSpPr/>
      </dsp:nvSpPr>
      <dsp:spPr>
        <a:xfrm>
          <a:off x="4161333" y="2528792"/>
          <a:ext cx="561953" cy="561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4A515-9F54-43B5-87D6-E1445814741E}">
      <dsp:nvSpPr>
        <dsp:cNvPr id="0" name=""/>
        <dsp:cNvSpPr/>
      </dsp:nvSpPr>
      <dsp:spPr>
        <a:xfrm>
          <a:off x="4961844" y="3371722"/>
          <a:ext cx="944607" cy="224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EEG</a:t>
          </a:r>
        </a:p>
      </dsp:txBody>
      <dsp:txXfrm>
        <a:off x="4961844" y="3371722"/>
        <a:ext cx="944607" cy="2247815"/>
      </dsp:txXfrm>
    </dsp:sp>
    <dsp:sp modelId="{F6D38CBB-0262-452E-AD4B-617B368795E1}">
      <dsp:nvSpPr>
        <dsp:cNvPr id="0" name=""/>
        <dsp:cNvSpPr/>
      </dsp:nvSpPr>
      <dsp:spPr>
        <a:xfrm>
          <a:off x="5153171" y="2528792"/>
          <a:ext cx="561953" cy="561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B1EB6-CF9B-47A7-8DBF-AC938F4F5B5C}">
      <dsp:nvSpPr>
        <dsp:cNvPr id="0" name=""/>
        <dsp:cNvSpPr/>
      </dsp:nvSpPr>
      <dsp:spPr>
        <a:xfrm>
          <a:off x="5953683" y="0"/>
          <a:ext cx="944607" cy="224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EEG / Eye-Tracking</a:t>
          </a:r>
        </a:p>
      </dsp:txBody>
      <dsp:txXfrm>
        <a:off x="5953683" y="0"/>
        <a:ext cx="944607" cy="2247815"/>
      </dsp:txXfrm>
    </dsp:sp>
    <dsp:sp modelId="{865C2F78-E535-4A39-914D-C9A58D27FCA7}">
      <dsp:nvSpPr>
        <dsp:cNvPr id="0" name=""/>
        <dsp:cNvSpPr/>
      </dsp:nvSpPr>
      <dsp:spPr>
        <a:xfrm>
          <a:off x="6145010" y="2528792"/>
          <a:ext cx="561953" cy="561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B94C0-8A04-4EB9-93FD-DE1DFA096930}">
      <dsp:nvSpPr>
        <dsp:cNvPr id="0" name=""/>
        <dsp:cNvSpPr/>
      </dsp:nvSpPr>
      <dsp:spPr>
        <a:xfrm>
          <a:off x="6945521" y="3371722"/>
          <a:ext cx="944607" cy="224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Eye-Tracking</a:t>
          </a:r>
        </a:p>
      </dsp:txBody>
      <dsp:txXfrm>
        <a:off x="6945521" y="3371722"/>
        <a:ext cx="944607" cy="2247815"/>
      </dsp:txXfrm>
    </dsp:sp>
    <dsp:sp modelId="{E2492A4A-5500-4851-A022-374DB1055705}">
      <dsp:nvSpPr>
        <dsp:cNvPr id="0" name=""/>
        <dsp:cNvSpPr/>
      </dsp:nvSpPr>
      <dsp:spPr>
        <a:xfrm>
          <a:off x="7136848" y="2528792"/>
          <a:ext cx="561953" cy="561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E80B7-5787-407E-9889-D2A37BC14B92}">
      <dsp:nvSpPr>
        <dsp:cNvPr id="0" name=""/>
        <dsp:cNvSpPr/>
      </dsp:nvSpPr>
      <dsp:spPr>
        <a:xfrm>
          <a:off x="7937359" y="0"/>
          <a:ext cx="944607" cy="224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Hautleitfähigkeit</a:t>
          </a:r>
        </a:p>
      </dsp:txBody>
      <dsp:txXfrm>
        <a:off x="7937359" y="0"/>
        <a:ext cx="944607" cy="2247815"/>
      </dsp:txXfrm>
    </dsp:sp>
    <dsp:sp modelId="{AB611AFE-D28B-4066-AD19-8442431A495B}">
      <dsp:nvSpPr>
        <dsp:cNvPr id="0" name=""/>
        <dsp:cNvSpPr/>
      </dsp:nvSpPr>
      <dsp:spPr>
        <a:xfrm>
          <a:off x="8128686" y="2528792"/>
          <a:ext cx="561953" cy="561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37C0E-4A24-4029-B204-36AE62A24D9A}">
      <dsp:nvSpPr>
        <dsp:cNvPr id="0" name=""/>
        <dsp:cNvSpPr/>
      </dsp:nvSpPr>
      <dsp:spPr>
        <a:xfrm>
          <a:off x="8929197" y="3371722"/>
          <a:ext cx="944607" cy="224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Hautleitfähigkeit / Kapitel 5-7</a:t>
          </a:r>
        </a:p>
      </dsp:txBody>
      <dsp:txXfrm>
        <a:off x="8929197" y="3371722"/>
        <a:ext cx="944607" cy="2247815"/>
      </dsp:txXfrm>
    </dsp:sp>
    <dsp:sp modelId="{42ED79A6-FBDE-4FDD-B63E-5A4F983EB50A}">
      <dsp:nvSpPr>
        <dsp:cNvPr id="0" name=""/>
        <dsp:cNvSpPr/>
      </dsp:nvSpPr>
      <dsp:spPr>
        <a:xfrm>
          <a:off x="9120524" y="2528792"/>
          <a:ext cx="561953" cy="561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2A577-A288-4E76-9975-E4A4A6B378D2}">
      <dsp:nvSpPr>
        <dsp:cNvPr id="0" name=""/>
        <dsp:cNvSpPr/>
      </dsp:nvSpPr>
      <dsp:spPr>
        <a:xfrm>
          <a:off x="9921036" y="0"/>
          <a:ext cx="944607" cy="224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Kapitel 8</a:t>
          </a:r>
        </a:p>
      </dsp:txBody>
      <dsp:txXfrm>
        <a:off x="9921036" y="0"/>
        <a:ext cx="944607" cy="2247815"/>
      </dsp:txXfrm>
    </dsp:sp>
    <dsp:sp modelId="{B9E2736F-F2F6-42A6-8FBE-FEB2012E6D71}">
      <dsp:nvSpPr>
        <dsp:cNvPr id="0" name=""/>
        <dsp:cNvSpPr/>
      </dsp:nvSpPr>
      <dsp:spPr>
        <a:xfrm>
          <a:off x="10112363" y="2528792"/>
          <a:ext cx="561953" cy="561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BC4D-D322-414F-8E0D-F99093FEA75D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35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BC4D-D322-414F-8E0D-F99093FEA75D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1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BC4D-D322-414F-8E0D-F99093FEA75D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5467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BC4D-D322-414F-8E0D-F99093FEA75D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84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BC4D-D322-414F-8E0D-F99093FEA75D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528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BC4D-D322-414F-8E0D-F99093FEA75D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447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BC4D-D322-414F-8E0D-F99093FEA75D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857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BC4D-D322-414F-8E0D-F99093FEA75D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63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BC4D-D322-414F-8E0D-F99093FEA75D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8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BC4D-D322-414F-8E0D-F99093FEA75D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79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BC4D-D322-414F-8E0D-F99093FEA75D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7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BC4D-D322-414F-8E0D-F99093FEA75D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88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BC4D-D322-414F-8E0D-F99093FEA75D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7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BC4D-D322-414F-8E0D-F99093FEA75D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38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BC4D-D322-414F-8E0D-F99093FEA75D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83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BC4D-D322-414F-8E0D-F99093FEA75D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83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EBC4D-D322-414F-8E0D-F99093FEA75D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50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urobs.com/menu_support/menu_forums/view_thread?id=1088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C2C89-FE41-48EE-84D2-F701979BE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Robins Bachelorarbeit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A4C4BF-425E-4524-8814-8442D725D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527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11DC3-C9C4-4E72-B560-D62FA187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33578C46-AB18-4F18-A693-57637C6AC1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3281733"/>
              </p:ext>
            </p:extLst>
          </p:nvPr>
        </p:nvGraphicFramePr>
        <p:xfrm>
          <a:off x="116114" y="738929"/>
          <a:ext cx="12075886" cy="56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3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7F9F668-3CFD-45FE-BC99-18EFECA3A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572" y="24403"/>
            <a:ext cx="5728707" cy="6833597"/>
          </a:xfrm>
        </p:spPr>
      </p:pic>
    </p:spTree>
    <p:extLst>
      <p:ext uri="{BB962C8B-B14F-4D97-AF65-F5344CB8AC3E}">
        <p14:creationId xmlns:p14="http://schemas.microsoft.com/office/powerpoint/2010/main" val="296949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1F3E3-B514-4F0D-907C-883C7814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3811"/>
          </a:xfrm>
        </p:spPr>
        <p:txBody>
          <a:bodyPr/>
          <a:lstStyle/>
          <a:p>
            <a:r>
              <a:rPr lang="de-DE" dirty="0"/>
              <a:t>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C272D9-4EBC-4CC9-B843-E5D433F42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313411"/>
            <a:ext cx="11209866" cy="5153891"/>
          </a:xfrm>
        </p:spPr>
        <p:txBody>
          <a:bodyPr numCol="2">
            <a:normAutofit fontScale="92500" lnSpcReduction="20000"/>
          </a:bodyPr>
          <a:lstStyle/>
          <a:p>
            <a:pPr>
              <a:buAutoNum type="arabicPeriod"/>
            </a:pPr>
            <a:r>
              <a:rPr lang="de-DE" dirty="0"/>
              <a:t>Einführung (6 Seiten)</a:t>
            </a:r>
          </a:p>
          <a:p>
            <a:pPr lvl="1">
              <a:buAutoNum type="arabicPeriod"/>
            </a:pPr>
            <a:r>
              <a:rPr lang="de-DE" dirty="0"/>
              <a:t>Motivation (2 Seiten)</a:t>
            </a:r>
          </a:p>
          <a:p>
            <a:pPr lvl="1">
              <a:buAutoNum type="arabicPeriod"/>
            </a:pPr>
            <a:r>
              <a:rPr lang="de-DE" dirty="0"/>
              <a:t>Aufgabe (1 Seite)</a:t>
            </a:r>
          </a:p>
          <a:p>
            <a:pPr lvl="1">
              <a:buAutoNum type="arabicPeriod"/>
            </a:pPr>
            <a:r>
              <a:rPr lang="de-DE" dirty="0"/>
              <a:t>Rahmenbedingungen (2 Seite)</a:t>
            </a:r>
          </a:p>
          <a:p>
            <a:pPr lvl="1">
              <a:buAutoNum type="arabicPeriod"/>
            </a:pPr>
            <a:r>
              <a:rPr lang="de-DE" dirty="0"/>
              <a:t>Ziel (1 Seite)</a:t>
            </a:r>
          </a:p>
          <a:p>
            <a:pPr>
              <a:buAutoNum type="arabicPeriod"/>
            </a:pPr>
            <a:r>
              <a:rPr lang="de-DE" dirty="0"/>
              <a:t>Grundlagen (4 Seiten)</a:t>
            </a:r>
          </a:p>
          <a:p>
            <a:pPr lvl="1">
              <a:buAutoNum type="arabicPeriod"/>
            </a:pPr>
            <a:r>
              <a:rPr lang="de-DE" dirty="0" err="1"/>
              <a:t>Presentation</a:t>
            </a:r>
            <a:r>
              <a:rPr lang="de-DE" dirty="0"/>
              <a:t> Einführung (2 Seiten)</a:t>
            </a:r>
          </a:p>
          <a:p>
            <a:pPr lvl="1">
              <a:buAutoNum type="arabicPeriod"/>
            </a:pPr>
            <a:r>
              <a:rPr lang="de-DE" dirty="0" err="1"/>
              <a:t>SwaD</a:t>
            </a:r>
            <a:endParaRPr lang="de-DE" dirty="0"/>
          </a:p>
          <a:p>
            <a:pPr lvl="2">
              <a:buAutoNum type="arabicPeriod"/>
            </a:pPr>
            <a:r>
              <a:rPr lang="de-DE" dirty="0"/>
              <a:t>Grundversion (1 Seite)</a:t>
            </a:r>
          </a:p>
          <a:p>
            <a:pPr lvl="2">
              <a:buAutoNum type="arabicPeriod"/>
            </a:pPr>
            <a:r>
              <a:rPr lang="de-DE" dirty="0" err="1"/>
              <a:t>SwaD</a:t>
            </a:r>
            <a:r>
              <a:rPr lang="de-DE" dirty="0"/>
              <a:t> Kids (0,5 Seiten)</a:t>
            </a:r>
          </a:p>
          <a:p>
            <a:pPr lvl="2">
              <a:buAutoNum type="arabicPeriod"/>
            </a:pPr>
            <a:r>
              <a:rPr lang="de-DE" dirty="0"/>
              <a:t>Englische Version (0,5 Seiten)</a:t>
            </a:r>
          </a:p>
          <a:p>
            <a:pPr lvl="2">
              <a:buAutoNum type="arabicPeriod"/>
            </a:pPr>
            <a:endParaRPr lang="de-DE" dirty="0"/>
          </a:p>
          <a:p>
            <a:pPr lvl="2">
              <a:buAutoNum type="arabicPeriod"/>
            </a:pPr>
            <a:endParaRPr lang="de-DE" dirty="0"/>
          </a:p>
          <a:p>
            <a:pPr lvl="2">
              <a:buAutoNum type="arabicPeriod"/>
            </a:pPr>
            <a:endParaRPr lang="de-DE" dirty="0"/>
          </a:p>
          <a:p>
            <a:pPr lvl="2">
              <a:buAutoNum type="arabicPeriod"/>
            </a:pPr>
            <a:endParaRPr lang="de-DE" dirty="0"/>
          </a:p>
          <a:p>
            <a:pPr lvl="2">
              <a:buAutoNum type="arabicPeriod"/>
            </a:pPr>
            <a:endParaRPr lang="de-DE" dirty="0"/>
          </a:p>
          <a:p>
            <a:pPr lvl="2">
              <a:buAutoNum type="arabicPeriod"/>
            </a:pPr>
            <a:endParaRPr lang="de-DE" dirty="0"/>
          </a:p>
          <a:p>
            <a:pPr>
              <a:buAutoNum type="arabicPeriod"/>
            </a:pPr>
            <a:r>
              <a:rPr lang="de-DE" dirty="0"/>
              <a:t>Technische Aufgaben- und Anforderungsanalyse (4 Seiten)</a:t>
            </a:r>
          </a:p>
          <a:p>
            <a:pPr lvl="2">
              <a:buAutoNum type="arabicPeriod"/>
            </a:pPr>
            <a:r>
              <a:rPr lang="de-DE" dirty="0"/>
              <a:t>Neuro-physiologische Messungen</a:t>
            </a:r>
          </a:p>
          <a:p>
            <a:pPr lvl="3">
              <a:buAutoNum type="arabicPeriod"/>
            </a:pPr>
            <a:r>
              <a:rPr lang="de-DE" dirty="0"/>
              <a:t>fMRT (1 Seite)</a:t>
            </a:r>
          </a:p>
          <a:p>
            <a:pPr lvl="3">
              <a:buFont typeface="Wingdings 3" charset="2"/>
              <a:buAutoNum type="arabicPeriod"/>
            </a:pPr>
            <a:r>
              <a:rPr lang="de-DE" dirty="0"/>
              <a:t>EEG (1 Seite)</a:t>
            </a:r>
          </a:p>
          <a:p>
            <a:pPr lvl="2">
              <a:buAutoNum type="arabicPeriod"/>
            </a:pPr>
            <a:r>
              <a:rPr lang="de-DE" dirty="0"/>
              <a:t>Psycho-physiologische Messungen</a:t>
            </a:r>
          </a:p>
          <a:p>
            <a:pPr lvl="3">
              <a:buFont typeface="Wingdings 3" charset="2"/>
              <a:buAutoNum type="arabicPeriod"/>
            </a:pPr>
            <a:r>
              <a:rPr lang="de-DE" dirty="0"/>
              <a:t>Hautleitfähigkeit (1 Seite)</a:t>
            </a:r>
          </a:p>
          <a:p>
            <a:pPr lvl="3">
              <a:buFont typeface="Wingdings 3" charset="2"/>
              <a:buAutoNum type="arabicPeriod"/>
            </a:pPr>
            <a:r>
              <a:rPr lang="de-DE" dirty="0"/>
              <a:t>Eye-Tracking (1 Seite)</a:t>
            </a:r>
          </a:p>
          <a:p>
            <a:pPr>
              <a:buAutoNum type="arabicPeriod"/>
            </a:pPr>
            <a:r>
              <a:rPr lang="de-DE" dirty="0"/>
              <a:t>Datenbezogene Aufgaben- und Anforderungsanalyse (3 Seiten)</a:t>
            </a:r>
          </a:p>
          <a:p>
            <a:pPr lvl="2">
              <a:buFont typeface="Wingdings 3" charset="2"/>
              <a:buAutoNum type="arabicPeriod"/>
            </a:pPr>
            <a:r>
              <a:rPr lang="de-DE" dirty="0"/>
              <a:t>fMRT (0,5 Seiten)</a:t>
            </a:r>
          </a:p>
          <a:p>
            <a:pPr lvl="2">
              <a:buAutoNum type="arabicPeriod"/>
            </a:pPr>
            <a:r>
              <a:rPr lang="de-DE" dirty="0"/>
              <a:t>EEG (0,5 Seiten)</a:t>
            </a:r>
          </a:p>
          <a:p>
            <a:pPr lvl="2">
              <a:buAutoNum type="arabicPeriod"/>
            </a:pPr>
            <a:r>
              <a:rPr lang="de-DE" dirty="0"/>
              <a:t>Hautleitfähigkeit (0,5 Seiten)</a:t>
            </a:r>
          </a:p>
          <a:p>
            <a:pPr lvl="2">
              <a:buAutoNum type="arabicPeriod"/>
            </a:pPr>
            <a:r>
              <a:rPr lang="de-DE" dirty="0"/>
              <a:t>Eye-Tracking (0,5 Seiten)</a:t>
            </a:r>
          </a:p>
          <a:p>
            <a:pPr lvl="2">
              <a:buAutoNum type="arabicPeriod"/>
            </a:pPr>
            <a:r>
              <a:rPr lang="de-DE" dirty="0" err="1"/>
              <a:t>Spss</a:t>
            </a:r>
            <a:r>
              <a:rPr lang="de-DE" dirty="0"/>
              <a:t> / R Bereitstellung (0,5 Seiten)</a:t>
            </a:r>
          </a:p>
          <a:p>
            <a:pPr lvl="1">
              <a:buAutoNum type="arabicPeriod"/>
            </a:pPr>
            <a:endParaRPr lang="de-DE" dirty="0"/>
          </a:p>
          <a:p>
            <a:pPr lvl="2">
              <a:buAutoNum type="arabicPeriod"/>
            </a:pPr>
            <a:endParaRPr lang="de-DE" dirty="0"/>
          </a:p>
          <a:p>
            <a:pPr lvl="2">
              <a:buAutoNum type="arabicPeriod"/>
            </a:pPr>
            <a:endParaRPr lang="de-DE" dirty="0"/>
          </a:p>
          <a:p>
            <a:pPr lvl="2"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827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1F3E3-B514-4F0D-907C-883C7814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3811"/>
          </a:xfrm>
        </p:spPr>
        <p:txBody>
          <a:bodyPr/>
          <a:lstStyle/>
          <a:p>
            <a:r>
              <a:rPr lang="de-DE" dirty="0"/>
              <a:t>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C272D9-4EBC-4CC9-B843-E5D433F42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313411"/>
            <a:ext cx="11209866" cy="5153891"/>
          </a:xfrm>
        </p:spPr>
        <p:txBody>
          <a:bodyPr numCol="2">
            <a:normAutofit/>
          </a:bodyPr>
          <a:lstStyle/>
          <a:p>
            <a:pPr>
              <a:buFont typeface="+mj-lt"/>
              <a:buAutoNum type="arabicPeriod" startAt="5"/>
            </a:pPr>
            <a:r>
              <a:rPr lang="de-DE" dirty="0" err="1"/>
              <a:t>Programiertechnische</a:t>
            </a:r>
            <a:r>
              <a:rPr lang="de-DE" dirty="0"/>
              <a:t> Umsetzung (8 Seiten)</a:t>
            </a:r>
          </a:p>
          <a:p>
            <a:pPr lvl="1">
              <a:buAutoNum type="arabicPeriod"/>
            </a:pPr>
            <a:r>
              <a:rPr lang="de-DE" dirty="0"/>
              <a:t>fMRT (2 Seiten)</a:t>
            </a:r>
          </a:p>
          <a:p>
            <a:pPr lvl="1">
              <a:buFont typeface="Wingdings 3" charset="2"/>
              <a:buAutoNum type="arabicPeriod"/>
            </a:pPr>
            <a:r>
              <a:rPr lang="de-DE" dirty="0"/>
              <a:t>EEG(2 Seiten)</a:t>
            </a:r>
          </a:p>
          <a:p>
            <a:pPr lvl="1">
              <a:buFont typeface="Wingdings 3" charset="2"/>
              <a:buAutoNum type="arabicPeriod"/>
            </a:pPr>
            <a:r>
              <a:rPr lang="de-DE" dirty="0"/>
              <a:t>Hautleitfähigkeit (2 Seiten)</a:t>
            </a:r>
          </a:p>
          <a:p>
            <a:pPr lvl="1">
              <a:buFont typeface="Wingdings 3" charset="2"/>
              <a:buAutoNum type="arabicPeriod"/>
            </a:pPr>
            <a:r>
              <a:rPr lang="de-DE" dirty="0"/>
              <a:t>Eye-Tracking (2 Seiten)</a:t>
            </a:r>
          </a:p>
          <a:p>
            <a:pPr>
              <a:buAutoNum type="arabicPeriod" startAt="5"/>
            </a:pPr>
            <a:r>
              <a:rPr lang="de-DE" dirty="0"/>
              <a:t>Analysetechnische Umsetzung (4 Seiten)</a:t>
            </a:r>
          </a:p>
          <a:p>
            <a:pPr lvl="1">
              <a:buFont typeface="Wingdings 3" charset="2"/>
              <a:buAutoNum type="arabicPeriod"/>
            </a:pPr>
            <a:r>
              <a:rPr lang="de-DE" dirty="0"/>
              <a:t>fMRT (1 Seite)</a:t>
            </a:r>
          </a:p>
          <a:p>
            <a:pPr lvl="1">
              <a:buFont typeface="Wingdings 3" charset="2"/>
              <a:buAutoNum type="arabicPeriod"/>
            </a:pPr>
            <a:r>
              <a:rPr lang="de-DE" dirty="0"/>
              <a:t>EEG (1 Seite)</a:t>
            </a:r>
          </a:p>
          <a:p>
            <a:pPr lvl="1">
              <a:buFont typeface="Wingdings 3" charset="2"/>
              <a:buAutoNum type="arabicPeriod"/>
            </a:pPr>
            <a:r>
              <a:rPr lang="de-DE" dirty="0"/>
              <a:t>Hautleitfähigkeit (1 Seite)</a:t>
            </a:r>
          </a:p>
          <a:p>
            <a:pPr lvl="1">
              <a:buFont typeface="Wingdings 3" charset="2"/>
              <a:buAutoNum type="arabicPeriod"/>
            </a:pPr>
            <a:r>
              <a:rPr lang="de-DE" dirty="0"/>
              <a:t>Eye-Tracking (1 Seite)</a:t>
            </a:r>
          </a:p>
          <a:p>
            <a:pPr>
              <a:buAutoNum type="arabicPeriod" startAt="5"/>
            </a:pPr>
            <a:r>
              <a:rPr lang="de-DE" dirty="0"/>
              <a:t>Testdurchläufe (2 Seiten)</a:t>
            </a:r>
          </a:p>
          <a:p>
            <a:pPr lvl="1">
              <a:buFont typeface="Wingdings 3" charset="2"/>
              <a:buAutoNum type="arabicPeriod"/>
            </a:pPr>
            <a:r>
              <a:rPr lang="de-DE" dirty="0"/>
              <a:t>fMRT (0,5 Seiten)</a:t>
            </a:r>
          </a:p>
          <a:p>
            <a:pPr lvl="1">
              <a:buFont typeface="Wingdings 3" charset="2"/>
              <a:buAutoNum type="arabicPeriod"/>
            </a:pPr>
            <a:r>
              <a:rPr lang="de-DE" dirty="0"/>
              <a:t>EEG (0,5 Seiten)</a:t>
            </a:r>
          </a:p>
          <a:p>
            <a:pPr lvl="1">
              <a:buFont typeface="Wingdings 3" charset="2"/>
              <a:buAutoNum type="arabicPeriod"/>
            </a:pPr>
            <a:r>
              <a:rPr lang="de-DE" dirty="0"/>
              <a:t>Hautleitfähigkeit (0,5 Seiten)</a:t>
            </a:r>
          </a:p>
          <a:p>
            <a:pPr lvl="1">
              <a:buFont typeface="Wingdings 3" charset="2"/>
              <a:buAutoNum type="arabicPeriod"/>
            </a:pPr>
            <a:r>
              <a:rPr lang="de-DE" dirty="0"/>
              <a:t>Eye-Tracking (0,5 Seiten)</a:t>
            </a:r>
          </a:p>
          <a:p>
            <a:pPr>
              <a:buAutoNum type="arabicPeriod" startAt="5"/>
            </a:pPr>
            <a:r>
              <a:rPr lang="de-DE" dirty="0"/>
              <a:t>Fazit (6 Seiten)</a:t>
            </a:r>
          </a:p>
          <a:p>
            <a:pPr lvl="1">
              <a:buFont typeface="Wingdings 3" charset="2"/>
              <a:buAutoNum type="arabicPeriod" startAt="5"/>
            </a:pPr>
            <a:r>
              <a:rPr lang="de-DE" dirty="0"/>
              <a:t>Programmiertechnisches Fazit (2 Seiten)</a:t>
            </a:r>
          </a:p>
          <a:p>
            <a:pPr lvl="1">
              <a:buFont typeface="Wingdings 3" charset="2"/>
              <a:buAutoNum type="arabicPeriod" startAt="5"/>
            </a:pPr>
            <a:r>
              <a:rPr lang="de-DE" dirty="0"/>
              <a:t>Analysetechnisches Fazit (2 Seiten)</a:t>
            </a:r>
          </a:p>
          <a:p>
            <a:pPr lvl="1">
              <a:buFont typeface="Wingdings 3" charset="2"/>
              <a:buAutoNum type="arabicPeriod" startAt="5"/>
            </a:pPr>
            <a:r>
              <a:rPr lang="de-DE" dirty="0"/>
              <a:t>Mögliche Erweiterungen </a:t>
            </a:r>
            <a:r>
              <a:rPr lang="de-DE" dirty="0" err="1"/>
              <a:t>SwaD</a:t>
            </a:r>
            <a:r>
              <a:rPr lang="de-DE" dirty="0"/>
              <a:t> (2 Seiten)</a:t>
            </a:r>
          </a:p>
          <a:p>
            <a:pPr lvl="1">
              <a:buFont typeface="Wingdings 3" charset="2"/>
              <a:buAutoNum type="arabicPeriod" startAt="5"/>
            </a:pPr>
            <a:endParaRPr lang="de-DE" dirty="0"/>
          </a:p>
          <a:p>
            <a:pPr lvl="1">
              <a:buAutoNum type="arabicPeriod" startAt="5"/>
            </a:pPr>
            <a:endParaRPr lang="de-DE" dirty="0"/>
          </a:p>
          <a:p>
            <a:pPr>
              <a:buAutoNum type="arabicPeriod" startAt="5"/>
            </a:pPr>
            <a:endParaRPr lang="de-DE" dirty="0"/>
          </a:p>
          <a:p>
            <a:pPr lvl="1">
              <a:buAutoNum type="arabicPeriod"/>
            </a:pPr>
            <a:endParaRPr lang="de-DE" dirty="0"/>
          </a:p>
          <a:p>
            <a:pPr lvl="1">
              <a:buAutoNum type="arabicPeriod"/>
            </a:pPr>
            <a:endParaRPr lang="de-DE" dirty="0"/>
          </a:p>
          <a:p>
            <a:pPr lvl="2">
              <a:buAutoNum type="arabicPeriod"/>
            </a:pPr>
            <a:endParaRPr lang="de-DE" dirty="0"/>
          </a:p>
          <a:p>
            <a:pPr lvl="2">
              <a:buAutoNum type="arabicPeriod"/>
            </a:pPr>
            <a:endParaRPr lang="de-DE" dirty="0"/>
          </a:p>
          <a:p>
            <a:pPr lvl="2"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77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91D89-21AD-4633-AC5A-36F739C1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95C692-B4BF-40A2-8D5F-1C16DAC2C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Bachelorarbeit (35 Seiten)</a:t>
            </a:r>
          </a:p>
          <a:p>
            <a:r>
              <a:rPr lang="de-DE" dirty="0" err="1"/>
              <a:t>SwaD</a:t>
            </a:r>
            <a:r>
              <a:rPr lang="de-DE" dirty="0"/>
              <a:t> für</a:t>
            </a:r>
          </a:p>
          <a:p>
            <a:pPr lvl="1">
              <a:buAutoNum type="arabicPeriod"/>
            </a:pPr>
            <a:r>
              <a:rPr lang="de-DE" dirty="0"/>
              <a:t>fMRT </a:t>
            </a:r>
          </a:p>
          <a:p>
            <a:pPr lvl="1">
              <a:buAutoNum type="arabicPeriod"/>
            </a:pPr>
            <a:r>
              <a:rPr lang="de-DE" dirty="0"/>
              <a:t>EEG</a:t>
            </a:r>
          </a:p>
          <a:p>
            <a:pPr lvl="1">
              <a:buAutoNum type="arabicPeriod"/>
            </a:pPr>
            <a:r>
              <a:rPr lang="de-DE" dirty="0"/>
              <a:t>Hautleitfähigkeit</a:t>
            </a:r>
          </a:p>
          <a:p>
            <a:pPr lvl="1">
              <a:buFont typeface="Wingdings 3" charset="2"/>
              <a:buAutoNum type="arabicPeriod"/>
            </a:pPr>
            <a:r>
              <a:rPr lang="de-DE" dirty="0"/>
              <a:t>Eye-Tracking</a:t>
            </a:r>
          </a:p>
          <a:p>
            <a:pPr lvl="1">
              <a:buFont typeface="Wingdings 3" charset="2"/>
              <a:buAutoNum type="arabicPeriod"/>
            </a:pPr>
            <a:r>
              <a:rPr lang="de-DE" dirty="0" err="1"/>
              <a:t>Rew</a:t>
            </a:r>
            <a:endParaRPr lang="de-DE" dirty="0"/>
          </a:p>
          <a:p>
            <a:r>
              <a:rPr lang="de-DE" dirty="0"/>
              <a:t>Syntax in R / </a:t>
            </a:r>
            <a:r>
              <a:rPr lang="de-DE" dirty="0" err="1"/>
              <a:t>Spss</a:t>
            </a:r>
            <a:r>
              <a:rPr lang="de-DE" dirty="0"/>
              <a:t> zur Auswertung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689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DFCA9-FBC6-4548-A13A-9B324CD7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für fMRT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54119B-BABB-4F2E-850D-243FF867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Ports verstehen (Input)</a:t>
            </a:r>
          </a:p>
          <a:p>
            <a:r>
              <a:rPr lang="de-DE" dirty="0"/>
              <a:t>Device korrekt ansteuern</a:t>
            </a:r>
          </a:p>
          <a:p>
            <a:r>
              <a:rPr lang="de-DE" dirty="0"/>
              <a:t>Daten verstehen</a:t>
            </a:r>
          </a:p>
          <a:p>
            <a:r>
              <a:rPr lang="de-DE" dirty="0"/>
              <a:t>Relevante Daten ermitteln</a:t>
            </a:r>
          </a:p>
          <a:p>
            <a:r>
              <a:rPr lang="de-DE" dirty="0"/>
              <a:t>Daten korrekt speichern</a:t>
            </a:r>
          </a:p>
          <a:p>
            <a:r>
              <a:rPr lang="de-DE" dirty="0"/>
              <a:t>Sinnvollen Logfile erstellen</a:t>
            </a:r>
          </a:p>
          <a:p>
            <a:r>
              <a:rPr lang="de-DE" dirty="0"/>
              <a:t>Syntax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317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DFCA9-FBC6-4548-A13A-9B324CD7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für EEG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54119B-BABB-4F2E-850D-243FF867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Ports verstehen (Output)</a:t>
            </a:r>
          </a:p>
          <a:p>
            <a:r>
              <a:rPr lang="de-DE" dirty="0"/>
              <a:t>Device korrekt ansteuern</a:t>
            </a:r>
          </a:p>
          <a:p>
            <a:r>
              <a:rPr lang="de-DE" dirty="0"/>
              <a:t>Daten verstehen</a:t>
            </a:r>
          </a:p>
          <a:p>
            <a:r>
              <a:rPr lang="de-DE" dirty="0"/>
              <a:t>Relevante Daten ermitteln</a:t>
            </a:r>
          </a:p>
          <a:p>
            <a:r>
              <a:rPr lang="de-DE" dirty="0"/>
              <a:t>Daten korrekt speichern</a:t>
            </a:r>
          </a:p>
          <a:p>
            <a:r>
              <a:rPr lang="de-DE" dirty="0"/>
              <a:t>Sinnvollen Logfile erstellen</a:t>
            </a:r>
          </a:p>
          <a:p>
            <a:r>
              <a:rPr lang="de-DE" dirty="0"/>
              <a:t>Syntax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6660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DFCA9-FBC6-4548-A13A-9B324CD7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für Eye-Tracking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54119B-BABB-4F2E-850D-243FF867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Eye Tracker </a:t>
            </a:r>
            <a:r>
              <a:rPr lang="de-DE" dirty="0" err="1"/>
              <a:t>Extensions</a:t>
            </a:r>
            <a:endParaRPr lang="de-DE" dirty="0"/>
          </a:p>
          <a:p>
            <a:pPr lvl="1"/>
            <a:r>
              <a:rPr lang="de-DE" dirty="0"/>
              <a:t>Gibt es eine am Lehrstuhl?</a:t>
            </a:r>
          </a:p>
          <a:p>
            <a:r>
              <a:rPr lang="de-DE" dirty="0"/>
              <a:t>Device korrekt ansteuern</a:t>
            </a:r>
          </a:p>
          <a:p>
            <a:r>
              <a:rPr lang="de-DE" dirty="0"/>
              <a:t>Daten verstehen</a:t>
            </a:r>
          </a:p>
          <a:p>
            <a:r>
              <a:rPr lang="de-DE" dirty="0"/>
              <a:t>Relevante Daten ermitteln</a:t>
            </a:r>
          </a:p>
          <a:p>
            <a:r>
              <a:rPr lang="de-DE" dirty="0"/>
              <a:t>Daten korrekt speichern</a:t>
            </a:r>
          </a:p>
          <a:p>
            <a:r>
              <a:rPr lang="de-DE" dirty="0"/>
              <a:t>Sinnvollen Logfile erstellen</a:t>
            </a:r>
          </a:p>
          <a:p>
            <a:r>
              <a:rPr lang="de-DE" dirty="0"/>
              <a:t>Syntax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772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DFCA9-FBC6-4548-A13A-9B324CD7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für Hautleitfähigkeit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54119B-BABB-4F2E-850D-243FF867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Device verbinden</a:t>
            </a:r>
          </a:p>
          <a:p>
            <a:pPr lvl="1"/>
            <a:r>
              <a:rPr lang="de-DE" dirty="0">
                <a:hlinkClick r:id="rId2"/>
              </a:rPr>
              <a:t>http://www.neurobs.com/menu_support/menu_forums/view_thread?id=10887</a:t>
            </a:r>
            <a:endParaRPr lang="de-DE" dirty="0"/>
          </a:p>
          <a:p>
            <a:pPr lvl="1"/>
            <a:r>
              <a:rPr lang="de-DE" dirty="0"/>
              <a:t>Gibt es schon ein Setup am Lehrstuhl?</a:t>
            </a:r>
          </a:p>
          <a:p>
            <a:r>
              <a:rPr lang="de-DE" dirty="0"/>
              <a:t>Device korrekt ansteuern</a:t>
            </a:r>
          </a:p>
          <a:p>
            <a:r>
              <a:rPr lang="de-DE" dirty="0"/>
              <a:t>Daten verstehen</a:t>
            </a:r>
          </a:p>
          <a:p>
            <a:r>
              <a:rPr lang="de-DE" dirty="0"/>
              <a:t>Relevante Daten ermitteln</a:t>
            </a:r>
          </a:p>
          <a:p>
            <a:r>
              <a:rPr lang="de-DE" dirty="0"/>
              <a:t>Daten korrekt speichern</a:t>
            </a:r>
          </a:p>
          <a:p>
            <a:r>
              <a:rPr lang="de-DE" dirty="0"/>
              <a:t>Sinnvollen Logfile erstellen</a:t>
            </a:r>
          </a:p>
          <a:p>
            <a:r>
              <a:rPr lang="de-DE" dirty="0"/>
              <a:t>Syntax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17471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404</Words>
  <Application>Microsoft Office PowerPoint</Application>
  <PresentationFormat>Breitbild</PresentationFormat>
  <Paragraphs>116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Verdana</vt:lpstr>
      <vt:lpstr>Wingdings 3</vt:lpstr>
      <vt:lpstr>Facette</vt:lpstr>
      <vt:lpstr>Robins Bachelorarbeit</vt:lpstr>
      <vt:lpstr>PowerPoint-Präsentation</vt:lpstr>
      <vt:lpstr>Struktur</vt:lpstr>
      <vt:lpstr>Struktur</vt:lpstr>
      <vt:lpstr>Abgabe</vt:lpstr>
      <vt:lpstr>Presentation für fMRT</vt:lpstr>
      <vt:lpstr>Presentation für EEG</vt:lpstr>
      <vt:lpstr>Presentation für Eye-Tracking</vt:lpstr>
      <vt:lpstr>Presentation für Hautleitfähigkeit</vt:lpstr>
      <vt:lpstr>Zeitplan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Robins Bachelorarbeit</dc:title>
  <dc:creator>Robin</dc:creator>
  <cp:lastModifiedBy>Robin</cp:lastModifiedBy>
  <cp:revision>14</cp:revision>
  <dcterms:created xsi:type="dcterms:W3CDTF">2019-03-18T12:20:57Z</dcterms:created>
  <dcterms:modified xsi:type="dcterms:W3CDTF">2019-03-18T14:39:04Z</dcterms:modified>
</cp:coreProperties>
</file>