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27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6E98AB-1FF6-43FD-8BCC-00A38C6DB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09AFC2-131D-4A14-97F9-3ED6BF44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9EC376-5C3D-43AE-BC6E-22E4AC85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A082-0754-4845-922C-C1426E2FD5F6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016CA7-9651-48A9-8851-762DFA453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A6D456-CAF6-48B9-95DA-5A6A90F0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F8C-4CA4-4F0D-A458-6B788EA749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32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FC332A-AB53-479A-8380-EA962D64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2704A1-FD52-43C8-AC26-8B461870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D1A847-D523-421F-AF95-3D05D533F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A082-0754-4845-922C-C1426E2FD5F6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0539FE-AA40-4E9D-AED8-D2BF8771C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B3D535-8319-49EA-894C-A790BF90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F8C-4CA4-4F0D-A458-6B788EA749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75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71437DB-D2D2-4F15-9751-EE9D65FD7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066451-1BA5-4C3B-98F9-40C6F2D2A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7E1D82-F769-4875-B488-A26216A0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A082-0754-4845-922C-C1426E2FD5F6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58B172-5FA8-46B6-BA76-0A638E4F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974F3F-4A83-4274-A6A4-59D276A1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F8C-4CA4-4F0D-A458-6B788EA749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6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8297B-DEEC-4A4A-BD3F-E98F30C98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DBDAC0-0D5D-48A8-AF7C-A82D189AB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21B098-6EE0-466C-A168-6A892205B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A082-0754-4845-922C-C1426E2FD5F6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C00605-E762-4B53-9990-3699496F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D5D38C-8491-4B84-87CD-BD9BF758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F8C-4CA4-4F0D-A458-6B788EA749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219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2E6B1-B26D-48EA-BEFF-F95F2128F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B14766-E96E-406C-95D8-71F3CEE03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4F3D5E-E8CF-43B8-B0A2-9965695C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A082-0754-4845-922C-C1426E2FD5F6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1453F1-451F-41DA-ADD8-6875F6D6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30A652-6CF3-46F4-B63E-4385E5CA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F8C-4CA4-4F0D-A458-6B788EA749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58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44822-A80A-41B8-B900-4F1E714C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CBF6CD-ED88-4BBA-A776-B071A8C8D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D00348-6E68-45E6-827E-808295FBF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F7DC46-49F5-40CD-80D1-04217090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A082-0754-4845-922C-C1426E2FD5F6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CE4FBD-AA56-40AF-A4B8-DEEF958F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CC172E-BF0F-47F7-BADC-0C08A280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F8C-4CA4-4F0D-A458-6B788EA749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76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15498-B1E3-4846-944F-8022F7D61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1107FD-EB7B-4BC4-B762-5713B3EAD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949836-07D9-48CD-B0F2-87885A652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614E394-F7BA-4096-BA76-1539E9A1D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3EF2EB7-3684-4D35-99DC-7CAC5CF76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2F9FB8C-7AEA-4CA8-9886-B03E9F31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A082-0754-4845-922C-C1426E2FD5F6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C553E2-4539-4EA8-8BB8-D713B8C8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541C2FE-BBF9-4C60-875E-90C5E6CF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F8C-4CA4-4F0D-A458-6B788EA749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33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40BB9-65CF-4AE9-8150-34DAB65B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9E9369-BCAD-44F0-B58D-3219C271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A082-0754-4845-922C-C1426E2FD5F6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98C9B7-EBCA-4452-ADA1-68DDCEC0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224778-244F-41F2-BC83-52861A21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F8C-4CA4-4F0D-A458-6B788EA749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37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D73D779-8B6D-461E-8CE4-33BD60B7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A082-0754-4845-922C-C1426E2FD5F6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C3C1F7-BFB0-4F6D-AC03-B725F98F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F3188D-BCFE-4118-A779-96859B11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F8C-4CA4-4F0D-A458-6B788EA749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39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2B7232-FC7A-4462-9B53-3CF649296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4E827E-7C13-4719-A98F-029252F9C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8FDE18-164E-4282-9251-54DADA2FE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5875C3-C842-4706-8883-40FF6A10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A082-0754-4845-922C-C1426E2FD5F6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747AB7-DAD1-4128-9F5B-9112BECA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F6C158-1E31-47B1-81AE-FD023195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F8C-4CA4-4F0D-A458-6B788EA749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77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D614C5-11C5-49B3-9EF9-6BFDD3F1E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307F5F-8FFF-44F3-A2D4-77D5AC15D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CE6EF5-F9F8-4DEA-8F67-D70A9A40F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445E25-7F22-4B08-B5C3-9951925F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A082-0754-4845-922C-C1426E2FD5F6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11AA06-A0F2-4065-9A5A-3F6FFC20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CEB236-3CBE-4E30-8BAD-4B9A4BE1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F8C-4CA4-4F0D-A458-6B788EA749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98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FE95484-C2CB-4254-BE5D-57FA9170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6C1C1F-B024-4BB4-AEE4-695672F7D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12D7CC-FFB9-463A-8BC8-EC12093F7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8A082-0754-4845-922C-C1426E2FD5F6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C49298-D8F8-4F1E-AC7B-1C37FD9F4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680B08-982C-4CFB-957F-A2E056CEC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B1F8C-4CA4-4F0D-A458-6B788EA749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07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B00B8382-791F-4A23-AC74-93283FD8EF5F}"/>
              </a:ext>
            </a:extLst>
          </p:cNvPr>
          <p:cNvSpPr txBox="1"/>
          <p:nvPr/>
        </p:nvSpPr>
        <p:spPr>
          <a:xfrm>
            <a:off x="3930072" y="3075057"/>
            <a:ext cx="4331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13762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B00B8382-791F-4A23-AC74-93283FD8EF5F}"/>
              </a:ext>
            </a:extLst>
          </p:cNvPr>
          <p:cNvSpPr txBox="1"/>
          <p:nvPr/>
        </p:nvSpPr>
        <p:spPr>
          <a:xfrm>
            <a:off x="3930072" y="3075057"/>
            <a:ext cx="4331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/>
              <a:t>C_Non_Target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85997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B00B8382-791F-4A23-AC74-93283FD8EF5F}"/>
              </a:ext>
            </a:extLst>
          </p:cNvPr>
          <p:cNvSpPr txBox="1"/>
          <p:nvPr/>
        </p:nvSpPr>
        <p:spPr>
          <a:xfrm>
            <a:off x="3930072" y="3075057"/>
            <a:ext cx="4331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/>
              <a:t>D_Target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882143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B00B8382-791F-4A23-AC74-93283FD8EF5F}"/>
              </a:ext>
            </a:extLst>
          </p:cNvPr>
          <p:cNvSpPr txBox="1"/>
          <p:nvPr/>
        </p:nvSpPr>
        <p:spPr>
          <a:xfrm>
            <a:off x="3930072" y="3075057"/>
            <a:ext cx="4331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/>
              <a:t>D_Non_Target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081946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B00B8382-791F-4A23-AC74-93283FD8EF5F}"/>
              </a:ext>
            </a:extLst>
          </p:cNvPr>
          <p:cNvSpPr txBox="1"/>
          <p:nvPr/>
        </p:nvSpPr>
        <p:spPr>
          <a:xfrm>
            <a:off x="3930072" y="3075057"/>
            <a:ext cx="4331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/>
              <a:t>E_Target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917189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B00B8382-791F-4A23-AC74-93283FD8EF5F}"/>
              </a:ext>
            </a:extLst>
          </p:cNvPr>
          <p:cNvSpPr txBox="1"/>
          <p:nvPr/>
        </p:nvSpPr>
        <p:spPr>
          <a:xfrm>
            <a:off x="3930072" y="3075057"/>
            <a:ext cx="4331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/>
              <a:t>E_Non_Target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21341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B00B8382-791F-4A23-AC74-93283FD8EF5F}"/>
              </a:ext>
            </a:extLst>
          </p:cNvPr>
          <p:cNvSpPr txBox="1"/>
          <p:nvPr/>
        </p:nvSpPr>
        <p:spPr>
          <a:xfrm>
            <a:off x="3930072" y="3075057"/>
            <a:ext cx="4331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Cross</a:t>
            </a:r>
          </a:p>
        </p:txBody>
      </p:sp>
    </p:spTree>
    <p:extLst>
      <p:ext uri="{BB962C8B-B14F-4D97-AF65-F5344CB8AC3E}">
        <p14:creationId xmlns:p14="http://schemas.microsoft.com/office/powerpoint/2010/main" val="106860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B00B8382-791F-4A23-AC74-93283FD8EF5F}"/>
              </a:ext>
            </a:extLst>
          </p:cNvPr>
          <p:cNvSpPr txBox="1"/>
          <p:nvPr/>
        </p:nvSpPr>
        <p:spPr>
          <a:xfrm>
            <a:off x="3930072" y="3075057"/>
            <a:ext cx="4331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/>
              <a:t>Instruction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00320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B00B8382-791F-4A23-AC74-93283FD8EF5F}"/>
              </a:ext>
            </a:extLst>
          </p:cNvPr>
          <p:cNvSpPr txBox="1"/>
          <p:nvPr/>
        </p:nvSpPr>
        <p:spPr>
          <a:xfrm>
            <a:off x="3930072" y="3075057"/>
            <a:ext cx="4331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/>
              <a:t>Instruction_end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36456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B00B8382-791F-4A23-AC74-93283FD8EF5F}"/>
              </a:ext>
            </a:extLst>
          </p:cNvPr>
          <p:cNvSpPr txBox="1"/>
          <p:nvPr/>
        </p:nvSpPr>
        <p:spPr>
          <a:xfrm>
            <a:off x="3930072" y="3075057"/>
            <a:ext cx="4331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/>
              <a:t>A_Target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56635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B00B8382-791F-4A23-AC74-93283FD8EF5F}"/>
              </a:ext>
            </a:extLst>
          </p:cNvPr>
          <p:cNvSpPr txBox="1"/>
          <p:nvPr/>
        </p:nvSpPr>
        <p:spPr>
          <a:xfrm>
            <a:off x="3930072" y="3075057"/>
            <a:ext cx="4331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/>
              <a:t>A_Non_Target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42616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B00B8382-791F-4A23-AC74-93283FD8EF5F}"/>
              </a:ext>
            </a:extLst>
          </p:cNvPr>
          <p:cNvSpPr txBox="1"/>
          <p:nvPr/>
        </p:nvSpPr>
        <p:spPr>
          <a:xfrm>
            <a:off x="3930072" y="3075057"/>
            <a:ext cx="4331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/>
              <a:t>B_Target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8150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B00B8382-791F-4A23-AC74-93283FD8EF5F}"/>
              </a:ext>
            </a:extLst>
          </p:cNvPr>
          <p:cNvSpPr txBox="1"/>
          <p:nvPr/>
        </p:nvSpPr>
        <p:spPr>
          <a:xfrm>
            <a:off x="3930072" y="3075057"/>
            <a:ext cx="4331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/>
              <a:t>B_Non_Target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410543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B00B8382-791F-4A23-AC74-93283FD8EF5F}"/>
              </a:ext>
            </a:extLst>
          </p:cNvPr>
          <p:cNvSpPr txBox="1"/>
          <p:nvPr/>
        </p:nvSpPr>
        <p:spPr>
          <a:xfrm>
            <a:off x="3930072" y="3075057"/>
            <a:ext cx="4331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/>
              <a:t>C_Target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72137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Breitbild</PresentationFormat>
  <Paragraphs>14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Robin Steil</dc:creator>
  <cp:lastModifiedBy>Robin Steil</cp:lastModifiedBy>
  <cp:revision>3</cp:revision>
  <dcterms:created xsi:type="dcterms:W3CDTF">2019-07-07T10:58:12Z</dcterms:created>
  <dcterms:modified xsi:type="dcterms:W3CDTF">2019-07-07T11:18:03Z</dcterms:modified>
</cp:coreProperties>
</file>