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88" d="100"/>
          <a:sy n="88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06/01/18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373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ProxiBanque SI Lean Canvas</a:t>
            </a:r>
            <a:endParaRPr lang="fr-FR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14684"/>
            <a:ext cx="2895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ProxiBanqueSI</a:t>
            </a:r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fr-FR" sz="1200" dirty="0" smtClean="0"/>
              <a:t>08/01/2018</a:t>
            </a:r>
            <a:endParaRPr lang="fr-F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fr-FR" sz="120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</a:t>
            </a:r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Structure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</a:t>
            </a:r>
            <a:r>
              <a:rPr lang="fr-FR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Streams</a:t>
            </a:r>
            <a:endParaRPr lang="fr-FR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Problèmes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 d’application numérique pour les employés</a:t>
            </a:r>
          </a:p>
          <a:p>
            <a:pPr marL="171450" indent="-171450">
              <a:buFontTx/>
              <a:buChar char="-"/>
            </a:pP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Traitement sur papier</a:t>
            </a:r>
          </a:p>
          <a:p>
            <a:pPr marL="171450" indent="-171450">
              <a:buFontTx/>
              <a:buChar char="-"/>
            </a:pP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le développement de la banque</a:t>
            </a:r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 web de gestion de clientèle et bancaire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Indices de performances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Nombre de transactions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Nouveaux clients</a:t>
            </a: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Gagner en efficacité pour un gain de productivité</a:t>
            </a:r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Avantage compétitif</a:t>
            </a:r>
            <a:endParaRPr lang="fr-FR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Vitesse de traitement des données plus rapide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Meilleur gestion clientèle</a:t>
            </a:r>
          </a:p>
          <a:p>
            <a:pPr marL="285750" indent="-285750">
              <a:buFontTx/>
              <a:buChar char="-"/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Augmentation de la productivité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fr-FR" sz="12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  <a:endParaRPr lang="fr-FR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Cibles</a:t>
            </a:r>
          </a:p>
          <a:p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Employés de la banque</a:t>
            </a: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fr-FR" sz="20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162800" y="2660271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Cibles privilégiées</a:t>
            </a:r>
          </a:p>
          <a:p>
            <a:r>
              <a:rPr lang="fr-F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Conseillers bancaire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45408" y="2667000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Pitch</a:t>
            </a:r>
          </a:p>
          <a:p>
            <a:r>
              <a:rPr lang="fr-F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ProxiBanque</a:t>
            </a:r>
            <a:r>
              <a:rPr lang="fr-FR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 service de la performance</a:t>
            </a: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94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Robinson BORDES</cp:lastModifiedBy>
  <cp:revision>42</cp:revision>
  <dcterms:created xsi:type="dcterms:W3CDTF">2013-01-06T22:45:06Z</dcterms:created>
  <dcterms:modified xsi:type="dcterms:W3CDTF">2018-01-06T15:08:04Z</dcterms:modified>
  <cp:category/>
</cp:coreProperties>
</file>