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8" r:id="rId5"/>
    <p:sldId id="309" r:id="rId6"/>
    <p:sldId id="310" r:id="rId7"/>
    <p:sldId id="311" r:id="rId8"/>
    <p:sldId id="312" r:id="rId9"/>
    <p:sldId id="314" r:id="rId10"/>
    <p:sldId id="315" r:id="rId11"/>
    <p:sldId id="359" r:id="rId12"/>
    <p:sldId id="316" r:id="rId13"/>
    <p:sldId id="317" r:id="rId14"/>
    <p:sldId id="319" r:id="rId15"/>
    <p:sldId id="320" r:id="rId16"/>
    <p:sldId id="360" r:id="rId17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706" autoAdjust="0"/>
  </p:normalViewPr>
  <p:slideViewPr>
    <p:cSldViewPr showGuides="1">
      <p:cViewPr varScale="1">
        <p:scale>
          <a:sx n="86" d="100"/>
          <a:sy n="86" d="100"/>
        </p:scale>
        <p:origin x="90" y="6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dirty="0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8D466A30-8A33-4177-BCC8-4DCD17FB22F4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 – Conception et architecture</a:t>
          </a:r>
          <a:endParaRPr lang="fr-FR" dirty="0">
            <a:solidFill>
              <a:schemeClr val="bg1"/>
            </a:solidFill>
          </a:endParaRPr>
        </a:p>
      </dgm:t>
    </dgm:pt>
    <dgm:pt modelId="{59DFA5C1-7E07-44DA-AB70-361F068C0781}" type="parTrans" cxnId="{D767BB65-03F3-4893-BF77-73104DF0CF6A}">
      <dgm:prSet/>
      <dgm:spPr/>
      <dgm:t>
        <a:bodyPr/>
        <a:lstStyle/>
        <a:p>
          <a:endParaRPr lang="fr-FR"/>
        </a:p>
      </dgm:t>
    </dgm:pt>
    <dgm:pt modelId="{FABFD728-9785-438A-8E39-FF4692861168}" type="sibTrans" cxnId="{D767BB65-03F3-4893-BF77-73104DF0CF6A}">
      <dgm:prSet/>
      <dgm:spPr/>
      <dgm:t>
        <a:bodyPr/>
        <a:lstStyle/>
        <a:p>
          <a:endParaRPr lang="fr-FR"/>
        </a:p>
      </dgm:t>
    </dgm:pt>
    <dgm:pt modelId="{C943F299-E52E-45A9-BCFD-BF52F98558C0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C8461058-D593-45E7-B3C6-54F1C5FAA0A6}" type="parTrans" cxnId="{890AF46F-786E-482D-B5EC-D530DFAC9C85}">
      <dgm:prSet/>
      <dgm:spPr/>
      <dgm:t>
        <a:bodyPr/>
        <a:lstStyle/>
        <a:p>
          <a:endParaRPr lang="fr-FR"/>
        </a:p>
      </dgm:t>
    </dgm:pt>
    <dgm:pt modelId="{90BB4B94-0DA6-4A25-B956-9B903EDFBDA0}" type="sibTrans" cxnId="{890AF46F-786E-482D-B5EC-D530DFAC9C85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E2569A20-D040-4A65-80ED-095D9D2727D1}" type="pres">
      <dgm:prSet presAssocID="{8D466A30-8A33-4177-BCC8-4DCD17FB22F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CDF4E7-8FDB-43E5-A764-48A8DF3D54A6}" type="pres">
      <dgm:prSet presAssocID="{FABFD728-9785-438A-8E39-FF4692861168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220E75-875B-40BC-91DD-8D2F705E6B55}" type="pres">
      <dgm:prSet presAssocID="{538D35AC-F2A2-4F6C-A4C1-4B3E0DEB63D9}" presName="parTxOnlySpace" presStyleCnt="0"/>
      <dgm:spPr/>
    </dgm:pt>
    <dgm:pt modelId="{84D4F14B-88E3-434B-AFF1-4728BA8E5784}" type="pres">
      <dgm:prSet presAssocID="{C943F299-E52E-45A9-BCFD-BF52F98558C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967C100-2293-40A9-8F7A-FC80E5F48B49}" type="presOf" srcId="{69B6576F-ACC5-427E-ABA8-6D7C32AC4DB6}" destId="{EA8A6A7F-429E-430B-90E7-1D65CAF998E8}" srcOrd="0" destOrd="0" presId="urn:microsoft.com/office/officeart/2005/8/layout/chevron1"/>
    <dgm:cxn modelId="{2FC497C2-4F37-48EE-A893-5D3815470E87}" type="presOf" srcId="{67013EC6-1097-459B-B140-E831F539D52A}" destId="{C9DC8D7F-6E35-48BC-9ADC-0AB1D58B5B94}" srcOrd="0" destOrd="0" presId="urn:microsoft.com/office/officeart/2005/8/layout/chevron1"/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D767BB65-03F3-4893-BF77-73104DF0CF6A}" srcId="{67013EC6-1097-459B-B140-E831F539D52A}" destId="{8D466A30-8A33-4177-BCC8-4DCD17FB22F4}" srcOrd="4" destOrd="0" parTransId="{59DFA5C1-7E07-44DA-AB70-361F068C0781}" sibTransId="{FABFD728-9785-438A-8E39-FF4692861168}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9AC9F9F8-3424-437A-BDC2-51F86C67C795}" type="presOf" srcId="{B93C0965-3270-41FF-BEB8-E0A58401D02D}" destId="{65BE4E39-09C4-416B-A70A-498BAA7AC461}" srcOrd="0" destOrd="0" presId="urn:microsoft.com/office/officeart/2005/8/layout/chevron1"/>
    <dgm:cxn modelId="{6C986EB5-1145-4A25-9506-4B339A47EA2A}" type="presOf" srcId="{8D466A30-8A33-4177-BCC8-4DCD17FB22F4}" destId="{E2569A20-D040-4A65-80ED-095D9D2727D1}" srcOrd="0" destOrd="0" presId="urn:microsoft.com/office/officeart/2005/8/layout/chevron1"/>
    <dgm:cxn modelId="{890AF46F-786E-482D-B5EC-D530DFAC9C85}" srcId="{67013EC6-1097-459B-B140-E831F539D52A}" destId="{C943F299-E52E-45A9-BCFD-BF52F98558C0}" srcOrd="6" destOrd="0" parTransId="{C8461058-D593-45E7-B3C6-54F1C5FAA0A6}" sibTransId="{90BB4B94-0DA6-4A25-B956-9B903EDFBDA0}"/>
    <dgm:cxn modelId="{A3538B12-9ADF-47C0-A4C5-7620CA25A184}" type="presOf" srcId="{D01875E2-DFFD-44FC-B837-BEAC04CE05E9}" destId="{89FBDF15-C243-4B50-AE08-93678740F889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9B7B02DC-28B6-4303-8007-82B13754810E}" type="presOf" srcId="{D41414F5-2AD6-49F6-A8E9-8A5320094721}" destId="{ED047E95-CA07-45F8-B1D2-EB2E44BB9E1C}" srcOrd="0" destOrd="0" presId="urn:microsoft.com/office/officeart/2005/8/layout/chevron1"/>
    <dgm:cxn modelId="{231DDF5E-A172-4248-BB14-6888DEBB4FAA}" type="presOf" srcId="{26692324-74A4-484F-B89D-04138F6B2639}" destId="{7A621747-5729-4206-8BB1-74E6BDF3AA42}" srcOrd="0" destOrd="0" presId="urn:microsoft.com/office/officeart/2005/8/layout/chevron1"/>
    <dgm:cxn modelId="{53C357E1-8754-44D5-85F9-B513E336BCAE}" type="presOf" srcId="{C943F299-E52E-45A9-BCFD-BF52F98558C0}" destId="{84D4F14B-88E3-434B-AFF1-4728BA8E5784}" srcOrd="0" destOrd="0" presId="urn:microsoft.com/office/officeart/2005/8/layout/chevron1"/>
    <dgm:cxn modelId="{2BFCFB9A-799F-42C6-8596-0564ABDD811D}" srcId="{67013EC6-1097-459B-B140-E831F539D52A}" destId="{B93C0965-3270-41FF-BEB8-E0A58401D02D}" srcOrd="5" destOrd="0" parTransId="{2DB8CC44-5C62-4F4E-B810-D8A075723EB4}" sibTransId="{538D35AC-F2A2-4F6C-A4C1-4B3E0DEB63D9}"/>
    <dgm:cxn modelId="{5DF0891A-4EB2-4B52-A62F-D1A0DF1B9BFD}" type="presParOf" srcId="{C9DC8D7F-6E35-48BC-9ADC-0AB1D58B5B94}" destId="{7A621747-5729-4206-8BB1-74E6BDF3AA42}" srcOrd="0" destOrd="0" presId="urn:microsoft.com/office/officeart/2005/8/layout/chevron1"/>
    <dgm:cxn modelId="{F9848CE9-8C75-4224-8A0C-25B278B48DC1}" type="presParOf" srcId="{C9DC8D7F-6E35-48BC-9ADC-0AB1D58B5B94}" destId="{66906A19-3308-439A-8312-A478E42A3773}" srcOrd="1" destOrd="0" presId="urn:microsoft.com/office/officeart/2005/8/layout/chevron1"/>
    <dgm:cxn modelId="{5F05A32D-F96E-4668-9711-DA8FEF60E983}" type="presParOf" srcId="{C9DC8D7F-6E35-48BC-9ADC-0AB1D58B5B94}" destId="{ED047E95-CA07-45F8-B1D2-EB2E44BB9E1C}" srcOrd="2" destOrd="0" presId="urn:microsoft.com/office/officeart/2005/8/layout/chevron1"/>
    <dgm:cxn modelId="{30AA7A6B-1D44-4B87-B292-10001D0EEF03}" type="presParOf" srcId="{C9DC8D7F-6E35-48BC-9ADC-0AB1D58B5B94}" destId="{2FBCACB6-6C02-4A2D-B164-335F4B52080E}" srcOrd="3" destOrd="0" presId="urn:microsoft.com/office/officeart/2005/8/layout/chevron1"/>
    <dgm:cxn modelId="{4FCB4AD0-D5B4-4AB8-AB8A-5F265A056EBA}" type="presParOf" srcId="{C9DC8D7F-6E35-48BC-9ADC-0AB1D58B5B94}" destId="{89FBDF15-C243-4B50-AE08-93678740F889}" srcOrd="4" destOrd="0" presId="urn:microsoft.com/office/officeart/2005/8/layout/chevron1"/>
    <dgm:cxn modelId="{1A6F9E4C-A77F-45F1-90A8-9F3CB01D46F3}" type="presParOf" srcId="{C9DC8D7F-6E35-48BC-9ADC-0AB1D58B5B94}" destId="{FDD02967-6E90-4122-9174-B7501C27237C}" srcOrd="5" destOrd="0" presId="urn:microsoft.com/office/officeart/2005/8/layout/chevron1"/>
    <dgm:cxn modelId="{C7201058-B13F-4F7C-B3A1-BB4B84DC3386}" type="presParOf" srcId="{C9DC8D7F-6E35-48BC-9ADC-0AB1D58B5B94}" destId="{EA8A6A7F-429E-430B-90E7-1D65CAF998E8}" srcOrd="6" destOrd="0" presId="urn:microsoft.com/office/officeart/2005/8/layout/chevron1"/>
    <dgm:cxn modelId="{39216F32-2E17-40CA-9362-3AA018822999}" type="presParOf" srcId="{C9DC8D7F-6E35-48BC-9ADC-0AB1D58B5B94}" destId="{A1A523E9-8E49-4984-BC25-BD0DB3152DCD}" srcOrd="7" destOrd="0" presId="urn:microsoft.com/office/officeart/2005/8/layout/chevron1"/>
    <dgm:cxn modelId="{947DEE86-312B-413D-A194-61A1DE67E16C}" type="presParOf" srcId="{C9DC8D7F-6E35-48BC-9ADC-0AB1D58B5B94}" destId="{E2569A20-D040-4A65-80ED-095D9D2727D1}" srcOrd="8" destOrd="0" presId="urn:microsoft.com/office/officeart/2005/8/layout/chevron1"/>
    <dgm:cxn modelId="{D470C6D6-7E6F-4A42-80D8-3379B88EE0A8}" type="presParOf" srcId="{C9DC8D7F-6E35-48BC-9ADC-0AB1D58B5B94}" destId="{88CDF4E7-8FDB-43E5-A764-48A8DF3D54A6}" srcOrd="9" destOrd="0" presId="urn:microsoft.com/office/officeart/2005/8/layout/chevron1"/>
    <dgm:cxn modelId="{8BDDD0BD-85C8-4286-A4E6-CC6937B033C8}" type="presParOf" srcId="{C9DC8D7F-6E35-48BC-9ADC-0AB1D58B5B94}" destId="{65BE4E39-09C4-416B-A70A-498BAA7AC461}" srcOrd="10" destOrd="0" presId="urn:microsoft.com/office/officeart/2005/8/layout/chevron1"/>
    <dgm:cxn modelId="{854CAF80-CABA-448A-805E-309CBAE2F728}" type="presParOf" srcId="{C9DC8D7F-6E35-48BC-9ADC-0AB1D58B5B94}" destId="{06220E75-875B-40BC-91DD-8D2F705E6B55}" srcOrd="11" destOrd="0" presId="urn:microsoft.com/office/officeart/2005/8/layout/chevron1"/>
    <dgm:cxn modelId="{24A73D09-4B28-4129-AFC0-D35B0A2CFF17}" type="presParOf" srcId="{C9DC8D7F-6E35-48BC-9ADC-0AB1D58B5B94}" destId="{84D4F14B-88E3-434B-AFF1-4728BA8E5784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63C38B30-742A-447D-AEDC-DB0823FECDDC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dirty="0"/>
        </a:p>
      </dgm:t>
    </dgm:pt>
    <dgm:pt modelId="{531E1551-10C7-4941-89D5-817A65B09235}" type="parTrans" cxnId="{AFD321F3-FC27-4DFB-B98E-C524D5876BC3}">
      <dgm:prSet/>
      <dgm:spPr/>
      <dgm:t>
        <a:bodyPr/>
        <a:lstStyle/>
        <a:p>
          <a:endParaRPr lang="fr-FR"/>
        </a:p>
      </dgm:t>
    </dgm:pt>
    <dgm:pt modelId="{015C7054-D3E8-48B7-9742-1F31C8042958}" type="sibTrans" cxnId="{AFD321F3-FC27-4DFB-B98E-C524D5876BC3}">
      <dgm:prSet/>
      <dgm:spPr/>
      <dgm:t>
        <a:bodyPr/>
        <a:lstStyle/>
        <a:p>
          <a:endParaRPr lang="fr-FR"/>
        </a:p>
      </dgm:t>
    </dgm:pt>
    <dgm:pt modelId="{B3FBE3AE-86FB-4B03-AC03-C0291F72C582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VI - Fonctions</a:t>
          </a:r>
          <a:endParaRPr lang="fr-FR" dirty="0">
            <a:solidFill>
              <a:schemeClr val="bg1"/>
            </a:solidFill>
          </a:endParaRPr>
        </a:p>
      </dgm:t>
    </dgm:pt>
    <dgm:pt modelId="{51BF65BB-632E-4E37-BA59-8621834AECE9}" type="parTrans" cxnId="{A10264FA-4074-4575-B407-FA935834CBB6}">
      <dgm:prSet/>
      <dgm:spPr/>
      <dgm:t>
        <a:bodyPr/>
        <a:lstStyle/>
        <a:p>
          <a:endParaRPr lang="fr-FR"/>
        </a:p>
      </dgm:t>
    </dgm:pt>
    <dgm:pt modelId="{B2BB4FE4-5CC1-45DA-8E8F-7719799AEACA}" type="sibTrans" cxnId="{A10264FA-4074-4575-B407-FA935834CBB6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18328266-3AB8-4638-9E3C-0128ACE908FC}" type="pres">
      <dgm:prSet presAssocID="{63C38B30-742A-447D-AEDC-DB0823FECDD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992CA-1E93-4EB8-A648-F3C4DEF5B00F}" type="pres">
      <dgm:prSet presAssocID="{015C7054-D3E8-48B7-9742-1F31C8042958}" presName="parTxOnlySpace" presStyleCnt="0"/>
      <dgm:spPr/>
    </dgm:pt>
    <dgm:pt modelId="{118BA2F9-35C5-4361-BAE9-280899126CF9}" type="pres">
      <dgm:prSet presAssocID="{B3FBE3AE-86FB-4B03-AC03-C0291F72C58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0B2CE2-0C0C-4014-9536-2D274D49B89E}" type="pres">
      <dgm:prSet presAssocID="{B2BB4FE4-5CC1-45DA-8E8F-7719799AEACA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EF1714-77DB-48EC-835B-7676E2F25EA0}" type="presOf" srcId="{26692324-74A4-484F-B89D-04138F6B2639}" destId="{7A621747-5729-4206-8BB1-74E6BDF3AA42}" srcOrd="0" destOrd="0" presId="urn:microsoft.com/office/officeart/2005/8/layout/chevron1"/>
    <dgm:cxn modelId="{F05F6BAD-36A4-4C8C-8D05-E6CAA2079635}" type="presOf" srcId="{67013EC6-1097-459B-B140-E831F539D52A}" destId="{C9DC8D7F-6E35-48BC-9ADC-0AB1D58B5B94}" srcOrd="0" destOrd="0" presId="urn:microsoft.com/office/officeart/2005/8/layout/chevron1"/>
    <dgm:cxn modelId="{381FF662-9368-4921-80EA-38A3FC1324BA}" type="presOf" srcId="{69B6576F-ACC5-427E-ABA8-6D7C32AC4DB6}" destId="{EA8A6A7F-429E-430B-90E7-1D65CAF998E8}" srcOrd="0" destOrd="0" presId="urn:microsoft.com/office/officeart/2005/8/layout/chevron1"/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F67181DA-8F83-424C-8DDB-16B70960EF2E}" type="presOf" srcId="{D01875E2-DFFD-44FC-B837-BEAC04CE05E9}" destId="{89FBDF15-C243-4B50-AE08-93678740F889}" srcOrd="0" destOrd="0" presId="urn:microsoft.com/office/officeart/2005/8/layout/chevron1"/>
    <dgm:cxn modelId="{A10264FA-4074-4575-B407-FA935834CBB6}" srcId="{67013EC6-1097-459B-B140-E831F539D52A}" destId="{B3FBE3AE-86FB-4B03-AC03-C0291F72C582}" srcOrd="5" destOrd="0" parTransId="{51BF65BB-632E-4E37-BA59-8621834AECE9}" sibTransId="{B2BB4FE4-5CC1-45DA-8E8F-7719799AEACA}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7EDA77EC-A935-4880-946B-133D7DD41FC8}" type="presOf" srcId="{63C38B30-742A-447D-AEDC-DB0823FECDDC}" destId="{18328266-3AB8-4638-9E3C-0128ACE908FC}" srcOrd="0" destOrd="0" presId="urn:microsoft.com/office/officeart/2005/8/layout/chevron1"/>
    <dgm:cxn modelId="{AFD321F3-FC27-4DFB-B98E-C524D5876BC3}" srcId="{67013EC6-1097-459B-B140-E831F539D52A}" destId="{63C38B30-742A-447D-AEDC-DB0823FECDDC}" srcOrd="4" destOrd="0" parTransId="{531E1551-10C7-4941-89D5-817A65B09235}" sibTransId="{015C7054-D3E8-48B7-9742-1F31C8042958}"/>
    <dgm:cxn modelId="{E1C4EB62-D3A4-4D7A-BDDA-340DC859C88C}" type="presOf" srcId="{B3FBE3AE-86FB-4B03-AC03-C0291F72C582}" destId="{118BA2F9-35C5-4361-BAE9-280899126CF9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3937E209-2A1B-4298-A67D-5E678756C99F}" type="presOf" srcId="{B93C0965-3270-41FF-BEB8-E0A58401D02D}" destId="{65BE4E39-09C4-416B-A70A-498BAA7AC461}" srcOrd="0" destOrd="0" presId="urn:microsoft.com/office/officeart/2005/8/layout/chevron1"/>
    <dgm:cxn modelId="{695BE535-6E0F-4322-ADB1-0C6BBC432EFB}" type="presOf" srcId="{D41414F5-2AD6-49F6-A8E9-8A5320094721}" destId="{ED047E95-CA07-45F8-B1D2-EB2E44BB9E1C}" srcOrd="0" destOrd="0" presId="urn:microsoft.com/office/officeart/2005/8/layout/chevron1"/>
    <dgm:cxn modelId="{2BFCFB9A-799F-42C6-8596-0564ABDD811D}" srcId="{67013EC6-1097-459B-B140-E831F539D52A}" destId="{B93C0965-3270-41FF-BEB8-E0A58401D02D}" srcOrd="6" destOrd="0" parTransId="{2DB8CC44-5C62-4F4E-B810-D8A075723EB4}" sibTransId="{538D35AC-F2A2-4F6C-A4C1-4B3E0DEB63D9}"/>
    <dgm:cxn modelId="{74D55526-C6E5-4844-83BB-60E92C90197A}" type="presParOf" srcId="{C9DC8D7F-6E35-48BC-9ADC-0AB1D58B5B94}" destId="{7A621747-5729-4206-8BB1-74E6BDF3AA42}" srcOrd="0" destOrd="0" presId="urn:microsoft.com/office/officeart/2005/8/layout/chevron1"/>
    <dgm:cxn modelId="{B8CD6CDE-9800-44A2-A480-3DCDC72DF9DC}" type="presParOf" srcId="{C9DC8D7F-6E35-48BC-9ADC-0AB1D58B5B94}" destId="{66906A19-3308-439A-8312-A478E42A3773}" srcOrd="1" destOrd="0" presId="urn:microsoft.com/office/officeart/2005/8/layout/chevron1"/>
    <dgm:cxn modelId="{B80EEEE3-A2DE-405F-AB21-0222B9ADF4E1}" type="presParOf" srcId="{C9DC8D7F-6E35-48BC-9ADC-0AB1D58B5B94}" destId="{ED047E95-CA07-45F8-B1D2-EB2E44BB9E1C}" srcOrd="2" destOrd="0" presId="urn:microsoft.com/office/officeart/2005/8/layout/chevron1"/>
    <dgm:cxn modelId="{7E46A872-46B7-485D-AAA1-9824855C4C98}" type="presParOf" srcId="{C9DC8D7F-6E35-48BC-9ADC-0AB1D58B5B94}" destId="{2FBCACB6-6C02-4A2D-B164-335F4B52080E}" srcOrd="3" destOrd="0" presId="urn:microsoft.com/office/officeart/2005/8/layout/chevron1"/>
    <dgm:cxn modelId="{D0ADECBC-E873-498C-A87E-DA3F756FC048}" type="presParOf" srcId="{C9DC8D7F-6E35-48BC-9ADC-0AB1D58B5B94}" destId="{89FBDF15-C243-4B50-AE08-93678740F889}" srcOrd="4" destOrd="0" presId="urn:microsoft.com/office/officeart/2005/8/layout/chevron1"/>
    <dgm:cxn modelId="{C6BE41CD-74A8-4D48-AF49-FD2C0B528156}" type="presParOf" srcId="{C9DC8D7F-6E35-48BC-9ADC-0AB1D58B5B94}" destId="{FDD02967-6E90-4122-9174-B7501C27237C}" srcOrd="5" destOrd="0" presId="urn:microsoft.com/office/officeart/2005/8/layout/chevron1"/>
    <dgm:cxn modelId="{017FC74B-1827-4BF5-B03E-51EA1072752E}" type="presParOf" srcId="{C9DC8D7F-6E35-48BC-9ADC-0AB1D58B5B94}" destId="{EA8A6A7F-429E-430B-90E7-1D65CAF998E8}" srcOrd="6" destOrd="0" presId="urn:microsoft.com/office/officeart/2005/8/layout/chevron1"/>
    <dgm:cxn modelId="{D1F7A9DF-480C-470E-A705-4EE4BC2F0E25}" type="presParOf" srcId="{C9DC8D7F-6E35-48BC-9ADC-0AB1D58B5B94}" destId="{A1A523E9-8E49-4984-BC25-BD0DB3152DCD}" srcOrd="7" destOrd="0" presId="urn:microsoft.com/office/officeart/2005/8/layout/chevron1"/>
    <dgm:cxn modelId="{F4F44BF7-A33A-4F51-BD5F-322153A672B1}" type="presParOf" srcId="{C9DC8D7F-6E35-48BC-9ADC-0AB1D58B5B94}" destId="{18328266-3AB8-4638-9E3C-0128ACE908FC}" srcOrd="8" destOrd="0" presId="urn:microsoft.com/office/officeart/2005/8/layout/chevron1"/>
    <dgm:cxn modelId="{65E111C6-DAE6-4FB4-80F1-98518BC751C6}" type="presParOf" srcId="{C9DC8D7F-6E35-48BC-9ADC-0AB1D58B5B94}" destId="{2C5992CA-1E93-4EB8-A648-F3C4DEF5B00F}" srcOrd="9" destOrd="0" presId="urn:microsoft.com/office/officeart/2005/8/layout/chevron1"/>
    <dgm:cxn modelId="{4FF809FE-3BE0-4455-ACD1-B2BF988B5B9F}" type="presParOf" srcId="{C9DC8D7F-6E35-48BC-9ADC-0AB1D58B5B94}" destId="{118BA2F9-35C5-4361-BAE9-280899126CF9}" srcOrd="10" destOrd="0" presId="urn:microsoft.com/office/officeart/2005/8/layout/chevron1"/>
    <dgm:cxn modelId="{C33586D1-3E24-4C15-8380-081C44110BA4}" type="presParOf" srcId="{C9DC8D7F-6E35-48BC-9ADC-0AB1D58B5B94}" destId="{F30B2CE2-0C0C-4014-9536-2D274D49B89E}" srcOrd="11" destOrd="0" presId="urn:microsoft.com/office/officeart/2005/8/layout/chevron1"/>
    <dgm:cxn modelId="{16455051-A458-4684-9824-59D617C0DE1B}" type="presParOf" srcId="{C9DC8D7F-6E35-48BC-9ADC-0AB1D58B5B94}" destId="{65BE4E39-09C4-416B-A70A-498BAA7AC46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63C38B30-742A-447D-AEDC-DB0823FECDDC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dirty="0"/>
        </a:p>
      </dgm:t>
    </dgm:pt>
    <dgm:pt modelId="{531E1551-10C7-4941-89D5-817A65B09235}" type="parTrans" cxnId="{AFD321F3-FC27-4DFB-B98E-C524D5876BC3}">
      <dgm:prSet/>
      <dgm:spPr/>
      <dgm:t>
        <a:bodyPr/>
        <a:lstStyle/>
        <a:p>
          <a:endParaRPr lang="fr-FR"/>
        </a:p>
      </dgm:t>
    </dgm:pt>
    <dgm:pt modelId="{015C7054-D3E8-48B7-9742-1F31C8042958}" type="sibTrans" cxnId="{AFD321F3-FC27-4DFB-B98E-C524D5876BC3}">
      <dgm:prSet/>
      <dgm:spPr/>
      <dgm:t>
        <a:bodyPr/>
        <a:lstStyle/>
        <a:p>
          <a:endParaRPr lang="fr-FR"/>
        </a:p>
      </dgm:t>
    </dgm:pt>
    <dgm:pt modelId="{B3FBE3AE-86FB-4B03-AC03-C0291F72C582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VI - Fonctions</a:t>
          </a:r>
          <a:endParaRPr lang="fr-FR" dirty="0">
            <a:solidFill>
              <a:schemeClr val="bg1"/>
            </a:solidFill>
          </a:endParaRPr>
        </a:p>
      </dgm:t>
    </dgm:pt>
    <dgm:pt modelId="{51BF65BB-632E-4E37-BA59-8621834AECE9}" type="parTrans" cxnId="{A10264FA-4074-4575-B407-FA935834CBB6}">
      <dgm:prSet/>
      <dgm:spPr/>
      <dgm:t>
        <a:bodyPr/>
        <a:lstStyle/>
        <a:p>
          <a:endParaRPr lang="fr-FR"/>
        </a:p>
      </dgm:t>
    </dgm:pt>
    <dgm:pt modelId="{B2BB4FE4-5CC1-45DA-8E8F-7719799AEACA}" type="sibTrans" cxnId="{A10264FA-4074-4575-B407-FA935834CBB6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18328266-3AB8-4638-9E3C-0128ACE908FC}" type="pres">
      <dgm:prSet presAssocID="{63C38B30-742A-447D-AEDC-DB0823FECDD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992CA-1E93-4EB8-A648-F3C4DEF5B00F}" type="pres">
      <dgm:prSet presAssocID="{015C7054-D3E8-48B7-9742-1F31C8042958}" presName="parTxOnlySpace" presStyleCnt="0"/>
      <dgm:spPr/>
    </dgm:pt>
    <dgm:pt modelId="{118BA2F9-35C5-4361-BAE9-280899126CF9}" type="pres">
      <dgm:prSet presAssocID="{B3FBE3AE-86FB-4B03-AC03-C0291F72C58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0B2CE2-0C0C-4014-9536-2D274D49B89E}" type="pres">
      <dgm:prSet presAssocID="{B2BB4FE4-5CC1-45DA-8E8F-7719799AEACA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C08B13A4-D582-436B-B9DB-8ADA8BBC3EFF}" type="presOf" srcId="{D41414F5-2AD6-49F6-A8E9-8A5320094721}" destId="{ED047E95-CA07-45F8-B1D2-EB2E44BB9E1C}" srcOrd="0" destOrd="0" presId="urn:microsoft.com/office/officeart/2005/8/layout/chevron1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6E2A1C58-22D4-4D44-BBC5-39DBDCF66868}" type="presOf" srcId="{D01875E2-DFFD-44FC-B837-BEAC04CE05E9}" destId="{89FBDF15-C243-4B50-AE08-93678740F889}" srcOrd="0" destOrd="0" presId="urn:microsoft.com/office/officeart/2005/8/layout/chevron1"/>
    <dgm:cxn modelId="{AFD321F3-FC27-4DFB-B98E-C524D5876BC3}" srcId="{67013EC6-1097-459B-B140-E831F539D52A}" destId="{63C38B30-742A-447D-AEDC-DB0823FECDDC}" srcOrd="4" destOrd="0" parTransId="{531E1551-10C7-4941-89D5-817A65B09235}" sibTransId="{015C7054-D3E8-48B7-9742-1F31C8042958}"/>
    <dgm:cxn modelId="{397802F8-95E8-4659-85AB-EB60649EDDAC}" type="presOf" srcId="{B93C0965-3270-41FF-BEB8-E0A58401D02D}" destId="{65BE4E39-09C4-416B-A70A-498BAA7AC461}" srcOrd="0" destOrd="0" presId="urn:microsoft.com/office/officeart/2005/8/layout/chevron1"/>
    <dgm:cxn modelId="{2BFCFB9A-799F-42C6-8596-0564ABDD811D}" srcId="{67013EC6-1097-459B-B140-E831F539D52A}" destId="{B93C0965-3270-41FF-BEB8-E0A58401D02D}" srcOrd="6" destOrd="0" parTransId="{2DB8CC44-5C62-4F4E-B810-D8A075723EB4}" sibTransId="{538D35AC-F2A2-4F6C-A4C1-4B3E0DEB63D9}"/>
    <dgm:cxn modelId="{C20CCF55-ACF3-45AA-9A51-ADDE8471F3CE}" type="presOf" srcId="{B3FBE3AE-86FB-4B03-AC03-C0291F72C582}" destId="{118BA2F9-35C5-4361-BAE9-280899126CF9}" srcOrd="0" destOrd="0" presId="urn:microsoft.com/office/officeart/2005/8/layout/chevron1"/>
    <dgm:cxn modelId="{50D201CE-60F4-428E-BA4D-273055784EBD}" type="presOf" srcId="{63C38B30-742A-447D-AEDC-DB0823FECDDC}" destId="{18328266-3AB8-4638-9E3C-0128ACE908FC}" srcOrd="0" destOrd="0" presId="urn:microsoft.com/office/officeart/2005/8/layout/chevron1"/>
    <dgm:cxn modelId="{A10264FA-4074-4575-B407-FA935834CBB6}" srcId="{67013EC6-1097-459B-B140-E831F539D52A}" destId="{B3FBE3AE-86FB-4B03-AC03-C0291F72C582}" srcOrd="5" destOrd="0" parTransId="{51BF65BB-632E-4E37-BA59-8621834AECE9}" sibTransId="{B2BB4FE4-5CC1-45DA-8E8F-7719799AEACA}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DB30E742-1DBA-4143-BE58-22D60D8D46CA}" type="presOf" srcId="{67013EC6-1097-459B-B140-E831F539D52A}" destId="{C9DC8D7F-6E35-48BC-9ADC-0AB1D58B5B94}" srcOrd="0" destOrd="0" presId="urn:microsoft.com/office/officeart/2005/8/layout/chevron1"/>
    <dgm:cxn modelId="{045F4DB7-0239-4829-B469-91C45292253B}" type="presOf" srcId="{69B6576F-ACC5-427E-ABA8-6D7C32AC4DB6}" destId="{EA8A6A7F-429E-430B-90E7-1D65CAF998E8}" srcOrd="0" destOrd="0" presId="urn:microsoft.com/office/officeart/2005/8/layout/chevron1"/>
    <dgm:cxn modelId="{86256BE3-C912-428B-AA15-94B161091989}" type="presOf" srcId="{26692324-74A4-484F-B89D-04138F6B2639}" destId="{7A621747-5729-4206-8BB1-74E6BDF3AA42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9D87967E-BF85-4AA5-8350-D80457FC2E12}" type="presParOf" srcId="{C9DC8D7F-6E35-48BC-9ADC-0AB1D58B5B94}" destId="{7A621747-5729-4206-8BB1-74E6BDF3AA42}" srcOrd="0" destOrd="0" presId="urn:microsoft.com/office/officeart/2005/8/layout/chevron1"/>
    <dgm:cxn modelId="{92697384-5ECE-4B3E-8411-40755E3034A7}" type="presParOf" srcId="{C9DC8D7F-6E35-48BC-9ADC-0AB1D58B5B94}" destId="{66906A19-3308-439A-8312-A478E42A3773}" srcOrd="1" destOrd="0" presId="urn:microsoft.com/office/officeart/2005/8/layout/chevron1"/>
    <dgm:cxn modelId="{E61E9B75-4265-4B61-AB9F-4BE5F36EB23E}" type="presParOf" srcId="{C9DC8D7F-6E35-48BC-9ADC-0AB1D58B5B94}" destId="{ED047E95-CA07-45F8-B1D2-EB2E44BB9E1C}" srcOrd="2" destOrd="0" presId="urn:microsoft.com/office/officeart/2005/8/layout/chevron1"/>
    <dgm:cxn modelId="{4B06D9B1-42AC-47F1-A4C0-07BE15BA6556}" type="presParOf" srcId="{C9DC8D7F-6E35-48BC-9ADC-0AB1D58B5B94}" destId="{2FBCACB6-6C02-4A2D-B164-335F4B52080E}" srcOrd="3" destOrd="0" presId="urn:microsoft.com/office/officeart/2005/8/layout/chevron1"/>
    <dgm:cxn modelId="{691DC82C-2D14-49CA-863E-8C9FAA3CBFF0}" type="presParOf" srcId="{C9DC8D7F-6E35-48BC-9ADC-0AB1D58B5B94}" destId="{89FBDF15-C243-4B50-AE08-93678740F889}" srcOrd="4" destOrd="0" presId="urn:microsoft.com/office/officeart/2005/8/layout/chevron1"/>
    <dgm:cxn modelId="{0973C489-D0FB-47A7-BB3B-5A655D30CE88}" type="presParOf" srcId="{C9DC8D7F-6E35-48BC-9ADC-0AB1D58B5B94}" destId="{FDD02967-6E90-4122-9174-B7501C27237C}" srcOrd="5" destOrd="0" presId="urn:microsoft.com/office/officeart/2005/8/layout/chevron1"/>
    <dgm:cxn modelId="{84EFE5B5-C6B5-48AD-8DF0-180916C0C825}" type="presParOf" srcId="{C9DC8D7F-6E35-48BC-9ADC-0AB1D58B5B94}" destId="{EA8A6A7F-429E-430B-90E7-1D65CAF998E8}" srcOrd="6" destOrd="0" presId="urn:microsoft.com/office/officeart/2005/8/layout/chevron1"/>
    <dgm:cxn modelId="{DD70D0FC-523C-462D-8AD4-26972371E91D}" type="presParOf" srcId="{C9DC8D7F-6E35-48BC-9ADC-0AB1D58B5B94}" destId="{A1A523E9-8E49-4984-BC25-BD0DB3152DCD}" srcOrd="7" destOrd="0" presId="urn:microsoft.com/office/officeart/2005/8/layout/chevron1"/>
    <dgm:cxn modelId="{6BBA5A6A-5E20-4525-B335-FC2EAFB2B3B0}" type="presParOf" srcId="{C9DC8D7F-6E35-48BC-9ADC-0AB1D58B5B94}" destId="{18328266-3AB8-4638-9E3C-0128ACE908FC}" srcOrd="8" destOrd="0" presId="urn:microsoft.com/office/officeart/2005/8/layout/chevron1"/>
    <dgm:cxn modelId="{70CAF27E-4170-4E60-85D9-77B8560D86A6}" type="presParOf" srcId="{C9DC8D7F-6E35-48BC-9ADC-0AB1D58B5B94}" destId="{2C5992CA-1E93-4EB8-A648-F3C4DEF5B00F}" srcOrd="9" destOrd="0" presId="urn:microsoft.com/office/officeart/2005/8/layout/chevron1"/>
    <dgm:cxn modelId="{6841C3A1-8FFC-40E5-BB27-473F716269E0}" type="presParOf" srcId="{C9DC8D7F-6E35-48BC-9ADC-0AB1D58B5B94}" destId="{118BA2F9-35C5-4361-BAE9-280899126CF9}" srcOrd="10" destOrd="0" presId="urn:microsoft.com/office/officeart/2005/8/layout/chevron1"/>
    <dgm:cxn modelId="{ADD1FDD7-469D-46A2-9FED-C8790360C28A}" type="presParOf" srcId="{C9DC8D7F-6E35-48BC-9ADC-0AB1D58B5B94}" destId="{F30B2CE2-0C0C-4014-9536-2D274D49B89E}" srcOrd="11" destOrd="0" presId="urn:microsoft.com/office/officeart/2005/8/layout/chevron1"/>
    <dgm:cxn modelId="{4C48DE2B-1CF8-4BC4-8632-57386DFFA829}" type="presParOf" srcId="{C9DC8D7F-6E35-48BC-9ADC-0AB1D58B5B94}" destId="{65BE4E39-09C4-416B-A70A-498BAA7AC46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63C38B30-742A-447D-AEDC-DB0823FECDDC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dirty="0"/>
        </a:p>
      </dgm:t>
    </dgm:pt>
    <dgm:pt modelId="{531E1551-10C7-4941-89D5-817A65B09235}" type="parTrans" cxnId="{AFD321F3-FC27-4DFB-B98E-C524D5876BC3}">
      <dgm:prSet/>
      <dgm:spPr/>
      <dgm:t>
        <a:bodyPr/>
        <a:lstStyle/>
        <a:p>
          <a:endParaRPr lang="fr-FR"/>
        </a:p>
      </dgm:t>
    </dgm:pt>
    <dgm:pt modelId="{015C7054-D3E8-48B7-9742-1F31C8042958}" type="sibTrans" cxnId="{AFD321F3-FC27-4DFB-B98E-C524D5876BC3}">
      <dgm:prSet/>
      <dgm:spPr/>
      <dgm:t>
        <a:bodyPr/>
        <a:lstStyle/>
        <a:p>
          <a:endParaRPr lang="fr-FR"/>
        </a:p>
      </dgm:t>
    </dgm:pt>
    <dgm:pt modelId="{B3FBE3AE-86FB-4B03-AC03-C0291F72C582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VI - Fonctions</a:t>
          </a:r>
          <a:endParaRPr lang="fr-FR" dirty="0">
            <a:solidFill>
              <a:schemeClr val="bg1"/>
            </a:solidFill>
          </a:endParaRPr>
        </a:p>
      </dgm:t>
    </dgm:pt>
    <dgm:pt modelId="{51BF65BB-632E-4E37-BA59-8621834AECE9}" type="parTrans" cxnId="{A10264FA-4074-4575-B407-FA935834CBB6}">
      <dgm:prSet/>
      <dgm:spPr/>
      <dgm:t>
        <a:bodyPr/>
        <a:lstStyle/>
        <a:p>
          <a:endParaRPr lang="fr-FR"/>
        </a:p>
      </dgm:t>
    </dgm:pt>
    <dgm:pt modelId="{B2BB4FE4-5CC1-45DA-8E8F-7719799AEACA}" type="sibTrans" cxnId="{A10264FA-4074-4575-B407-FA935834CBB6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18328266-3AB8-4638-9E3C-0128ACE908FC}" type="pres">
      <dgm:prSet presAssocID="{63C38B30-742A-447D-AEDC-DB0823FECDD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992CA-1E93-4EB8-A648-F3C4DEF5B00F}" type="pres">
      <dgm:prSet presAssocID="{015C7054-D3E8-48B7-9742-1F31C8042958}" presName="parTxOnlySpace" presStyleCnt="0"/>
      <dgm:spPr/>
    </dgm:pt>
    <dgm:pt modelId="{118BA2F9-35C5-4361-BAE9-280899126CF9}" type="pres">
      <dgm:prSet presAssocID="{B3FBE3AE-86FB-4B03-AC03-C0291F72C58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0B2CE2-0C0C-4014-9536-2D274D49B89E}" type="pres">
      <dgm:prSet presAssocID="{B2BB4FE4-5CC1-45DA-8E8F-7719799AEACA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9D71BA2-77C4-42D2-BA09-4596EF767CD5}" type="presOf" srcId="{26692324-74A4-484F-B89D-04138F6B2639}" destId="{7A621747-5729-4206-8BB1-74E6BDF3AA42}" srcOrd="0" destOrd="0" presId="urn:microsoft.com/office/officeart/2005/8/layout/chevron1"/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61FBEF56-5F3B-43ED-9D9E-09E934251EFF}" type="presOf" srcId="{67013EC6-1097-459B-B140-E831F539D52A}" destId="{C9DC8D7F-6E35-48BC-9ADC-0AB1D58B5B94}" srcOrd="0" destOrd="0" presId="urn:microsoft.com/office/officeart/2005/8/layout/chevron1"/>
    <dgm:cxn modelId="{AFD321F3-FC27-4DFB-B98E-C524D5876BC3}" srcId="{67013EC6-1097-459B-B140-E831F539D52A}" destId="{63C38B30-742A-447D-AEDC-DB0823FECDDC}" srcOrd="4" destOrd="0" parTransId="{531E1551-10C7-4941-89D5-817A65B09235}" sibTransId="{015C7054-D3E8-48B7-9742-1F31C8042958}"/>
    <dgm:cxn modelId="{7619977D-9DC5-4F80-B339-C173529D29D0}" type="presOf" srcId="{69B6576F-ACC5-427E-ABA8-6D7C32AC4DB6}" destId="{EA8A6A7F-429E-430B-90E7-1D65CAF998E8}" srcOrd="0" destOrd="0" presId="urn:microsoft.com/office/officeart/2005/8/layout/chevron1"/>
    <dgm:cxn modelId="{792A7437-2F36-4FA9-A9AB-F8C8F061DB97}" type="presOf" srcId="{D01875E2-DFFD-44FC-B837-BEAC04CE05E9}" destId="{89FBDF15-C243-4B50-AE08-93678740F889}" srcOrd="0" destOrd="0" presId="urn:microsoft.com/office/officeart/2005/8/layout/chevron1"/>
    <dgm:cxn modelId="{2BFCFB9A-799F-42C6-8596-0564ABDD811D}" srcId="{67013EC6-1097-459B-B140-E831F539D52A}" destId="{B93C0965-3270-41FF-BEB8-E0A58401D02D}" srcOrd="6" destOrd="0" parTransId="{2DB8CC44-5C62-4F4E-B810-D8A075723EB4}" sibTransId="{538D35AC-F2A2-4F6C-A4C1-4B3E0DEB63D9}"/>
    <dgm:cxn modelId="{77EFDBEB-FF5A-4410-9591-41B457E0215A}" type="presOf" srcId="{B93C0965-3270-41FF-BEB8-E0A58401D02D}" destId="{65BE4E39-09C4-416B-A70A-498BAA7AC461}" srcOrd="0" destOrd="0" presId="urn:microsoft.com/office/officeart/2005/8/layout/chevron1"/>
    <dgm:cxn modelId="{A10264FA-4074-4575-B407-FA935834CBB6}" srcId="{67013EC6-1097-459B-B140-E831F539D52A}" destId="{B3FBE3AE-86FB-4B03-AC03-C0291F72C582}" srcOrd="5" destOrd="0" parTransId="{51BF65BB-632E-4E37-BA59-8621834AECE9}" sibTransId="{B2BB4FE4-5CC1-45DA-8E8F-7719799AEACA}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755AB672-2A72-4CFE-AEA3-A5187515DD0A}" type="presOf" srcId="{D41414F5-2AD6-49F6-A8E9-8A5320094721}" destId="{ED047E95-CA07-45F8-B1D2-EB2E44BB9E1C}" srcOrd="0" destOrd="0" presId="urn:microsoft.com/office/officeart/2005/8/layout/chevron1"/>
    <dgm:cxn modelId="{FEC92585-0863-42AB-8DC9-6584C90A2FF2}" type="presOf" srcId="{63C38B30-742A-447D-AEDC-DB0823FECDDC}" destId="{18328266-3AB8-4638-9E3C-0128ACE908FC}" srcOrd="0" destOrd="0" presId="urn:microsoft.com/office/officeart/2005/8/layout/chevron1"/>
    <dgm:cxn modelId="{4F7A5508-8BBE-498A-93A9-47E9434C79C7}" type="presOf" srcId="{B3FBE3AE-86FB-4B03-AC03-C0291F72C582}" destId="{118BA2F9-35C5-4361-BAE9-280899126CF9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27813503-3EE1-4825-848A-2B8B7E381EE2}" type="presParOf" srcId="{C9DC8D7F-6E35-48BC-9ADC-0AB1D58B5B94}" destId="{7A621747-5729-4206-8BB1-74E6BDF3AA42}" srcOrd="0" destOrd="0" presId="urn:microsoft.com/office/officeart/2005/8/layout/chevron1"/>
    <dgm:cxn modelId="{5FE9B07F-5D3D-47E8-AE04-628B265415BC}" type="presParOf" srcId="{C9DC8D7F-6E35-48BC-9ADC-0AB1D58B5B94}" destId="{66906A19-3308-439A-8312-A478E42A3773}" srcOrd="1" destOrd="0" presId="urn:microsoft.com/office/officeart/2005/8/layout/chevron1"/>
    <dgm:cxn modelId="{98C6F373-9892-4CEE-B8C5-3C23A418707D}" type="presParOf" srcId="{C9DC8D7F-6E35-48BC-9ADC-0AB1D58B5B94}" destId="{ED047E95-CA07-45F8-B1D2-EB2E44BB9E1C}" srcOrd="2" destOrd="0" presId="urn:microsoft.com/office/officeart/2005/8/layout/chevron1"/>
    <dgm:cxn modelId="{CE34C966-585A-4970-B083-6D5FBD9D4304}" type="presParOf" srcId="{C9DC8D7F-6E35-48BC-9ADC-0AB1D58B5B94}" destId="{2FBCACB6-6C02-4A2D-B164-335F4B52080E}" srcOrd="3" destOrd="0" presId="urn:microsoft.com/office/officeart/2005/8/layout/chevron1"/>
    <dgm:cxn modelId="{E60019C7-80CB-4D75-8552-43DAC4536ED5}" type="presParOf" srcId="{C9DC8D7F-6E35-48BC-9ADC-0AB1D58B5B94}" destId="{89FBDF15-C243-4B50-AE08-93678740F889}" srcOrd="4" destOrd="0" presId="urn:microsoft.com/office/officeart/2005/8/layout/chevron1"/>
    <dgm:cxn modelId="{8E45B371-9343-472D-B4AD-EEC85E3ECDA7}" type="presParOf" srcId="{C9DC8D7F-6E35-48BC-9ADC-0AB1D58B5B94}" destId="{FDD02967-6E90-4122-9174-B7501C27237C}" srcOrd="5" destOrd="0" presId="urn:microsoft.com/office/officeart/2005/8/layout/chevron1"/>
    <dgm:cxn modelId="{A5685953-66AF-4A15-BA0A-4EE8435419DF}" type="presParOf" srcId="{C9DC8D7F-6E35-48BC-9ADC-0AB1D58B5B94}" destId="{EA8A6A7F-429E-430B-90E7-1D65CAF998E8}" srcOrd="6" destOrd="0" presId="urn:microsoft.com/office/officeart/2005/8/layout/chevron1"/>
    <dgm:cxn modelId="{3BADCD24-72DA-4DA3-B7E0-575AB2B9E37F}" type="presParOf" srcId="{C9DC8D7F-6E35-48BC-9ADC-0AB1D58B5B94}" destId="{A1A523E9-8E49-4984-BC25-BD0DB3152DCD}" srcOrd="7" destOrd="0" presId="urn:microsoft.com/office/officeart/2005/8/layout/chevron1"/>
    <dgm:cxn modelId="{E00F9CBE-39D3-42B0-B568-A892154BD90A}" type="presParOf" srcId="{C9DC8D7F-6E35-48BC-9ADC-0AB1D58B5B94}" destId="{18328266-3AB8-4638-9E3C-0128ACE908FC}" srcOrd="8" destOrd="0" presId="urn:microsoft.com/office/officeart/2005/8/layout/chevron1"/>
    <dgm:cxn modelId="{04B8874E-09FF-478A-946C-93ECED845342}" type="presParOf" srcId="{C9DC8D7F-6E35-48BC-9ADC-0AB1D58B5B94}" destId="{2C5992CA-1E93-4EB8-A648-F3C4DEF5B00F}" srcOrd="9" destOrd="0" presId="urn:microsoft.com/office/officeart/2005/8/layout/chevron1"/>
    <dgm:cxn modelId="{41CF723A-5C75-4A70-9D88-340F209C7ED3}" type="presParOf" srcId="{C9DC8D7F-6E35-48BC-9ADC-0AB1D58B5B94}" destId="{118BA2F9-35C5-4361-BAE9-280899126CF9}" srcOrd="10" destOrd="0" presId="urn:microsoft.com/office/officeart/2005/8/layout/chevron1"/>
    <dgm:cxn modelId="{08DBC820-233F-484B-B503-53A28462B285}" type="presParOf" srcId="{C9DC8D7F-6E35-48BC-9ADC-0AB1D58B5B94}" destId="{F30B2CE2-0C0C-4014-9536-2D274D49B89E}" srcOrd="11" destOrd="0" presId="urn:microsoft.com/office/officeart/2005/8/layout/chevron1"/>
    <dgm:cxn modelId="{736A51C2-F478-4438-B922-D760331C88B3}" type="presParOf" srcId="{C9DC8D7F-6E35-48BC-9ADC-0AB1D58B5B94}" destId="{65BE4E39-09C4-416B-A70A-498BAA7AC46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63C38B30-742A-447D-AEDC-DB0823FECDDC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dirty="0"/>
        </a:p>
      </dgm:t>
    </dgm:pt>
    <dgm:pt modelId="{531E1551-10C7-4941-89D5-817A65B09235}" type="parTrans" cxnId="{AFD321F3-FC27-4DFB-B98E-C524D5876BC3}">
      <dgm:prSet/>
      <dgm:spPr/>
      <dgm:t>
        <a:bodyPr/>
        <a:lstStyle/>
        <a:p>
          <a:endParaRPr lang="fr-FR"/>
        </a:p>
      </dgm:t>
    </dgm:pt>
    <dgm:pt modelId="{015C7054-D3E8-48B7-9742-1F31C8042958}" type="sibTrans" cxnId="{AFD321F3-FC27-4DFB-B98E-C524D5876BC3}">
      <dgm:prSet/>
      <dgm:spPr/>
      <dgm:t>
        <a:bodyPr/>
        <a:lstStyle/>
        <a:p>
          <a:endParaRPr lang="fr-FR"/>
        </a:p>
      </dgm:t>
    </dgm:pt>
    <dgm:pt modelId="{B3FBE3AE-86FB-4B03-AC03-C0291F72C582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VI - Fonctions</a:t>
          </a:r>
          <a:endParaRPr lang="fr-FR" dirty="0">
            <a:solidFill>
              <a:schemeClr val="bg1"/>
            </a:solidFill>
          </a:endParaRPr>
        </a:p>
      </dgm:t>
    </dgm:pt>
    <dgm:pt modelId="{51BF65BB-632E-4E37-BA59-8621834AECE9}" type="parTrans" cxnId="{A10264FA-4074-4575-B407-FA935834CBB6}">
      <dgm:prSet/>
      <dgm:spPr/>
      <dgm:t>
        <a:bodyPr/>
        <a:lstStyle/>
        <a:p>
          <a:endParaRPr lang="fr-FR"/>
        </a:p>
      </dgm:t>
    </dgm:pt>
    <dgm:pt modelId="{B2BB4FE4-5CC1-45DA-8E8F-7719799AEACA}" type="sibTrans" cxnId="{A10264FA-4074-4575-B407-FA935834CBB6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18328266-3AB8-4638-9E3C-0128ACE908FC}" type="pres">
      <dgm:prSet presAssocID="{63C38B30-742A-447D-AEDC-DB0823FECDD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992CA-1E93-4EB8-A648-F3C4DEF5B00F}" type="pres">
      <dgm:prSet presAssocID="{015C7054-D3E8-48B7-9742-1F31C8042958}" presName="parTxOnlySpace" presStyleCnt="0"/>
      <dgm:spPr/>
    </dgm:pt>
    <dgm:pt modelId="{118BA2F9-35C5-4361-BAE9-280899126CF9}" type="pres">
      <dgm:prSet presAssocID="{B3FBE3AE-86FB-4B03-AC03-C0291F72C58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0B2CE2-0C0C-4014-9536-2D274D49B89E}" type="pres">
      <dgm:prSet presAssocID="{B2BB4FE4-5CC1-45DA-8E8F-7719799AEACA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AFD321F3-FC27-4DFB-B98E-C524D5876BC3}" srcId="{67013EC6-1097-459B-B140-E831F539D52A}" destId="{63C38B30-742A-447D-AEDC-DB0823FECDDC}" srcOrd="4" destOrd="0" parTransId="{531E1551-10C7-4941-89D5-817A65B09235}" sibTransId="{015C7054-D3E8-48B7-9742-1F31C8042958}"/>
    <dgm:cxn modelId="{D157DB0A-6CEB-49A9-B463-D348F8768737}" type="presOf" srcId="{B93C0965-3270-41FF-BEB8-E0A58401D02D}" destId="{65BE4E39-09C4-416B-A70A-498BAA7AC461}" srcOrd="0" destOrd="0" presId="urn:microsoft.com/office/officeart/2005/8/layout/chevron1"/>
    <dgm:cxn modelId="{2BFCFB9A-799F-42C6-8596-0564ABDD811D}" srcId="{67013EC6-1097-459B-B140-E831F539D52A}" destId="{B93C0965-3270-41FF-BEB8-E0A58401D02D}" srcOrd="6" destOrd="0" parTransId="{2DB8CC44-5C62-4F4E-B810-D8A075723EB4}" sibTransId="{538D35AC-F2A2-4F6C-A4C1-4B3E0DEB63D9}"/>
    <dgm:cxn modelId="{CB83C6DD-A6C6-42A0-B47F-EBC68C86C0E0}" type="presOf" srcId="{69B6576F-ACC5-427E-ABA8-6D7C32AC4DB6}" destId="{EA8A6A7F-429E-430B-90E7-1D65CAF998E8}" srcOrd="0" destOrd="0" presId="urn:microsoft.com/office/officeart/2005/8/layout/chevron1"/>
    <dgm:cxn modelId="{510BD50E-E65E-4C4C-AF75-CB1AEE36FEFC}" type="presOf" srcId="{B3FBE3AE-86FB-4B03-AC03-C0291F72C582}" destId="{118BA2F9-35C5-4361-BAE9-280899126CF9}" srcOrd="0" destOrd="0" presId="urn:microsoft.com/office/officeart/2005/8/layout/chevron1"/>
    <dgm:cxn modelId="{4E6DDD57-75E8-40D8-9946-88B28DD53CA8}" type="presOf" srcId="{67013EC6-1097-459B-B140-E831F539D52A}" destId="{C9DC8D7F-6E35-48BC-9ADC-0AB1D58B5B94}" srcOrd="0" destOrd="0" presId="urn:microsoft.com/office/officeart/2005/8/layout/chevron1"/>
    <dgm:cxn modelId="{A10264FA-4074-4575-B407-FA935834CBB6}" srcId="{67013EC6-1097-459B-B140-E831F539D52A}" destId="{B3FBE3AE-86FB-4B03-AC03-C0291F72C582}" srcOrd="5" destOrd="0" parTransId="{51BF65BB-632E-4E37-BA59-8621834AECE9}" sibTransId="{B2BB4FE4-5CC1-45DA-8E8F-7719799AEACA}"/>
    <dgm:cxn modelId="{E66E3468-D649-436B-8759-382DD7D8AF6E}" type="presOf" srcId="{D01875E2-DFFD-44FC-B837-BEAC04CE05E9}" destId="{89FBDF15-C243-4B50-AE08-93678740F889}" srcOrd="0" destOrd="0" presId="urn:microsoft.com/office/officeart/2005/8/layout/chevron1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3A856D5E-723B-4908-AA74-24CC98E04667}" type="presOf" srcId="{63C38B30-742A-447D-AEDC-DB0823FECDDC}" destId="{18328266-3AB8-4638-9E3C-0128ACE908FC}" srcOrd="0" destOrd="0" presId="urn:microsoft.com/office/officeart/2005/8/layout/chevron1"/>
    <dgm:cxn modelId="{A64901A6-B85B-4D7C-A5D4-7E448331599E}" type="presOf" srcId="{D41414F5-2AD6-49F6-A8E9-8A5320094721}" destId="{ED047E95-CA07-45F8-B1D2-EB2E44BB9E1C}" srcOrd="0" destOrd="0" presId="urn:microsoft.com/office/officeart/2005/8/layout/chevron1"/>
    <dgm:cxn modelId="{C275496E-734D-4A67-A621-272456688DB8}" type="presOf" srcId="{26692324-74A4-484F-B89D-04138F6B2639}" destId="{7A621747-5729-4206-8BB1-74E6BDF3AA42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70B1CD9C-38EE-418C-B04B-EBDE33D55D3A}" type="presParOf" srcId="{C9DC8D7F-6E35-48BC-9ADC-0AB1D58B5B94}" destId="{7A621747-5729-4206-8BB1-74E6BDF3AA42}" srcOrd="0" destOrd="0" presId="urn:microsoft.com/office/officeart/2005/8/layout/chevron1"/>
    <dgm:cxn modelId="{F28DB8C6-30FA-4F02-B06D-A78750B6BA8D}" type="presParOf" srcId="{C9DC8D7F-6E35-48BC-9ADC-0AB1D58B5B94}" destId="{66906A19-3308-439A-8312-A478E42A3773}" srcOrd="1" destOrd="0" presId="urn:microsoft.com/office/officeart/2005/8/layout/chevron1"/>
    <dgm:cxn modelId="{D8CA2CDE-8869-407C-955E-EA6FE26ECF54}" type="presParOf" srcId="{C9DC8D7F-6E35-48BC-9ADC-0AB1D58B5B94}" destId="{ED047E95-CA07-45F8-B1D2-EB2E44BB9E1C}" srcOrd="2" destOrd="0" presId="urn:microsoft.com/office/officeart/2005/8/layout/chevron1"/>
    <dgm:cxn modelId="{1000D90A-1C08-4B71-B5B2-A084D4C410A3}" type="presParOf" srcId="{C9DC8D7F-6E35-48BC-9ADC-0AB1D58B5B94}" destId="{2FBCACB6-6C02-4A2D-B164-335F4B52080E}" srcOrd="3" destOrd="0" presId="urn:microsoft.com/office/officeart/2005/8/layout/chevron1"/>
    <dgm:cxn modelId="{0D1048B7-C359-4DF0-8F8B-BFAF0171384D}" type="presParOf" srcId="{C9DC8D7F-6E35-48BC-9ADC-0AB1D58B5B94}" destId="{89FBDF15-C243-4B50-AE08-93678740F889}" srcOrd="4" destOrd="0" presId="urn:microsoft.com/office/officeart/2005/8/layout/chevron1"/>
    <dgm:cxn modelId="{8EFC61EB-3D93-4F69-8CDD-93654D0AB07B}" type="presParOf" srcId="{C9DC8D7F-6E35-48BC-9ADC-0AB1D58B5B94}" destId="{FDD02967-6E90-4122-9174-B7501C27237C}" srcOrd="5" destOrd="0" presId="urn:microsoft.com/office/officeart/2005/8/layout/chevron1"/>
    <dgm:cxn modelId="{B0276E14-5233-4223-8B11-F8DE1180D50B}" type="presParOf" srcId="{C9DC8D7F-6E35-48BC-9ADC-0AB1D58B5B94}" destId="{EA8A6A7F-429E-430B-90E7-1D65CAF998E8}" srcOrd="6" destOrd="0" presId="urn:microsoft.com/office/officeart/2005/8/layout/chevron1"/>
    <dgm:cxn modelId="{4E5D81B8-E332-49F1-83C7-B8E177E2FE61}" type="presParOf" srcId="{C9DC8D7F-6E35-48BC-9ADC-0AB1D58B5B94}" destId="{A1A523E9-8E49-4984-BC25-BD0DB3152DCD}" srcOrd="7" destOrd="0" presId="urn:microsoft.com/office/officeart/2005/8/layout/chevron1"/>
    <dgm:cxn modelId="{5EF7E68D-F7F7-492C-B7AC-4E35105F0B16}" type="presParOf" srcId="{C9DC8D7F-6E35-48BC-9ADC-0AB1D58B5B94}" destId="{18328266-3AB8-4638-9E3C-0128ACE908FC}" srcOrd="8" destOrd="0" presId="urn:microsoft.com/office/officeart/2005/8/layout/chevron1"/>
    <dgm:cxn modelId="{93B06170-5AAC-44BD-A7C8-6E5E18F1A667}" type="presParOf" srcId="{C9DC8D7F-6E35-48BC-9ADC-0AB1D58B5B94}" destId="{2C5992CA-1E93-4EB8-A648-F3C4DEF5B00F}" srcOrd="9" destOrd="0" presId="urn:microsoft.com/office/officeart/2005/8/layout/chevron1"/>
    <dgm:cxn modelId="{F0DAAACB-F368-46CC-BCED-E2B351A16982}" type="presParOf" srcId="{C9DC8D7F-6E35-48BC-9ADC-0AB1D58B5B94}" destId="{118BA2F9-35C5-4361-BAE9-280899126CF9}" srcOrd="10" destOrd="0" presId="urn:microsoft.com/office/officeart/2005/8/layout/chevron1"/>
    <dgm:cxn modelId="{7B26C7F3-22C8-4096-BDE5-9D6F267C746A}" type="presParOf" srcId="{C9DC8D7F-6E35-48BC-9ADC-0AB1D58B5B94}" destId="{F30B2CE2-0C0C-4014-9536-2D274D49B89E}" srcOrd="11" destOrd="0" presId="urn:microsoft.com/office/officeart/2005/8/layout/chevron1"/>
    <dgm:cxn modelId="{C37FDA62-5E7E-43DE-B165-CEE4BE23E614}" type="presParOf" srcId="{C9DC8D7F-6E35-48BC-9ADC-0AB1D58B5B94}" destId="{65BE4E39-09C4-416B-A70A-498BAA7AC46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dirty="0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8D466A30-8A33-4177-BCC8-4DCD17FB22F4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 – Conception et architecture</a:t>
          </a:r>
          <a:endParaRPr lang="fr-FR" dirty="0">
            <a:solidFill>
              <a:schemeClr val="bg1"/>
            </a:solidFill>
          </a:endParaRPr>
        </a:p>
      </dgm:t>
    </dgm:pt>
    <dgm:pt modelId="{59DFA5C1-7E07-44DA-AB70-361F068C0781}" type="parTrans" cxnId="{D767BB65-03F3-4893-BF77-73104DF0CF6A}">
      <dgm:prSet/>
      <dgm:spPr/>
      <dgm:t>
        <a:bodyPr/>
        <a:lstStyle/>
        <a:p>
          <a:endParaRPr lang="fr-FR"/>
        </a:p>
      </dgm:t>
    </dgm:pt>
    <dgm:pt modelId="{FABFD728-9785-438A-8E39-FF4692861168}" type="sibTrans" cxnId="{D767BB65-03F3-4893-BF77-73104DF0CF6A}">
      <dgm:prSet/>
      <dgm:spPr/>
      <dgm:t>
        <a:bodyPr/>
        <a:lstStyle/>
        <a:p>
          <a:endParaRPr lang="fr-FR"/>
        </a:p>
      </dgm:t>
    </dgm:pt>
    <dgm:pt modelId="{C943F299-E52E-45A9-BCFD-BF52F98558C0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C8461058-D593-45E7-B3C6-54F1C5FAA0A6}" type="parTrans" cxnId="{890AF46F-786E-482D-B5EC-D530DFAC9C85}">
      <dgm:prSet/>
      <dgm:spPr/>
      <dgm:t>
        <a:bodyPr/>
        <a:lstStyle/>
        <a:p>
          <a:endParaRPr lang="fr-FR"/>
        </a:p>
      </dgm:t>
    </dgm:pt>
    <dgm:pt modelId="{90BB4B94-0DA6-4A25-B956-9B903EDFBDA0}" type="sibTrans" cxnId="{890AF46F-786E-482D-B5EC-D530DFAC9C85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E2569A20-D040-4A65-80ED-095D9D2727D1}" type="pres">
      <dgm:prSet presAssocID="{8D466A30-8A33-4177-BCC8-4DCD17FB22F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CDF4E7-8FDB-43E5-A764-48A8DF3D54A6}" type="pres">
      <dgm:prSet presAssocID="{FABFD728-9785-438A-8E39-FF4692861168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220E75-875B-40BC-91DD-8D2F705E6B55}" type="pres">
      <dgm:prSet presAssocID="{538D35AC-F2A2-4F6C-A4C1-4B3E0DEB63D9}" presName="parTxOnlySpace" presStyleCnt="0"/>
      <dgm:spPr/>
    </dgm:pt>
    <dgm:pt modelId="{84D4F14B-88E3-434B-AFF1-4728BA8E5784}" type="pres">
      <dgm:prSet presAssocID="{C943F299-E52E-45A9-BCFD-BF52F98558C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86E750E2-04D1-46D2-B570-794B3D0D3AC8}" type="presOf" srcId="{8D466A30-8A33-4177-BCC8-4DCD17FB22F4}" destId="{E2569A20-D040-4A65-80ED-095D9D2727D1}" srcOrd="0" destOrd="0" presId="urn:microsoft.com/office/officeart/2005/8/layout/chevron1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D767BB65-03F3-4893-BF77-73104DF0CF6A}" srcId="{67013EC6-1097-459B-B140-E831F539D52A}" destId="{8D466A30-8A33-4177-BCC8-4DCD17FB22F4}" srcOrd="4" destOrd="0" parTransId="{59DFA5C1-7E07-44DA-AB70-361F068C0781}" sibTransId="{FABFD728-9785-438A-8E39-FF4692861168}"/>
    <dgm:cxn modelId="{2BFCFB9A-799F-42C6-8596-0564ABDD811D}" srcId="{67013EC6-1097-459B-B140-E831F539D52A}" destId="{B93C0965-3270-41FF-BEB8-E0A58401D02D}" srcOrd="5" destOrd="0" parTransId="{2DB8CC44-5C62-4F4E-B810-D8A075723EB4}" sibTransId="{538D35AC-F2A2-4F6C-A4C1-4B3E0DEB63D9}"/>
    <dgm:cxn modelId="{8824A4AA-5426-47FB-A31F-79A69398DB67}" type="presOf" srcId="{B93C0965-3270-41FF-BEB8-E0A58401D02D}" destId="{65BE4E39-09C4-416B-A70A-498BAA7AC461}" srcOrd="0" destOrd="0" presId="urn:microsoft.com/office/officeart/2005/8/layout/chevron1"/>
    <dgm:cxn modelId="{49F8A570-EA0B-4C56-8ABE-A83F66BEC342}" type="presOf" srcId="{D41414F5-2AD6-49F6-A8E9-8A5320094721}" destId="{ED047E95-CA07-45F8-B1D2-EB2E44BB9E1C}" srcOrd="0" destOrd="0" presId="urn:microsoft.com/office/officeart/2005/8/layout/chevron1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96749D81-8FF1-4079-9D5F-AC185ED74C7D}" type="presOf" srcId="{D01875E2-DFFD-44FC-B837-BEAC04CE05E9}" destId="{89FBDF15-C243-4B50-AE08-93678740F889}" srcOrd="0" destOrd="0" presId="urn:microsoft.com/office/officeart/2005/8/layout/chevron1"/>
    <dgm:cxn modelId="{890AF46F-786E-482D-B5EC-D530DFAC9C85}" srcId="{67013EC6-1097-459B-B140-E831F539D52A}" destId="{C943F299-E52E-45A9-BCFD-BF52F98558C0}" srcOrd="6" destOrd="0" parTransId="{C8461058-D593-45E7-B3C6-54F1C5FAA0A6}" sibTransId="{90BB4B94-0DA6-4A25-B956-9B903EDFBDA0}"/>
    <dgm:cxn modelId="{6BCA6CAA-CF62-420A-85AD-C174F48E958C}" type="presOf" srcId="{C943F299-E52E-45A9-BCFD-BF52F98558C0}" destId="{84D4F14B-88E3-434B-AFF1-4728BA8E5784}" srcOrd="0" destOrd="0" presId="urn:microsoft.com/office/officeart/2005/8/layout/chevron1"/>
    <dgm:cxn modelId="{A5E611D7-4220-4A5D-9FB1-1F0D68830C17}" type="presOf" srcId="{69B6576F-ACC5-427E-ABA8-6D7C32AC4DB6}" destId="{EA8A6A7F-429E-430B-90E7-1D65CAF998E8}" srcOrd="0" destOrd="0" presId="urn:microsoft.com/office/officeart/2005/8/layout/chevron1"/>
    <dgm:cxn modelId="{FA0CE681-6764-4DBD-BDEA-EEFA0D5316BD}" type="presOf" srcId="{67013EC6-1097-459B-B140-E831F539D52A}" destId="{C9DC8D7F-6E35-48BC-9ADC-0AB1D58B5B94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4D28946A-723C-425C-9F47-61DCF0CE4459}" type="presOf" srcId="{26692324-74A4-484F-B89D-04138F6B2639}" destId="{7A621747-5729-4206-8BB1-74E6BDF3AA42}" srcOrd="0" destOrd="0" presId="urn:microsoft.com/office/officeart/2005/8/layout/chevron1"/>
    <dgm:cxn modelId="{8BAA8851-5736-4216-B71D-5A0F2B5E129E}" type="presParOf" srcId="{C9DC8D7F-6E35-48BC-9ADC-0AB1D58B5B94}" destId="{7A621747-5729-4206-8BB1-74E6BDF3AA42}" srcOrd="0" destOrd="0" presId="urn:microsoft.com/office/officeart/2005/8/layout/chevron1"/>
    <dgm:cxn modelId="{65F2211C-BB02-43C9-9F29-0457AB552D9D}" type="presParOf" srcId="{C9DC8D7F-6E35-48BC-9ADC-0AB1D58B5B94}" destId="{66906A19-3308-439A-8312-A478E42A3773}" srcOrd="1" destOrd="0" presId="urn:microsoft.com/office/officeart/2005/8/layout/chevron1"/>
    <dgm:cxn modelId="{8FCD297C-5195-4CCC-B350-3D46542C41E2}" type="presParOf" srcId="{C9DC8D7F-6E35-48BC-9ADC-0AB1D58B5B94}" destId="{ED047E95-CA07-45F8-B1D2-EB2E44BB9E1C}" srcOrd="2" destOrd="0" presId="urn:microsoft.com/office/officeart/2005/8/layout/chevron1"/>
    <dgm:cxn modelId="{7EF955EE-7240-48F4-8546-AA466D3001A9}" type="presParOf" srcId="{C9DC8D7F-6E35-48BC-9ADC-0AB1D58B5B94}" destId="{2FBCACB6-6C02-4A2D-B164-335F4B52080E}" srcOrd="3" destOrd="0" presId="urn:microsoft.com/office/officeart/2005/8/layout/chevron1"/>
    <dgm:cxn modelId="{40C8CDF4-AC9D-4F44-ACA2-6B9ABDDEDAD3}" type="presParOf" srcId="{C9DC8D7F-6E35-48BC-9ADC-0AB1D58B5B94}" destId="{89FBDF15-C243-4B50-AE08-93678740F889}" srcOrd="4" destOrd="0" presId="urn:microsoft.com/office/officeart/2005/8/layout/chevron1"/>
    <dgm:cxn modelId="{05E95F84-334E-47EB-B5A6-848633CEC8F7}" type="presParOf" srcId="{C9DC8D7F-6E35-48BC-9ADC-0AB1D58B5B94}" destId="{FDD02967-6E90-4122-9174-B7501C27237C}" srcOrd="5" destOrd="0" presId="urn:microsoft.com/office/officeart/2005/8/layout/chevron1"/>
    <dgm:cxn modelId="{72434FC6-2865-4C23-A318-96B74054DF3C}" type="presParOf" srcId="{C9DC8D7F-6E35-48BC-9ADC-0AB1D58B5B94}" destId="{EA8A6A7F-429E-430B-90E7-1D65CAF998E8}" srcOrd="6" destOrd="0" presId="urn:microsoft.com/office/officeart/2005/8/layout/chevron1"/>
    <dgm:cxn modelId="{FB8A44B5-F26C-4A94-BF53-081EA4ADF2EA}" type="presParOf" srcId="{C9DC8D7F-6E35-48BC-9ADC-0AB1D58B5B94}" destId="{A1A523E9-8E49-4984-BC25-BD0DB3152DCD}" srcOrd="7" destOrd="0" presId="urn:microsoft.com/office/officeart/2005/8/layout/chevron1"/>
    <dgm:cxn modelId="{67E1CE66-B5F2-404F-A4A6-1028D129ECF5}" type="presParOf" srcId="{C9DC8D7F-6E35-48BC-9ADC-0AB1D58B5B94}" destId="{E2569A20-D040-4A65-80ED-095D9D2727D1}" srcOrd="8" destOrd="0" presId="urn:microsoft.com/office/officeart/2005/8/layout/chevron1"/>
    <dgm:cxn modelId="{9956EE0D-4EFF-4D48-9295-497A49531AB9}" type="presParOf" srcId="{C9DC8D7F-6E35-48BC-9ADC-0AB1D58B5B94}" destId="{88CDF4E7-8FDB-43E5-A764-48A8DF3D54A6}" srcOrd="9" destOrd="0" presId="urn:microsoft.com/office/officeart/2005/8/layout/chevron1"/>
    <dgm:cxn modelId="{14BCF065-4562-4E9F-BCB4-3951D2E4E493}" type="presParOf" srcId="{C9DC8D7F-6E35-48BC-9ADC-0AB1D58B5B94}" destId="{65BE4E39-09C4-416B-A70A-498BAA7AC461}" srcOrd="10" destOrd="0" presId="urn:microsoft.com/office/officeart/2005/8/layout/chevron1"/>
    <dgm:cxn modelId="{94E7E347-DF4A-4F1A-B344-359079F76D08}" type="presParOf" srcId="{C9DC8D7F-6E35-48BC-9ADC-0AB1D58B5B94}" destId="{06220E75-875B-40BC-91DD-8D2F705E6B55}" srcOrd="11" destOrd="0" presId="urn:microsoft.com/office/officeart/2005/8/layout/chevron1"/>
    <dgm:cxn modelId="{71F19C0A-C478-49B2-A486-F4080E2F148B}" type="presParOf" srcId="{C9DC8D7F-6E35-48BC-9ADC-0AB1D58B5B94}" destId="{84D4F14B-88E3-434B-AFF1-4728BA8E5784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dirty="0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8D466A30-8A33-4177-BCC8-4DCD17FB22F4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 – Conception et architecture</a:t>
          </a:r>
          <a:endParaRPr lang="fr-FR" dirty="0">
            <a:solidFill>
              <a:schemeClr val="bg1"/>
            </a:solidFill>
          </a:endParaRPr>
        </a:p>
      </dgm:t>
    </dgm:pt>
    <dgm:pt modelId="{59DFA5C1-7E07-44DA-AB70-361F068C0781}" type="parTrans" cxnId="{D767BB65-03F3-4893-BF77-73104DF0CF6A}">
      <dgm:prSet/>
      <dgm:spPr/>
      <dgm:t>
        <a:bodyPr/>
        <a:lstStyle/>
        <a:p>
          <a:endParaRPr lang="fr-FR"/>
        </a:p>
      </dgm:t>
    </dgm:pt>
    <dgm:pt modelId="{FABFD728-9785-438A-8E39-FF4692861168}" type="sibTrans" cxnId="{D767BB65-03F3-4893-BF77-73104DF0CF6A}">
      <dgm:prSet/>
      <dgm:spPr/>
      <dgm:t>
        <a:bodyPr/>
        <a:lstStyle/>
        <a:p>
          <a:endParaRPr lang="fr-FR"/>
        </a:p>
      </dgm:t>
    </dgm:pt>
    <dgm:pt modelId="{C943F299-E52E-45A9-BCFD-BF52F98558C0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C8461058-D593-45E7-B3C6-54F1C5FAA0A6}" type="parTrans" cxnId="{890AF46F-786E-482D-B5EC-D530DFAC9C85}">
      <dgm:prSet/>
      <dgm:spPr/>
      <dgm:t>
        <a:bodyPr/>
        <a:lstStyle/>
        <a:p>
          <a:endParaRPr lang="fr-FR"/>
        </a:p>
      </dgm:t>
    </dgm:pt>
    <dgm:pt modelId="{90BB4B94-0DA6-4A25-B956-9B903EDFBDA0}" type="sibTrans" cxnId="{890AF46F-786E-482D-B5EC-D530DFAC9C85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E2569A20-D040-4A65-80ED-095D9D2727D1}" type="pres">
      <dgm:prSet presAssocID="{8D466A30-8A33-4177-BCC8-4DCD17FB22F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CDF4E7-8FDB-43E5-A764-48A8DF3D54A6}" type="pres">
      <dgm:prSet presAssocID="{FABFD728-9785-438A-8E39-FF4692861168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220E75-875B-40BC-91DD-8D2F705E6B55}" type="pres">
      <dgm:prSet presAssocID="{538D35AC-F2A2-4F6C-A4C1-4B3E0DEB63D9}" presName="parTxOnlySpace" presStyleCnt="0"/>
      <dgm:spPr/>
    </dgm:pt>
    <dgm:pt modelId="{84D4F14B-88E3-434B-AFF1-4728BA8E5784}" type="pres">
      <dgm:prSet presAssocID="{C943F299-E52E-45A9-BCFD-BF52F98558C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D767BB65-03F3-4893-BF77-73104DF0CF6A}" srcId="{67013EC6-1097-459B-B140-E831F539D52A}" destId="{8D466A30-8A33-4177-BCC8-4DCD17FB22F4}" srcOrd="4" destOrd="0" parTransId="{59DFA5C1-7E07-44DA-AB70-361F068C0781}" sibTransId="{FABFD728-9785-438A-8E39-FF4692861168}"/>
    <dgm:cxn modelId="{C1E5E71A-4ACB-48A4-853B-37EE8793DBCA}" type="presOf" srcId="{67013EC6-1097-459B-B140-E831F539D52A}" destId="{C9DC8D7F-6E35-48BC-9ADC-0AB1D58B5B94}" srcOrd="0" destOrd="0" presId="urn:microsoft.com/office/officeart/2005/8/layout/chevron1"/>
    <dgm:cxn modelId="{AC052DD6-5E73-4233-8AEE-7CF7377FB2A6}" type="presOf" srcId="{B93C0965-3270-41FF-BEB8-E0A58401D02D}" destId="{65BE4E39-09C4-416B-A70A-498BAA7AC461}" srcOrd="0" destOrd="0" presId="urn:microsoft.com/office/officeart/2005/8/layout/chevron1"/>
    <dgm:cxn modelId="{2BFCFB9A-799F-42C6-8596-0564ABDD811D}" srcId="{67013EC6-1097-459B-B140-E831F539D52A}" destId="{B93C0965-3270-41FF-BEB8-E0A58401D02D}" srcOrd="5" destOrd="0" parTransId="{2DB8CC44-5C62-4F4E-B810-D8A075723EB4}" sibTransId="{538D35AC-F2A2-4F6C-A4C1-4B3E0DEB63D9}"/>
    <dgm:cxn modelId="{E103C17D-4C7B-4C39-92A0-3248095E1A1C}" type="presOf" srcId="{69B6576F-ACC5-427E-ABA8-6D7C32AC4DB6}" destId="{EA8A6A7F-429E-430B-90E7-1D65CAF998E8}" srcOrd="0" destOrd="0" presId="urn:microsoft.com/office/officeart/2005/8/layout/chevron1"/>
    <dgm:cxn modelId="{E34006FF-7EC9-47FD-AAC6-C1D50CBD6B07}" type="presOf" srcId="{26692324-74A4-484F-B89D-04138F6B2639}" destId="{7A621747-5729-4206-8BB1-74E6BDF3AA42}" srcOrd="0" destOrd="0" presId="urn:microsoft.com/office/officeart/2005/8/layout/chevron1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78C07087-97C5-4D48-B21E-A779D1A2DEF4}" type="presOf" srcId="{D01875E2-DFFD-44FC-B837-BEAC04CE05E9}" destId="{89FBDF15-C243-4B50-AE08-93678740F889}" srcOrd="0" destOrd="0" presId="urn:microsoft.com/office/officeart/2005/8/layout/chevron1"/>
    <dgm:cxn modelId="{890AF46F-786E-482D-B5EC-D530DFAC9C85}" srcId="{67013EC6-1097-459B-B140-E831F539D52A}" destId="{C943F299-E52E-45A9-BCFD-BF52F98558C0}" srcOrd="6" destOrd="0" parTransId="{C8461058-D593-45E7-B3C6-54F1C5FAA0A6}" sibTransId="{90BB4B94-0DA6-4A25-B956-9B903EDFBDA0}"/>
    <dgm:cxn modelId="{47920BAA-376D-4627-B585-983BAE31E5A6}" type="presOf" srcId="{8D466A30-8A33-4177-BCC8-4DCD17FB22F4}" destId="{E2569A20-D040-4A65-80ED-095D9D2727D1}" srcOrd="0" destOrd="0" presId="urn:microsoft.com/office/officeart/2005/8/layout/chevron1"/>
    <dgm:cxn modelId="{1D0C988A-373F-4A9C-96FC-BC5876DB8327}" type="presOf" srcId="{C943F299-E52E-45A9-BCFD-BF52F98558C0}" destId="{84D4F14B-88E3-434B-AFF1-4728BA8E5784}" srcOrd="0" destOrd="0" presId="urn:microsoft.com/office/officeart/2005/8/layout/chevron1"/>
    <dgm:cxn modelId="{0DA7DEB1-86A5-4C75-8E25-506A529E6F29}" type="presOf" srcId="{D41414F5-2AD6-49F6-A8E9-8A5320094721}" destId="{ED047E95-CA07-45F8-B1D2-EB2E44BB9E1C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839A8AED-82A1-4199-AB53-B7212150EEC9}" type="presParOf" srcId="{C9DC8D7F-6E35-48BC-9ADC-0AB1D58B5B94}" destId="{7A621747-5729-4206-8BB1-74E6BDF3AA42}" srcOrd="0" destOrd="0" presId="urn:microsoft.com/office/officeart/2005/8/layout/chevron1"/>
    <dgm:cxn modelId="{5B5061A8-28A3-488A-9951-FC0CCF76FE00}" type="presParOf" srcId="{C9DC8D7F-6E35-48BC-9ADC-0AB1D58B5B94}" destId="{66906A19-3308-439A-8312-A478E42A3773}" srcOrd="1" destOrd="0" presId="urn:microsoft.com/office/officeart/2005/8/layout/chevron1"/>
    <dgm:cxn modelId="{C805966D-6348-4BD4-8444-008580129D78}" type="presParOf" srcId="{C9DC8D7F-6E35-48BC-9ADC-0AB1D58B5B94}" destId="{ED047E95-CA07-45F8-B1D2-EB2E44BB9E1C}" srcOrd="2" destOrd="0" presId="urn:microsoft.com/office/officeart/2005/8/layout/chevron1"/>
    <dgm:cxn modelId="{E4D467BA-5AAB-42C6-8440-17189D4E732D}" type="presParOf" srcId="{C9DC8D7F-6E35-48BC-9ADC-0AB1D58B5B94}" destId="{2FBCACB6-6C02-4A2D-B164-335F4B52080E}" srcOrd="3" destOrd="0" presId="urn:microsoft.com/office/officeart/2005/8/layout/chevron1"/>
    <dgm:cxn modelId="{33693BC4-2E02-422E-A3D0-EE471FB77C33}" type="presParOf" srcId="{C9DC8D7F-6E35-48BC-9ADC-0AB1D58B5B94}" destId="{89FBDF15-C243-4B50-AE08-93678740F889}" srcOrd="4" destOrd="0" presId="urn:microsoft.com/office/officeart/2005/8/layout/chevron1"/>
    <dgm:cxn modelId="{FA41BB8C-7736-459E-9072-FB17D51B17A8}" type="presParOf" srcId="{C9DC8D7F-6E35-48BC-9ADC-0AB1D58B5B94}" destId="{FDD02967-6E90-4122-9174-B7501C27237C}" srcOrd="5" destOrd="0" presId="urn:microsoft.com/office/officeart/2005/8/layout/chevron1"/>
    <dgm:cxn modelId="{2B6A9D42-552D-436C-9833-532578583264}" type="presParOf" srcId="{C9DC8D7F-6E35-48BC-9ADC-0AB1D58B5B94}" destId="{EA8A6A7F-429E-430B-90E7-1D65CAF998E8}" srcOrd="6" destOrd="0" presId="urn:microsoft.com/office/officeart/2005/8/layout/chevron1"/>
    <dgm:cxn modelId="{8E09976E-3FD2-4329-9E6E-0988C174311B}" type="presParOf" srcId="{C9DC8D7F-6E35-48BC-9ADC-0AB1D58B5B94}" destId="{A1A523E9-8E49-4984-BC25-BD0DB3152DCD}" srcOrd="7" destOrd="0" presId="urn:microsoft.com/office/officeart/2005/8/layout/chevron1"/>
    <dgm:cxn modelId="{AA3466E8-A10C-437D-9566-2061445705BC}" type="presParOf" srcId="{C9DC8D7F-6E35-48BC-9ADC-0AB1D58B5B94}" destId="{E2569A20-D040-4A65-80ED-095D9D2727D1}" srcOrd="8" destOrd="0" presId="urn:microsoft.com/office/officeart/2005/8/layout/chevron1"/>
    <dgm:cxn modelId="{81A2BF52-6335-4439-96A7-86F8D4BDDA82}" type="presParOf" srcId="{C9DC8D7F-6E35-48BC-9ADC-0AB1D58B5B94}" destId="{88CDF4E7-8FDB-43E5-A764-48A8DF3D54A6}" srcOrd="9" destOrd="0" presId="urn:microsoft.com/office/officeart/2005/8/layout/chevron1"/>
    <dgm:cxn modelId="{B6E2D5C7-31CB-4889-8FF2-582AD64C87ED}" type="presParOf" srcId="{C9DC8D7F-6E35-48BC-9ADC-0AB1D58B5B94}" destId="{65BE4E39-09C4-416B-A70A-498BAA7AC461}" srcOrd="10" destOrd="0" presId="urn:microsoft.com/office/officeart/2005/8/layout/chevron1"/>
    <dgm:cxn modelId="{F0B6BACC-8BE7-4C5B-8989-BCD47DF9EEA5}" type="presParOf" srcId="{C9DC8D7F-6E35-48BC-9ADC-0AB1D58B5B94}" destId="{06220E75-875B-40BC-91DD-8D2F705E6B55}" srcOrd="11" destOrd="0" presId="urn:microsoft.com/office/officeart/2005/8/layout/chevron1"/>
    <dgm:cxn modelId="{9A255377-A2C2-4E59-A0AE-C14133AF72F6}" type="presParOf" srcId="{C9DC8D7F-6E35-48BC-9ADC-0AB1D58B5B94}" destId="{84D4F14B-88E3-434B-AFF1-4728BA8E5784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dirty="0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8D466A30-8A33-4177-BCC8-4DCD17FB22F4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 – Conception et architecture</a:t>
          </a:r>
          <a:endParaRPr lang="fr-FR" dirty="0">
            <a:solidFill>
              <a:schemeClr val="bg1"/>
            </a:solidFill>
          </a:endParaRPr>
        </a:p>
      </dgm:t>
    </dgm:pt>
    <dgm:pt modelId="{59DFA5C1-7E07-44DA-AB70-361F068C0781}" type="parTrans" cxnId="{D767BB65-03F3-4893-BF77-73104DF0CF6A}">
      <dgm:prSet/>
      <dgm:spPr/>
      <dgm:t>
        <a:bodyPr/>
        <a:lstStyle/>
        <a:p>
          <a:endParaRPr lang="fr-FR"/>
        </a:p>
      </dgm:t>
    </dgm:pt>
    <dgm:pt modelId="{FABFD728-9785-438A-8E39-FF4692861168}" type="sibTrans" cxnId="{D767BB65-03F3-4893-BF77-73104DF0CF6A}">
      <dgm:prSet/>
      <dgm:spPr/>
      <dgm:t>
        <a:bodyPr/>
        <a:lstStyle/>
        <a:p>
          <a:endParaRPr lang="fr-FR"/>
        </a:p>
      </dgm:t>
    </dgm:pt>
    <dgm:pt modelId="{C943F299-E52E-45A9-BCFD-BF52F98558C0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C8461058-D593-45E7-B3C6-54F1C5FAA0A6}" type="parTrans" cxnId="{890AF46F-786E-482D-B5EC-D530DFAC9C85}">
      <dgm:prSet/>
      <dgm:spPr/>
      <dgm:t>
        <a:bodyPr/>
        <a:lstStyle/>
        <a:p>
          <a:endParaRPr lang="fr-FR"/>
        </a:p>
      </dgm:t>
    </dgm:pt>
    <dgm:pt modelId="{90BB4B94-0DA6-4A25-B956-9B903EDFBDA0}" type="sibTrans" cxnId="{890AF46F-786E-482D-B5EC-D530DFAC9C85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E2569A20-D040-4A65-80ED-095D9D2727D1}" type="pres">
      <dgm:prSet presAssocID="{8D466A30-8A33-4177-BCC8-4DCD17FB22F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CDF4E7-8FDB-43E5-A764-48A8DF3D54A6}" type="pres">
      <dgm:prSet presAssocID="{FABFD728-9785-438A-8E39-FF4692861168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220E75-875B-40BC-91DD-8D2F705E6B55}" type="pres">
      <dgm:prSet presAssocID="{538D35AC-F2A2-4F6C-A4C1-4B3E0DEB63D9}" presName="parTxOnlySpace" presStyleCnt="0"/>
      <dgm:spPr/>
    </dgm:pt>
    <dgm:pt modelId="{84D4F14B-88E3-434B-AFF1-4728BA8E5784}" type="pres">
      <dgm:prSet presAssocID="{C943F299-E52E-45A9-BCFD-BF52F98558C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06A38DF1-AFF1-449E-8696-3708F88C1FA7}" type="presOf" srcId="{D01875E2-DFFD-44FC-B837-BEAC04CE05E9}" destId="{89FBDF15-C243-4B50-AE08-93678740F889}" srcOrd="0" destOrd="0" presId="urn:microsoft.com/office/officeart/2005/8/layout/chevron1"/>
    <dgm:cxn modelId="{4E67C3B2-4973-4AC9-A114-2AE5386EDDBC}" type="presOf" srcId="{B93C0965-3270-41FF-BEB8-E0A58401D02D}" destId="{65BE4E39-09C4-416B-A70A-498BAA7AC461}" srcOrd="0" destOrd="0" presId="urn:microsoft.com/office/officeart/2005/8/layout/chevron1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231C8307-64D5-42FE-91B9-BA99B235C775}" type="presOf" srcId="{D41414F5-2AD6-49F6-A8E9-8A5320094721}" destId="{ED047E95-CA07-45F8-B1D2-EB2E44BB9E1C}" srcOrd="0" destOrd="0" presId="urn:microsoft.com/office/officeart/2005/8/layout/chevron1"/>
    <dgm:cxn modelId="{53D456FF-708B-4DE2-830A-A19FDEAB60E9}" type="presOf" srcId="{C943F299-E52E-45A9-BCFD-BF52F98558C0}" destId="{84D4F14B-88E3-434B-AFF1-4728BA8E5784}" srcOrd="0" destOrd="0" presId="urn:microsoft.com/office/officeart/2005/8/layout/chevron1"/>
    <dgm:cxn modelId="{D767BB65-03F3-4893-BF77-73104DF0CF6A}" srcId="{67013EC6-1097-459B-B140-E831F539D52A}" destId="{8D466A30-8A33-4177-BCC8-4DCD17FB22F4}" srcOrd="4" destOrd="0" parTransId="{59DFA5C1-7E07-44DA-AB70-361F068C0781}" sibTransId="{FABFD728-9785-438A-8E39-FF4692861168}"/>
    <dgm:cxn modelId="{03D91A79-C53F-4D77-9EC2-94283E988F38}" type="presOf" srcId="{67013EC6-1097-459B-B140-E831F539D52A}" destId="{C9DC8D7F-6E35-48BC-9ADC-0AB1D58B5B94}" srcOrd="0" destOrd="0" presId="urn:microsoft.com/office/officeart/2005/8/layout/chevron1"/>
    <dgm:cxn modelId="{2BFCFB9A-799F-42C6-8596-0564ABDD811D}" srcId="{67013EC6-1097-459B-B140-E831F539D52A}" destId="{B93C0965-3270-41FF-BEB8-E0A58401D02D}" srcOrd="5" destOrd="0" parTransId="{2DB8CC44-5C62-4F4E-B810-D8A075723EB4}" sibTransId="{538D35AC-F2A2-4F6C-A4C1-4B3E0DEB63D9}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4B029430-FC10-4356-842A-883A1585062B}" type="presOf" srcId="{26692324-74A4-484F-B89D-04138F6B2639}" destId="{7A621747-5729-4206-8BB1-74E6BDF3AA42}" srcOrd="0" destOrd="0" presId="urn:microsoft.com/office/officeart/2005/8/layout/chevron1"/>
    <dgm:cxn modelId="{0B88F5E8-4C30-405A-B41F-CA2BD8369928}" type="presOf" srcId="{8D466A30-8A33-4177-BCC8-4DCD17FB22F4}" destId="{E2569A20-D040-4A65-80ED-095D9D2727D1}" srcOrd="0" destOrd="0" presId="urn:microsoft.com/office/officeart/2005/8/layout/chevron1"/>
    <dgm:cxn modelId="{890AF46F-786E-482D-B5EC-D530DFAC9C85}" srcId="{67013EC6-1097-459B-B140-E831F539D52A}" destId="{C943F299-E52E-45A9-BCFD-BF52F98558C0}" srcOrd="6" destOrd="0" parTransId="{C8461058-D593-45E7-B3C6-54F1C5FAA0A6}" sibTransId="{90BB4B94-0DA6-4A25-B956-9B903EDFBDA0}"/>
    <dgm:cxn modelId="{26944FA4-0E4F-4C5D-A5C8-074549306BCD}" type="presOf" srcId="{69B6576F-ACC5-427E-ABA8-6D7C32AC4DB6}" destId="{EA8A6A7F-429E-430B-90E7-1D65CAF998E8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1720E7F6-453E-40DE-AE0D-59E1F7F4D27C}" type="presParOf" srcId="{C9DC8D7F-6E35-48BC-9ADC-0AB1D58B5B94}" destId="{7A621747-5729-4206-8BB1-74E6BDF3AA42}" srcOrd="0" destOrd="0" presId="urn:microsoft.com/office/officeart/2005/8/layout/chevron1"/>
    <dgm:cxn modelId="{49F09148-6FDE-4A2A-8C3C-BC13BCA04989}" type="presParOf" srcId="{C9DC8D7F-6E35-48BC-9ADC-0AB1D58B5B94}" destId="{66906A19-3308-439A-8312-A478E42A3773}" srcOrd="1" destOrd="0" presId="urn:microsoft.com/office/officeart/2005/8/layout/chevron1"/>
    <dgm:cxn modelId="{551B9111-B797-4188-85C0-E94EEE8742B8}" type="presParOf" srcId="{C9DC8D7F-6E35-48BC-9ADC-0AB1D58B5B94}" destId="{ED047E95-CA07-45F8-B1D2-EB2E44BB9E1C}" srcOrd="2" destOrd="0" presId="urn:microsoft.com/office/officeart/2005/8/layout/chevron1"/>
    <dgm:cxn modelId="{A6B4D566-BF98-4113-97DE-D5C3432336B2}" type="presParOf" srcId="{C9DC8D7F-6E35-48BC-9ADC-0AB1D58B5B94}" destId="{2FBCACB6-6C02-4A2D-B164-335F4B52080E}" srcOrd="3" destOrd="0" presId="urn:microsoft.com/office/officeart/2005/8/layout/chevron1"/>
    <dgm:cxn modelId="{B05574A2-E20E-468B-B010-B5E9AC8B4868}" type="presParOf" srcId="{C9DC8D7F-6E35-48BC-9ADC-0AB1D58B5B94}" destId="{89FBDF15-C243-4B50-AE08-93678740F889}" srcOrd="4" destOrd="0" presId="urn:microsoft.com/office/officeart/2005/8/layout/chevron1"/>
    <dgm:cxn modelId="{F1A61A6B-B165-4DFE-8A0C-CB0509592CBE}" type="presParOf" srcId="{C9DC8D7F-6E35-48BC-9ADC-0AB1D58B5B94}" destId="{FDD02967-6E90-4122-9174-B7501C27237C}" srcOrd="5" destOrd="0" presId="urn:microsoft.com/office/officeart/2005/8/layout/chevron1"/>
    <dgm:cxn modelId="{D696FAD5-2096-49EA-B1AC-5AF0EAC5421B}" type="presParOf" srcId="{C9DC8D7F-6E35-48BC-9ADC-0AB1D58B5B94}" destId="{EA8A6A7F-429E-430B-90E7-1D65CAF998E8}" srcOrd="6" destOrd="0" presId="urn:microsoft.com/office/officeart/2005/8/layout/chevron1"/>
    <dgm:cxn modelId="{962FC0D0-0BB4-4B1A-B1FE-C2C30EBEB382}" type="presParOf" srcId="{C9DC8D7F-6E35-48BC-9ADC-0AB1D58B5B94}" destId="{A1A523E9-8E49-4984-BC25-BD0DB3152DCD}" srcOrd="7" destOrd="0" presId="urn:microsoft.com/office/officeart/2005/8/layout/chevron1"/>
    <dgm:cxn modelId="{E494F7C3-9B59-4F54-BC67-1FF04405C03D}" type="presParOf" srcId="{C9DC8D7F-6E35-48BC-9ADC-0AB1D58B5B94}" destId="{E2569A20-D040-4A65-80ED-095D9D2727D1}" srcOrd="8" destOrd="0" presId="urn:microsoft.com/office/officeart/2005/8/layout/chevron1"/>
    <dgm:cxn modelId="{699DD8E4-2941-4500-BB97-C744C7C9D145}" type="presParOf" srcId="{C9DC8D7F-6E35-48BC-9ADC-0AB1D58B5B94}" destId="{88CDF4E7-8FDB-43E5-A764-48A8DF3D54A6}" srcOrd="9" destOrd="0" presId="urn:microsoft.com/office/officeart/2005/8/layout/chevron1"/>
    <dgm:cxn modelId="{1A65C979-E109-4D5B-97EF-8B949E49A297}" type="presParOf" srcId="{C9DC8D7F-6E35-48BC-9ADC-0AB1D58B5B94}" destId="{65BE4E39-09C4-416B-A70A-498BAA7AC461}" srcOrd="10" destOrd="0" presId="urn:microsoft.com/office/officeart/2005/8/layout/chevron1"/>
    <dgm:cxn modelId="{CAF36988-2E6F-4E9D-935A-337DBF89D055}" type="presParOf" srcId="{C9DC8D7F-6E35-48BC-9ADC-0AB1D58B5B94}" destId="{06220E75-875B-40BC-91DD-8D2F705E6B55}" srcOrd="11" destOrd="0" presId="urn:microsoft.com/office/officeart/2005/8/layout/chevron1"/>
    <dgm:cxn modelId="{D9BA5280-9399-4883-A3A6-5E08F2C7C8BA}" type="presParOf" srcId="{C9DC8D7F-6E35-48BC-9ADC-0AB1D58B5B94}" destId="{84D4F14B-88E3-434B-AFF1-4728BA8E5784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dirty="0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8D466A30-8A33-4177-BCC8-4DCD17FB22F4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 – Conception et architecture</a:t>
          </a:r>
          <a:endParaRPr lang="fr-FR" dirty="0">
            <a:solidFill>
              <a:schemeClr val="bg1"/>
            </a:solidFill>
          </a:endParaRPr>
        </a:p>
      </dgm:t>
    </dgm:pt>
    <dgm:pt modelId="{59DFA5C1-7E07-44DA-AB70-361F068C0781}" type="parTrans" cxnId="{D767BB65-03F3-4893-BF77-73104DF0CF6A}">
      <dgm:prSet/>
      <dgm:spPr/>
      <dgm:t>
        <a:bodyPr/>
        <a:lstStyle/>
        <a:p>
          <a:endParaRPr lang="fr-FR"/>
        </a:p>
      </dgm:t>
    </dgm:pt>
    <dgm:pt modelId="{FABFD728-9785-438A-8E39-FF4692861168}" type="sibTrans" cxnId="{D767BB65-03F3-4893-BF77-73104DF0CF6A}">
      <dgm:prSet/>
      <dgm:spPr/>
      <dgm:t>
        <a:bodyPr/>
        <a:lstStyle/>
        <a:p>
          <a:endParaRPr lang="fr-FR"/>
        </a:p>
      </dgm:t>
    </dgm:pt>
    <dgm:pt modelId="{C943F299-E52E-45A9-BCFD-BF52F98558C0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C8461058-D593-45E7-B3C6-54F1C5FAA0A6}" type="parTrans" cxnId="{890AF46F-786E-482D-B5EC-D530DFAC9C85}">
      <dgm:prSet/>
      <dgm:spPr/>
      <dgm:t>
        <a:bodyPr/>
        <a:lstStyle/>
        <a:p>
          <a:endParaRPr lang="fr-FR"/>
        </a:p>
      </dgm:t>
    </dgm:pt>
    <dgm:pt modelId="{90BB4B94-0DA6-4A25-B956-9B903EDFBDA0}" type="sibTrans" cxnId="{890AF46F-786E-482D-B5EC-D530DFAC9C85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E2569A20-D040-4A65-80ED-095D9D2727D1}" type="pres">
      <dgm:prSet presAssocID="{8D466A30-8A33-4177-BCC8-4DCD17FB22F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CDF4E7-8FDB-43E5-A764-48A8DF3D54A6}" type="pres">
      <dgm:prSet presAssocID="{FABFD728-9785-438A-8E39-FF4692861168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220E75-875B-40BC-91DD-8D2F705E6B55}" type="pres">
      <dgm:prSet presAssocID="{538D35AC-F2A2-4F6C-A4C1-4B3E0DEB63D9}" presName="parTxOnlySpace" presStyleCnt="0"/>
      <dgm:spPr/>
    </dgm:pt>
    <dgm:pt modelId="{84D4F14B-88E3-434B-AFF1-4728BA8E5784}" type="pres">
      <dgm:prSet presAssocID="{C943F299-E52E-45A9-BCFD-BF52F98558C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ABA402-8BB3-4C38-9F71-0F82FDF6CA36}" type="presOf" srcId="{D01875E2-DFFD-44FC-B837-BEAC04CE05E9}" destId="{89FBDF15-C243-4B50-AE08-93678740F889}" srcOrd="0" destOrd="0" presId="urn:microsoft.com/office/officeart/2005/8/layout/chevron1"/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DA57684F-4186-40AB-8023-2F51B3D71C00}" type="presOf" srcId="{B93C0965-3270-41FF-BEB8-E0A58401D02D}" destId="{65BE4E39-09C4-416B-A70A-498BAA7AC461}" srcOrd="0" destOrd="0" presId="urn:microsoft.com/office/officeart/2005/8/layout/chevron1"/>
    <dgm:cxn modelId="{4F81AD70-D171-48E4-85AF-F1F659587EF9}" type="presOf" srcId="{D41414F5-2AD6-49F6-A8E9-8A5320094721}" destId="{ED047E95-CA07-45F8-B1D2-EB2E44BB9E1C}" srcOrd="0" destOrd="0" presId="urn:microsoft.com/office/officeart/2005/8/layout/chevron1"/>
    <dgm:cxn modelId="{D767BB65-03F3-4893-BF77-73104DF0CF6A}" srcId="{67013EC6-1097-459B-B140-E831F539D52A}" destId="{8D466A30-8A33-4177-BCC8-4DCD17FB22F4}" srcOrd="4" destOrd="0" parTransId="{59DFA5C1-7E07-44DA-AB70-361F068C0781}" sibTransId="{FABFD728-9785-438A-8E39-FF4692861168}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84972E6B-B309-494E-BDBD-E0EC042CAA51}" type="presOf" srcId="{8D466A30-8A33-4177-BCC8-4DCD17FB22F4}" destId="{E2569A20-D040-4A65-80ED-095D9D2727D1}" srcOrd="0" destOrd="0" presId="urn:microsoft.com/office/officeart/2005/8/layout/chevron1"/>
    <dgm:cxn modelId="{64BDB980-C963-4890-B77F-B746D11A4268}" type="presOf" srcId="{67013EC6-1097-459B-B140-E831F539D52A}" destId="{C9DC8D7F-6E35-48BC-9ADC-0AB1D58B5B94}" srcOrd="0" destOrd="0" presId="urn:microsoft.com/office/officeart/2005/8/layout/chevron1"/>
    <dgm:cxn modelId="{890AF46F-786E-482D-B5EC-D530DFAC9C85}" srcId="{67013EC6-1097-459B-B140-E831F539D52A}" destId="{C943F299-E52E-45A9-BCFD-BF52F98558C0}" srcOrd="6" destOrd="0" parTransId="{C8461058-D593-45E7-B3C6-54F1C5FAA0A6}" sibTransId="{90BB4B94-0DA6-4A25-B956-9B903EDFBDA0}"/>
    <dgm:cxn modelId="{53DB2DDE-27E3-49CE-B2EC-700BC03A909A}" type="presOf" srcId="{69B6576F-ACC5-427E-ABA8-6D7C32AC4DB6}" destId="{EA8A6A7F-429E-430B-90E7-1D65CAF998E8}" srcOrd="0" destOrd="0" presId="urn:microsoft.com/office/officeart/2005/8/layout/chevron1"/>
    <dgm:cxn modelId="{5BE318B7-0B33-4ECF-BC32-617AF6913F39}" type="presOf" srcId="{26692324-74A4-484F-B89D-04138F6B2639}" destId="{7A621747-5729-4206-8BB1-74E6BDF3AA42}" srcOrd="0" destOrd="0" presId="urn:microsoft.com/office/officeart/2005/8/layout/chevron1"/>
    <dgm:cxn modelId="{149C8FC1-147F-43C2-B2B3-AE225E14E7FE}" type="presOf" srcId="{C943F299-E52E-45A9-BCFD-BF52F98558C0}" destId="{84D4F14B-88E3-434B-AFF1-4728BA8E5784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2BFCFB9A-799F-42C6-8596-0564ABDD811D}" srcId="{67013EC6-1097-459B-B140-E831F539D52A}" destId="{B93C0965-3270-41FF-BEB8-E0A58401D02D}" srcOrd="5" destOrd="0" parTransId="{2DB8CC44-5C62-4F4E-B810-D8A075723EB4}" sibTransId="{538D35AC-F2A2-4F6C-A4C1-4B3E0DEB63D9}"/>
    <dgm:cxn modelId="{7E61A1A7-889E-4AF6-8F59-768717708CEE}" type="presParOf" srcId="{C9DC8D7F-6E35-48BC-9ADC-0AB1D58B5B94}" destId="{7A621747-5729-4206-8BB1-74E6BDF3AA42}" srcOrd="0" destOrd="0" presId="urn:microsoft.com/office/officeart/2005/8/layout/chevron1"/>
    <dgm:cxn modelId="{1EBE529B-1494-4E44-AF5B-B8A1A7578CE0}" type="presParOf" srcId="{C9DC8D7F-6E35-48BC-9ADC-0AB1D58B5B94}" destId="{66906A19-3308-439A-8312-A478E42A3773}" srcOrd="1" destOrd="0" presId="urn:microsoft.com/office/officeart/2005/8/layout/chevron1"/>
    <dgm:cxn modelId="{5A775275-CACC-46BE-8F7C-0FBE801AEE68}" type="presParOf" srcId="{C9DC8D7F-6E35-48BC-9ADC-0AB1D58B5B94}" destId="{ED047E95-CA07-45F8-B1D2-EB2E44BB9E1C}" srcOrd="2" destOrd="0" presId="urn:microsoft.com/office/officeart/2005/8/layout/chevron1"/>
    <dgm:cxn modelId="{81F6AC9B-5347-4B0C-82AD-313A329222CD}" type="presParOf" srcId="{C9DC8D7F-6E35-48BC-9ADC-0AB1D58B5B94}" destId="{2FBCACB6-6C02-4A2D-B164-335F4B52080E}" srcOrd="3" destOrd="0" presId="urn:microsoft.com/office/officeart/2005/8/layout/chevron1"/>
    <dgm:cxn modelId="{29C45654-6B43-4299-80D9-FDD3CB86E83F}" type="presParOf" srcId="{C9DC8D7F-6E35-48BC-9ADC-0AB1D58B5B94}" destId="{89FBDF15-C243-4B50-AE08-93678740F889}" srcOrd="4" destOrd="0" presId="urn:microsoft.com/office/officeart/2005/8/layout/chevron1"/>
    <dgm:cxn modelId="{BE6A3150-51FF-420D-B247-88F9078B5A1E}" type="presParOf" srcId="{C9DC8D7F-6E35-48BC-9ADC-0AB1D58B5B94}" destId="{FDD02967-6E90-4122-9174-B7501C27237C}" srcOrd="5" destOrd="0" presId="urn:microsoft.com/office/officeart/2005/8/layout/chevron1"/>
    <dgm:cxn modelId="{17355067-42D0-47AC-84D8-C91FA8915ECD}" type="presParOf" srcId="{C9DC8D7F-6E35-48BC-9ADC-0AB1D58B5B94}" destId="{EA8A6A7F-429E-430B-90E7-1D65CAF998E8}" srcOrd="6" destOrd="0" presId="urn:microsoft.com/office/officeart/2005/8/layout/chevron1"/>
    <dgm:cxn modelId="{BD203305-C4F4-4CC9-BFD0-E494E30B291B}" type="presParOf" srcId="{C9DC8D7F-6E35-48BC-9ADC-0AB1D58B5B94}" destId="{A1A523E9-8E49-4984-BC25-BD0DB3152DCD}" srcOrd="7" destOrd="0" presId="urn:microsoft.com/office/officeart/2005/8/layout/chevron1"/>
    <dgm:cxn modelId="{4D7BC839-A08A-4FA8-BAE9-AA1637F04279}" type="presParOf" srcId="{C9DC8D7F-6E35-48BC-9ADC-0AB1D58B5B94}" destId="{E2569A20-D040-4A65-80ED-095D9D2727D1}" srcOrd="8" destOrd="0" presId="urn:microsoft.com/office/officeart/2005/8/layout/chevron1"/>
    <dgm:cxn modelId="{BA7620F8-A5C0-4827-9BED-BE9583B02D32}" type="presParOf" srcId="{C9DC8D7F-6E35-48BC-9ADC-0AB1D58B5B94}" destId="{88CDF4E7-8FDB-43E5-A764-48A8DF3D54A6}" srcOrd="9" destOrd="0" presId="urn:microsoft.com/office/officeart/2005/8/layout/chevron1"/>
    <dgm:cxn modelId="{A08F8C2C-A5D2-4C42-A1B7-DBB4BD8E4A85}" type="presParOf" srcId="{C9DC8D7F-6E35-48BC-9ADC-0AB1D58B5B94}" destId="{65BE4E39-09C4-416B-A70A-498BAA7AC461}" srcOrd="10" destOrd="0" presId="urn:microsoft.com/office/officeart/2005/8/layout/chevron1"/>
    <dgm:cxn modelId="{3C22C78D-BDB6-4F1A-8FE6-E9A9A3102B4D}" type="presParOf" srcId="{C9DC8D7F-6E35-48BC-9ADC-0AB1D58B5B94}" destId="{06220E75-875B-40BC-91DD-8D2F705E6B55}" srcOrd="11" destOrd="0" presId="urn:microsoft.com/office/officeart/2005/8/layout/chevron1"/>
    <dgm:cxn modelId="{48D5D092-9AFC-4C4E-A9AD-F62D85D7DEBF}" type="presParOf" srcId="{C9DC8D7F-6E35-48BC-9ADC-0AB1D58B5B94}" destId="{84D4F14B-88E3-434B-AFF1-4728BA8E5784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dirty="0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8D466A30-8A33-4177-BCC8-4DCD17FB22F4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 – Conception et architecture</a:t>
          </a:r>
          <a:endParaRPr lang="fr-FR" dirty="0">
            <a:solidFill>
              <a:schemeClr val="bg1"/>
            </a:solidFill>
          </a:endParaRPr>
        </a:p>
      </dgm:t>
    </dgm:pt>
    <dgm:pt modelId="{59DFA5C1-7E07-44DA-AB70-361F068C0781}" type="parTrans" cxnId="{D767BB65-03F3-4893-BF77-73104DF0CF6A}">
      <dgm:prSet/>
      <dgm:spPr/>
      <dgm:t>
        <a:bodyPr/>
        <a:lstStyle/>
        <a:p>
          <a:endParaRPr lang="fr-FR"/>
        </a:p>
      </dgm:t>
    </dgm:pt>
    <dgm:pt modelId="{FABFD728-9785-438A-8E39-FF4692861168}" type="sibTrans" cxnId="{D767BB65-03F3-4893-BF77-73104DF0CF6A}">
      <dgm:prSet/>
      <dgm:spPr/>
      <dgm:t>
        <a:bodyPr/>
        <a:lstStyle/>
        <a:p>
          <a:endParaRPr lang="fr-FR"/>
        </a:p>
      </dgm:t>
    </dgm:pt>
    <dgm:pt modelId="{C943F299-E52E-45A9-BCFD-BF52F98558C0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C8461058-D593-45E7-B3C6-54F1C5FAA0A6}" type="parTrans" cxnId="{890AF46F-786E-482D-B5EC-D530DFAC9C85}">
      <dgm:prSet/>
      <dgm:spPr/>
      <dgm:t>
        <a:bodyPr/>
        <a:lstStyle/>
        <a:p>
          <a:endParaRPr lang="fr-FR"/>
        </a:p>
      </dgm:t>
    </dgm:pt>
    <dgm:pt modelId="{90BB4B94-0DA6-4A25-B956-9B903EDFBDA0}" type="sibTrans" cxnId="{890AF46F-786E-482D-B5EC-D530DFAC9C85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E2569A20-D040-4A65-80ED-095D9D2727D1}" type="pres">
      <dgm:prSet presAssocID="{8D466A30-8A33-4177-BCC8-4DCD17FB22F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CDF4E7-8FDB-43E5-A764-48A8DF3D54A6}" type="pres">
      <dgm:prSet presAssocID="{FABFD728-9785-438A-8E39-FF4692861168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220E75-875B-40BC-91DD-8D2F705E6B55}" type="pres">
      <dgm:prSet presAssocID="{538D35AC-F2A2-4F6C-A4C1-4B3E0DEB63D9}" presName="parTxOnlySpace" presStyleCnt="0"/>
      <dgm:spPr/>
    </dgm:pt>
    <dgm:pt modelId="{84D4F14B-88E3-434B-AFF1-4728BA8E5784}" type="pres">
      <dgm:prSet presAssocID="{C943F299-E52E-45A9-BCFD-BF52F98558C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EB2A6776-F457-4F9D-AB1E-BDFA63BC9B15}" type="presOf" srcId="{D01875E2-DFFD-44FC-B837-BEAC04CE05E9}" destId="{89FBDF15-C243-4B50-AE08-93678740F889}" srcOrd="0" destOrd="0" presId="urn:microsoft.com/office/officeart/2005/8/layout/chevron1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D767BB65-03F3-4893-BF77-73104DF0CF6A}" srcId="{67013EC6-1097-459B-B140-E831F539D52A}" destId="{8D466A30-8A33-4177-BCC8-4DCD17FB22F4}" srcOrd="4" destOrd="0" parTransId="{59DFA5C1-7E07-44DA-AB70-361F068C0781}" sibTransId="{FABFD728-9785-438A-8E39-FF4692861168}"/>
    <dgm:cxn modelId="{CA8D8224-FC46-4B4A-A008-10BC15F38192}" type="presOf" srcId="{26692324-74A4-484F-B89D-04138F6B2639}" destId="{7A621747-5729-4206-8BB1-74E6BDF3AA42}" srcOrd="0" destOrd="0" presId="urn:microsoft.com/office/officeart/2005/8/layout/chevron1"/>
    <dgm:cxn modelId="{2BFCFB9A-799F-42C6-8596-0564ABDD811D}" srcId="{67013EC6-1097-459B-B140-E831F539D52A}" destId="{B93C0965-3270-41FF-BEB8-E0A58401D02D}" srcOrd="5" destOrd="0" parTransId="{2DB8CC44-5C62-4F4E-B810-D8A075723EB4}" sibTransId="{538D35AC-F2A2-4F6C-A4C1-4B3E0DEB63D9}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30821308-FFA2-4F59-9E41-D65398D57F83}" type="presOf" srcId="{B93C0965-3270-41FF-BEB8-E0A58401D02D}" destId="{65BE4E39-09C4-416B-A70A-498BAA7AC461}" srcOrd="0" destOrd="0" presId="urn:microsoft.com/office/officeart/2005/8/layout/chevron1"/>
    <dgm:cxn modelId="{07EB56D7-FC92-4511-95AA-B2985479C6E3}" type="presOf" srcId="{8D466A30-8A33-4177-BCC8-4DCD17FB22F4}" destId="{E2569A20-D040-4A65-80ED-095D9D2727D1}" srcOrd="0" destOrd="0" presId="urn:microsoft.com/office/officeart/2005/8/layout/chevron1"/>
    <dgm:cxn modelId="{BD0CEFF8-14BF-477F-A7D5-EF58A037713C}" type="presOf" srcId="{67013EC6-1097-459B-B140-E831F539D52A}" destId="{C9DC8D7F-6E35-48BC-9ADC-0AB1D58B5B94}" srcOrd="0" destOrd="0" presId="urn:microsoft.com/office/officeart/2005/8/layout/chevron1"/>
    <dgm:cxn modelId="{890AF46F-786E-482D-B5EC-D530DFAC9C85}" srcId="{67013EC6-1097-459B-B140-E831F539D52A}" destId="{C943F299-E52E-45A9-BCFD-BF52F98558C0}" srcOrd="6" destOrd="0" parTransId="{C8461058-D593-45E7-B3C6-54F1C5FAA0A6}" sibTransId="{90BB4B94-0DA6-4A25-B956-9B903EDFBDA0}"/>
    <dgm:cxn modelId="{BA714D6C-72DB-4072-B3AB-05969A82B87F}" type="presOf" srcId="{D41414F5-2AD6-49F6-A8E9-8A5320094721}" destId="{ED047E95-CA07-45F8-B1D2-EB2E44BB9E1C}" srcOrd="0" destOrd="0" presId="urn:microsoft.com/office/officeart/2005/8/layout/chevron1"/>
    <dgm:cxn modelId="{15183E12-E7D1-4EFB-A4C6-D9DBA7013B7E}" type="presOf" srcId="{C943F299-E52E-45A9-BCFD-BF52F98558C0}" destId="{84D4F14B-88E3-434B-AFF1-4728BA8E5784}" srcOrd="0" destOrd="0" presId="urn:microsoft.com/office/officeart/2005/8/layout/chevron1"/>
    <dgm:cxn modelId="{E26854B4-D1B8-4546-AB4B-BC3F49F2087D}" type="presOf" srcId="{69B6576F-ACC5-427E-ABA8-6D7C32AC4DB6}" destId="{EA8A6A7F-429E-430B-90E7-1D65CAF998E8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E5750904-3F01-4E0F-91E5-BCA5A2843520}" type="presParOf" srcId="{C9DC8D7F-6E35-48BC-9ADC-0AB1D58B5B94}" destId="{7A621747-5729-4206-8BB1-74E6BDF3AA42}" srcOrd="0" destOrd="0" presId="urn:microsoft.com/office/officeart/2005/8/layout/chevron1"/>
    <dgm:cxn modelId="{CF54B6E3-F025-407F-978B-BA15595A3115}" type="presParOf" srcId="{C9DC8D7F-6E35-48BC-9ADC-0AB1D58B5B94}" destId="{66906A19-3308-439A-8312-A478E42A3773}" srcOrd="1" destOrd="0" presId="urn:microsoft.com/office/officeart/2005/8/layout/chevron1"/>
    <dgm:cxn modelId="{3CA755B1-2466-4A28-A8B5-A72194D65DBB}" type="presParOf" srcId="{C9DC8D7F-6E35-48BC-9ADC-0AB1D58B5B94}" destId="{ED047E95-CA07-45F8-B1D2-EB2E44BB9E1C}" srcOrd="2" destOrd="0" presId="urn:microsoft.com/office/officeart/2005/8/layout/chevron1"/>
    <dgm:cxn modelId="{0777B2FA-57EF-459F-9376-E67F6C057726}" type="presParOf" srcId="{C9DC8D7F-6E35-48BC-9ADC-0AB1D58B5B94}" destId="{2FBCACB6-6C02-4A2D-B164-335F4B52080E}" srcOrd="3" destOrd="0" presId="urn:microsoft.com/office/officeart/2005/8/layout/chevron1"/>
    <dgm:cxn modelId="{8EAC09B9-0967-44C7-B692-D25DC9C147FB}" type="presParOf" srcId="{C9DC8D7F-6E35-48BC-9ADC-0AB1D58B5B94}" destId="{89FBDF15-C243-4B50-AE08-93678740F889}" srcOrd="4" destOrd="0" presId="urn:microsoft.com/office/officeart/2005/8/layout/chevron1"/>
    <dgm:cxn modelId="{C4D38F44-618A-4964-89C5-10B9DC73DA9F}" type="presParOf" srcId="{C9DC8D7F-6E35-48BC-9ADC-0AB1D58B5B94}" destId="{FDD02967-6E90-4122-9174-B7501C27237C}" srcOrd="5" destOrd="0" presId="urn:microsoft.com/office/officeart/2005/8/layout/chevron1"/>
    <dgm:cxn modelId="{86717327-F38F-4A89-BB9E-E7C3D458E875}" type="presParOf" srcId="{C9DC8D7F-6E35-48BC-9ADC-0AB1D58B5B94}" destId="{EA8A6A7F-429E-430B-90E7-1D65CAF998E8}" srcOrd="6" destOrd="0" presId="urn:microsoft.com/office/officeart/2005/8/layout/chevron1"/>
    <dgm:cxn modelId="{567BE8F6-D434-4300-BC8D-1BB3EFA9B3D9}" type="presParOf" srcId="{C9DC8D7F-6E35-48BC-9ADC-0AB1D58B5B94}" destId="{A1A523E9-8E49-4984-BC25-BD0DB3152DCD}" srcOrd="7" destOrd="0" presId="urn:microsoft.com/office/officeart/2005/8/layout/chevron1"/>
    <dgm:cxn modelId="{258626DF-0BAE-446D-A693-DA0DA1088D29}" type="presParOf" srcId="{C9DC8D7F-6E35-48BC-9ADC-0AB1D58B5B94}" destId="{E2569A20-D040-4A65-80ED-095D9D2727D1}" srcOrd="8" destOrd="0" presId="urn:microsoft.com/office/officeart/2005/8/layout/chevron1"/>
    <dgm:cxn modelId="{7D1C5FB1-973A-4254-8C0C-2931D37B6C5C}" type="presParOf" srcId="{C9DC8D7F-6E35-48BC-9ADC-0AB1D58B5B94}" destId="{88CDF4E7-8FDB-43E5-A764-48A8DF3D54A6}" srcOrd="9" destOrd="0" presId="urn:microsoft.com/office/officeart/2005/8/layout/chevron1"/>
    <dgm:cxn modelId="{D2DF2741-DDC5-4F9C-A3BA-561CBAD102EB}" type="presParOf" srcId="{C9DC8D7F-6E35-48BC-9ADC-0AB1D58B5B94}" destId="{65BE4E39-09C4-416B-A70A-498BAA7AC461}" srcOrd="10" destOrd="0" presId="urn:microsoft.com/office/officeart/2005/8/layout/chevron1"/>
    <dgm:cxn modelId="{9ACB3AEE-AA77-470D-948C-E5FDC113D55D}" type="presParOf" srcId="{C9DC8D7F-6E35-48BC-9ADC-0AB1D58B5B94}" destId="{06220E75-875B-40BC-91DD-8D2F705E6B55}" srcOrd="11" destOrd="0" presId="urn:microsoft.com/office/officeart/2005/8/layout/chevron1"/>
    <dgm:cxn modelId="{2C5A45F7-92DC-4D1A-B7C9-B93631CAE419}" type="presParOf" srcId="{C9DC8D7F-6E35-48BC-9ADC-0AB1D58B5B94}" destId="{84D4F14B-88E3-434B-AFF1-4728BA8E5784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63C38B30-742A-447D-AEDC-DB0823FECDDC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dirty="0"/>
        </a:p>
      </dgm:t>
    </dgm:pt>
    <dgm:pt modelId="{531E1551-10C7-4941-89D5-817A65B09235}" type="parTrans" cxnId="{AFD321F3-FC27-4DFB-B98E-C524D5876BC3}">
      <dgm:prSet/>
      <dgm:spPr/>
      <dgm:t>
        <a:bodyPr/>
        <a:lstStyle/>
        <a:p>
          <a:endParaRPr lang="fr-FR"/>
        </a:p>
      </dgm:t>
    </dgm:pt>
    <dgm:pt modelId="{015C7054-D3E8-48B7-9742-1F31C8042958}" type="sibTrans" cxnId="{AFD321F3-FC27-4DFB-B98E-C524D5876BC3}">
      <dgm:prSet/>
      <dgm:spPr/>
      <dgm:t>
        <a:bodyPr/>
        <a:lstStyle/>
        <a:p>
          <a:endParaRPr lang="fr-FR"/>
        </a:p>
      </dgm:t>
    </dgm:pt>
    <dgm:pt modelId="{B3FBE3AE-86FB-4B03-AC03-C0291F72C582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VI - Fonctions</a:t>
          </a:r>
          <a:endParaRPr lang="fr-FR" dirty="0">
            <a:solidFill>
              <a:schemeClr val="bg1"/>
            </a:solidFill>
          </a:endParaRPr>
        </a:p>
      </dgm:t>
    </dgm:pt>
    <dgm:pt modelId="{51BF65BB-632E-4E37-BA59-8621834AECE9}" type="parTrans" cxnId="{A10264FA-4074-4575-B407-FA935834CBB6}">
      <dgm:prSet/>
      <dgm:spPr/>
      <dgm:t>
        <a:bodyPr/>
        <a:lstStyle/>
        <a:p>
          <a:endParaRPr lang="fr-FR"/>
        </a:p>
      </dgm:t>
    </dgm:pt>
    <dgm:pt modelId="{B2BB4FE4-5CC1-45DA-8E8F-7719799AEACA}" type="sibTrans" cxnId="{A10264FA-4074-4575-B407-FA935834CBB6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18328266-3AB8-4638-9E3C-0128ACE908FC}" type="pres">
      <dgm:prSet presAssocID="{63C38B30-742A-447D-AEDC-DB0823FECDD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992CA-1E93-4EB8-A648-F3C4DEF5B00F}" type="pres">
      <dgm:prSet presAssocID="{015C7054-D3E8-48B7-9742-1F31C8042958}" presName="parTxOnlySpace" presStyleCnt="0"/>
      <dgm:spPr/>
    </dgm:pt>
    <dgm:pt modelId="{118BA2F9-35C5-4361-BAE9-280899126CF9}" type="pres">
      <dgm:prSet presAssocID="{B3FBE3AE-86FB-4B03-AC03-C0291F72C58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0B2CE2-0C0C-4014-9536-2D274D49B89E}" type="pres">
      <dgm:prSet presAssocID="{B2BB4FE4-5CC1-45DA-8E8F-7719799AEACA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6C86164C-B27D-4355-BDF8-8BC1C72BFD3C}" type="presOf" srcId="{D01875E2-DFFD-44FC-B837-BEAC04CE05E9}" destId="{89FBDF15-C243-4B50-AE08-93678740F889}" srcOrd="0" destOrd="0" presId="urn:microsoft.com/office/officeart/2005/8/layout/chevron1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AFD321F3-FC27-4DFB-B98E-C524D5876BC3}" srcId="{67013EC6-1097-459B-B140-E831F539D52A}" destId="{63C38B30-742A-447D-AEDC-DB0823FECDDC}" srcOrd="4" destOrd="0" parTransId="{531E1551-10C7-4941-89D5-817A65B09235}" sibTransId="{015C7054-D3E8-48B7-9742-1F31C8042958}"/>
    <dgm:cxn modelId="{385EC8B7-9C63-4BEE-89B2-1D950C71900A}" type="presOf" srcId="{D41414F5-2AD6-49F6-A8E9-8A5320094721}" destId="{ED047E95-CA07-45F8-B1D2-EB2E44BB9E1C}" srcOrd="0" destOrd="0" presId="urn:microsoft.com/office/officeart/2005/8/layout/chevron1"/>
    <dgm:cxn modelId="{2BFCFB9A-799F-42C6-8596-0564ABDD811D}" srcId="{67013EC6-1097-459B-B140-E831F539D52A}" destId="{B93C0965-3270-41FF-BEB8-E0A58401D02D}" srcOrd="6" destOrd="0" parTransId="{2DB8CC44-5C62-4F4E-B810-D8A075723EB4}" sibTransId="{538D35AC-F2A2-4F6C-A4C1-4B3E0DEB63D9}"/>
    <dgm:cxn modelId="{A10264FA-4074-4575-B407-FA935834CBB6}" srcId="{67013EC6-1097-459B-B140-E831F539D52A}" destId="{B3FBE3AE-86FB-4B03-AC03-C0291F72C582}" srcOrd="5" destOrd="0" parTransId="{51BF65BB-632E-4E37-BA59-8621834AECE9}" sibTransId="{B2BB4FE4-5CC1-45DA-8E8F-7719799AEACA}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568D2EC9-0322-4794-A4B2-7587254D862E}" type="presOf" srcId="{26692324-74A4-484F-B89D-04138F6B2639}" destId="{7A621747-5729-4206-8BB1-74E6BDF3AA42}" srcOrd="0" destOrd="0" presId="urn:microsoft.com/office/officeart/2005/8/layout/chevron1"/>
    <dgm:cxn modelId="{77AB0C6E-6C4B-4DAA-A3F5-39A2F190DE6C}" type="presOf" srcId="{67013EC6-1097-459B-B140-E831F539D52A}" destId="{C9DC8D7F-6E35-48BC-9ADC-0AB1D58B5B94}" srcOrd="0" destOrd="0" presId="urn:microsoft.com/office/officeart/2005/8/layout/chevron1"/>
    <dgm:cxn modelId="{28CB056E-0DF3-4416-8DD2-9F7790665C5C}" type="presOf" srcId="{B93C0965-3270-41FF-BEB8-E0A58401D02D}" destId="{65BE4E39-09C4-416B-A70A-498BAA7AC461}" srcOrd="0" destOrd="0" presId="urn:microsoft.com/office/officeart/2005/8/layout/chevron1"/>
    <dgm:cxn modelId="{62CAEBB2-6382-49B6-B5C0-74654F08B7C4}" type="presOf" srcId="{63C38B30-742A-447D-AEDC-DB0823FECDDC}" destId="{18328266-3AB8-4638-9E3C-0128ACE908FC}" srcOrd="0" destOrd="0" presId="urn:microsoft.com/office/officeart/2005/8/layout/chevron1"/>
    <dgm:cxn modelId="{244C9108-BBE2-4B75-92F9-7224FE8E9A44}" type="presOf" srcId="{B3FBE3AE-86FB-4B03-AC03-C0291F72C582}" destId="{118BA2F9-35C5-4361-BAE9-280899126CF9}" srcOrd="0" destOrd="0" presId="urn:microsoft.com/office/officeart/2005/8/layout/chevron1"/>
    <dgm:cxn modelId="{0D8E9CE5-B41F-45CA-BF9F-3C21BE62830A}" type="presOf" srcId="{69B6576F-ACC5-427E-ABA8-6D7C32AC4DB6}" destId="{EA8A6A7F-429E-430B-90E7-1D65CAF998E8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E783D43D-6029-407D-A309-9EA2E2A1985B}" type="presParOf" srcId="{C9DC8D7F-6E35-48BC-9ADC-0AB1D58B5B94}" destId="{7A621747-5729-4206-8BB1-74E6BDF3AA42}" srcOrd="0" destOrd="0" presId="urn:microsoft.com/office/officeart/2005/8/layout/chevron1"/>
    <dgm:cxn modelId="{934004B2-E15B-40F2-9B35-CA6022475631}" type="presParOf" srcId="{C9DC8D7F-6E35-48BC-9ADC-0AB1D58B5B94}" destId="{66906A19-3308-439A-8312-A478E42A3773}" srcOrd="1" destOrd="0" presId="urn:microsoft.com/office/officeart/2005/8/layout/chevron1"/>
    <dgm:cxn modelId="{17ED90F6-8DCB-42BE-8D46-0BC674C5CD0D}" type="presParOf" srcId="{C9DC8D7F-6E35-48BC-9ADC-0AB1D58B5B94}" destId="{ED047E95-CA07-45F8-B1D2-EB2E44BB9E1C}" srcOrd="2" destOrd="0" presId="urn:microsoft.com/office/officeart/2005/8/layout/chevron1"/>
    <dgm:cxn modelId="{B094ABFC-AE8B-441C-B364-52E01619BC72}" type="presParOf" srcId="{C9DC8D7F-6E35-48BC-9ADC-0AB1D58B5B94}" destId="{2FBCACB6-6C02-4A2D-B164-335F4B52080E}" srcOrd="3" destOrd="0" presId="urn:microsoft.com/office/officeart/2005/8/layout/chevron1"/>
    <dgm:cxn modelId="{86D8B339-C8AF-4AAE-BE8A-284BBC066707}" type="presParOf" srcId="{C9DC8D7F-6E35-48BC-9ADC-0AB1D58B5B94}" destId="{89FBDF15-C243-4B50-AE08-93678740F889}" srcOrd="4" destOrd="0" presId="urn:microsoft.com/office/officeart/2005/8/layout/chevron1"/>
    <dgm:cxn modelId="{CDF34C74-7F1F-485E-9166-E740F042FED3}" type="presParOf" srcId="{C9DC8D7F-6E35-48BC-9ADC-0AB1D58B5B94}" destId="{FDD02967-6E90-4122-9174-B7501C27237C}" srcOrd="5" destOrd="0" presId="urn:microsoft.com/office/officeart/2005/8/layout/chevron1"/>
    <dgm:cxn modelId="{BADB92F1-692B-4501-A8C0-81FF6B575331}" type="presParOf" srcId="{C9DC8D7F-6E35-48BC-9ADC-0AB1D58B5B94}" destId="{EA8A6A7F-429E-430B-90E7-1D65CAF998E8}" srcOrd="6" destOrd="0" presId="urn:microsoft.com/office/officeart/2005/8/layout/chevron1"/>
    <dgm:cxn modelId="{94FF39A4-3D71-4FE7-A60B-B136194230B8}" type="presParOf" srcId="{C9DC8D7F-6E35-48BC-9ADC-0AB1D58B5B94}" destId="{A1A523E9-8E49-4984-BC25-BD0DB3152DCD}" srcOrd="7" destOrd="0" presId="urn:microsoft.com/office/officeart/2005/8/layout/chevron1"/>
    <dgm:cxn modelId="{8655BF45-02A2-43A2-8F24-92A03A0D98A3}" type="presParOf" srcId="{C9DC8D7F-6E35-48BC-9ADC-0AB1D58B5B94}" destId="{18328266-3AB8-4638-9E3C-0128ACE908FC}" srcOrd="8" destOrd="0" presId="urn:microsoft.com/office/officeart/2005/8/layout/chevron1"/>
    <dgm:cxn modelId="{9ADD35BC-1D80-4242-BAF9-254EEFC60ABC}" type="presParOf" srcId="{C9DC8D7F-6E35-48BC-9ADC-0AB1D58B5B94}" destId="{2C5992CA-1E93-4EB8-A648-F3C4DEF5B00F}" srcOrd="9" destOrd="0" presId="urn:microsoft.com/office/officeart/2005/8/layout/chevron1"/>
    <dgm:cxn modelId="{5B751F7B-7662-438D-8CB3-B9D4DFF24305}" type="presParOf" srcId="{C9DC8D7F-6E35-48BC-9ADC-0AB1D58B5B94}" destId="{118BA2F9-35C5-4361-BAE9-280899126CF9}" srcOrd="10" destOrd="0" presId="urn:microsoft.com/office/officeart/2005/8/layout/chevron1"/>
    <dgm:cxn modelId="{97A94019-5D8C-4BBD-A782-1A504124C35F}" type="presParOf" srcId="{C9DC8D7F-6E35-48BC-9ADC-0AB1D58B5B94}" destId="{F30B2CE2-0C0C-4014-9536-2D274D49B89E}" srcOrd="11" destOrd="0" presId="urn:microsoft.com/office/officeart/2005/8/layout/chevron1"/>
    <dgm:cxn modelId="{F358332F-D78C-4387-8293-CE7E2A23B4FB}" type="presParOf" srcId="{C9DC8D7F-6E35-48BC-9ADC-0AB1D58B5B94}" destId="{65BE4E39-09C4-416B-A70A-498BAA7AC46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63C38B30-742A-447D-AEDC-DB0823FECDDC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dirty="0"/>
        </a:p>
      </dgm:t>
    </dgm:pt>
    <dgm:pt modelId="{531E1551-10C7-4941-89D5-817A65B09235}" type="parTrans" cxnId="{AFD321F3-FC27-4DFB-B98E-C524D5876BC3}">
      <dgm:prSet/>
      <dgm:spPr/>
      <dgm:t>
        <a:bodyPr/>
        <a:lstStyle/>
        <a:p>
          <a:endParaRPr lang="fr-FR"/>
        </a:p>
      </dgm:t>
    </dgm:pt>
    <dgm:pt modelId="{015C7054-D3E8-48B7-9742-1F31C8042958}" type="sibTrans" cxnId="{AFD321F3-FC27-4DFB-B98E-C524D5876BC3}">
      <dgm:prSet/>
      <dgm:spPr/>
      <dgm:t>
        <a:bodyPr/>
        <a:lstStyle/>
        <a:p>
          <a:endParaRPr lang="fr-FR"/>
        </a:p>
      </dgm:t>
    </dgm:pt>
    <dgm:pt modelId="{B3FBE3AE-86FB-4B03-AC03-C0291F72C582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VI - Fonctions</a:t>
          </a:r>
          <a:endParaRPr lang="fr-FR" dirty="0">
            <a:solidFill>
              <a:schemeClr val="bg1"/>
            </a:solidFill>
          </a:endParaRPr>
        </a:p>
      </dgm:t>
    </dgm:pt>
    <dgm:pt modelId="{51BF65BB-632E-4E37-BA59-8621834AECE9}" type="parTrans" cxnId="{A10264FA-4074-4575-B407-FA935834CBB6}">
      <dgm:prSet/>
      <dgm:spPr/>
      <dgm:t>
        <a:bodyPr/>
        <a:lstStyle/>
        <a:p>
          <a:endParaRPr lang="fr-FR"/>
        </a:p>
      </dgm:t>
    </dgm:pt>
    <dgm:pt modelId="{B2BB4FE4-5CC1-45DA-8E8F-7719799AEACA}" type="sibTrans" cxnId="{A10264FA-4074-4575-B407-FA935834CBB6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18328266-3AB8-4638-9E3C-0128ACE908FC}" type="pres">
      <dgm:prSet presAssocID="{63C38B30-742A-447D-AEDC-DB0823FECDD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992CA-1E93-4EB8-A648-F3C4DEF5B00F}" type="pres">
      <dgm:prSet presAssocID="{015C7054-D3E8-48B7-9742-1F31C8042958}" presName="parTxOnlySpace" presStyleCnt="0"/>
      <dgm:spPr/>
    </dgm:pt>
    <dgm:pt modelId="{118BA2F9-35C5-4361-BAE9-280899126CF9}" type="pres">
      <dgm:prSet presAssocID="{B3FBE3AE-86FB-4B03-AC03-C0291F72C58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0B2CE2-0C0C-4014-9536-2D274D49B89E}" type="pres">
      <dgm:prSet presAssocID="{B2BB4FE4-5CC1-45DA-8E8F-7719799AEACA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7411707-51F4-4FAB-81FF-90B327773D9B}" type="presOf" srcId="{D41414F5-2AD6-49F6-A8E9-8A5320094721}" destId="{ED047E95-CA07-45F8-B1D2-EB2E44BB9E1C}" srcOrd="0" destOrd="0" presId="urn:microsoft.com/office/officeart/2005/8/layout/chevron1"/>
    <dgm:cxn modelId="{3BD56B33-5305-4CCD-9D36-F958648C5BFA}" type="presOf" srcId="{63C38B30-742A-447D-AEDC-DB0823FECDDC}" destId="{18328266-3AB8-4638-9E3C-0128ACE908FC}" srcOrd="0" destOrd="0" presId="urn:microsoft.com/office/officeart/2005/8/layout/chevron1"/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AFD321F3-FC27-4DFB-B98E-C524D5876BC3}" srcId="{67013EC6-1097-459B-B140-E831F539D52A}" destId="{63C38B30-742A-447D-AEDC-DB0823FECDDC}" srcOrd="4" destOrd="0" parTransId="{531E1551-10C7-4941-89D5-817A65B09235}" sibTransId="{015C7054-D3E8-48B7-9742-1F31C8042958}"/>
    <dgm:cxn modelId="{12CBD2BF-A6F6-4668-9587-8E155AB1FD9D}" type="presOf" srcId="{26692324-74A4-484F-B89D-04138F6B2639}" destId="{7A621747-5729-4206-8BB1-74E6BDF3AA42}" srcOrd="0" destOrd="0" presId="urn:microsoft.com/office/officeart/2005/8/layout/chevron1"/>
    <dgm:cxn modelId="{FBDF9E97-EC7A-4072-B82F-FBD1E9B92683}" type="presOf" srcId="{B93C0965-3270-41FF-BEB8-E0A58401D02D}" destId="{65BE4E39-09C4-416B-A70A-498BAA7AC461}" srcOrd="0" destOrd="0" presId="urn:microsoft.com/office/officeart/2005/8/layout/chevron1"/>
    <dgm:cxn modelId="{2BFCFB9A-799F-42C6-8596-0564ABDD811D}" srcId="{67013EC6-1097-459B-B140-E831F539D52A}" destId="{B93C0965-3270-41FF-BEB8-E0A58401D02D}" srcOrd="6" destOrd="0" parTransId="{2DB8CC44-5C62-4F4E-B810-D8A075723EB4}" sibTransId="{538D35AC-F2A2-4F6C-A4C1-4B3E0DEB63D9}"/>
    <dgm:cxn modelId="{A10264FA-4074-4575-B407-FA935834CBB6}" srcId="{67013EC6-1097-459B-B140-E831F539D52A}" destId="{B3FBE3AE-86FB-4B03-AC03-C0291F72C582}" srcOrd="5" destOrd="0" parTransId="{51BF65BB-632E-4E37-BA59-8621834AECE9}" sibTransId="{B2BB4FE4-5CC1-45DA-8E8F-7719799AEACA}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29745B1C-80D2-4ABC-9483-98EF62DFE923}" type="presOf" srcId="{D01875E2-DFFD-44FC-B837-BEAC04CE05E9}" destId="{89FBDF15-C243-4B50-AE08-93678740F889}" srcOrd="0" destOrd="0" presId="urn:microsoft.com/office/officeart/2005/8/layout/chevron1"/>
    <dgm:cxn modelId="{E7882145-194A-4458-9310-6EC068D34213}" type="presOf" srcId="{67013EC6-1097-459B-B140-E831F539D52A}" destId="{C9DC8D7F-6E35-48BC-9ADC-0AB1D58B5B94}" srcOrd="0" destOrd="0" presId="urn:microsoft.com/office/officeart/2005/8/layout/chevron1"/>
    <dgm:cxn modelId="{5F957D13-12A1-447E-B07E-653865FF4D06}" type="presOf" srcId="{69B6576F-ACC5-427E-ABA8-6D7C32AC4DB6}" destId="{EA8A6A7F-429E-430B-90E7-1D65CAF998E8}" srcOrd="0" destOrd="0" presId="urn:microsoft.com/office/officeart/2005/8/layout/chevron1"/>
    <dgm:cxn modelId="{EA8A584A-8B63-4602-AA35-E28702C4C5DC}" type="presOf" srcId="{B3FBE3AE-86FB-4B03-AC03-C0291F72C582}" destId="{118BA2F9-35C5-4361-BAE9-280899126CF9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91273A79-6C4B-4F07-8A86-E2D859F62BE2}" type="presParOf" srcId="{C9DC8D7F-6E35-48BC-9ADC-0AB1D58B5B94}" destId="{7A621747-5729-4206-8BB1-74E6BDF3AA42}" srcOrd="0" destOrd="0" presId="urn:microsoft.com/office/officeart/2005/8/layout/chevron1"/>
    <dgm:cxn modelId="{ACF309DF-6CAE-48DC-8EF0-1C47F51A2223}" type="presParOf" srcId="{C9DC8D7F-6E35-48BC-9ADC-0AB1D58B5B94}" destId="{66906A19-3308-439A-8312-A478E42A3773}" srcOrd="1" destOrd="0" presId="urn:microsoft.com/office/officeart/2005/8/layout/chevron1"/>
    <dgm:cxn modelId="{DDE7668A-6250-47FC-97D9-74DB23D08087}" type="presParOf" srcId="{C9DC8D7F-6E35-48BC-9ADC-0AB1D58B5B94}" destId="{ED047E95-CA07-45F8-B1D2-EB2E44BB9E1C}" srcOrd="2" destOrd="0" presId="urn:microsoft.com/office/officeart/2005/8/layout/chevron1"/>
    <dgm:cxn modelId="{E120019E-11A7-4C27-8070-2C1CD689B2F2}" type="presParOf" srcId="{C9DC8D7F-6E35-48BC-9ADC-0AB1D58B5B94}" destId="{2FBCACB6-6C02-4A2D-B164-335F4B52080E}" srcOrd="3" destOrd="0" presId="urn:microsoft.com/office/officeart/2005/8/layout/chevron1"/>
    <dgm:cxn modelId="{83DE202E-82CC-430B-896B-1CADE831CD11}" type="presParOf" srcId="{C9DC8D7F-6E35-48BC-9ADC-0AB1D58B5B94}" destId="{89FBDF15-C243-4B50-AE08-93678740F889}" srcOrd="4" destOrd="0" presId="urn:microsoft.com/office/officeart/2005/8/layout/chevron1"/>
    <dgm:cxn modelId="{1A00DBDD-01B1-4180-8D6D-DC01AFBE9D1E}" type="presParOf" srcId="{C9DC8D7F-6E35-48BC-9ADC-0AB1D58B5B94}" destId="{FDD02967-6E90-4122-9174-B7501C27237C}" srcOrd="5" destOrd="0" presId="urn:microsoft.com/office/officeart/2005/8/layout/chevron1"/>
    <dgm:cxn modelId="{42E6F1F9-1A98-497A-A02D-87D328B1B6B4}" type="presParOf" srcId="{C9DC8D7F-6E35-48BC-9ADC-0AB1D58B5B94}" destId="{EA8A6A7F-429E-430B-90E7-1D65CAF998E8}" srcOrd="6" destOrd="0" presId="urn:microsoft.com/office/officeart/2005/8/layout/chevron1"/>
    <dgm:cxn modelId="{32CCC4D6-69B7-4628-B905-B39FC0179576}" type="presParOf" srcId="{C9DC8D7F-6E35-48BC-9ADC-0AB1D58B5B94}" destId="{A1A523E9-8E49-4984-BC25-BD0DB3152DCD}" srcOrd="7" destOrd="0" presId="urn:microsoft.com/office/officeart/2005/8/layout/chevron1"/>
    <dgm:cxn modelId="{4383C011-7288-4257-9986-24441C8D1A7C}" type="presParOf" srcId="{C9DC8D7F-6E35-48BC-9ADC-0AB1D58B5B94}" destId="{18328266-3AB8-4638-9E3C-0128ACE908FC}" srcOrd="8" destOrd="0" presId="urn:microsoft.com/office/officeart/2005/8/layout/chevron1"/>
    <dgm:cxn modelId="{5872C2DD-01E1-42D1-9E2A-107F164E0D88}" type="presParOf" srcId="{C9DC8D7F-6E35-48BC-9ADC-0AB1D58B5B94}" destId="{2C5992CA-1E93-4EB8-A648-F3C4DEF5B00F}" srcOrd="9" destOrd="0" presId="urn:microsoft.com/office/officeart/2005/8/layout/chevron1"/>
    <dgm:cxn modelId="{0F764055-613B-45C5-B346-2E879B89F82F}" type="presParOf" srcId="{C9DC8D7F-6E35-48BC-9ADC-0AB1D58B5B94}" destId="{118BA2F9-35C5-4361-BAE9-280899126CF9}" srcOrd="10" destOrd="0" presId="urn:microsoft.com/office/officeart/2005/8/layout/chevron1"/>
    <dgm:cxn modelId="{D11B5C15-C304-4E27-8F4E-5855DDDDAE16}" type="presParOf" srcId="{C9DC8D7F-6E35-48BC-9ADC-0AB1D58B5B94}" destId="{F30B2CE2-0C0C-4014-9536-2D274D49B89E}" srcOrd="11" destOrd="0" presId="urn:microsoft.com/office/officeart/2005/8/layout/chevron1"/>
    <dgm:cxn modelId="{6CDD1D8A-B0D3-4525-A305-E8E447A172BC}" type="presParOf" srcId="{C9DC8D7F-6E35-48BC-9ADC-0AB1D58B5B94}" destId="{65BE4E39-09C4-416B-A70A-498BAA7AC46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013EC6-1097-459B-B140-E831F539D5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692324-74A4-484F-B89D-04138F6B263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dirty="0"/>
        </a:p>
      </dgm:t>
    </dgm:pt>
    <dgm:pt modelId="{5A031BD8-4EB5-4247-AFA5-3FA953306706}" type="parTrans" cxnId="{DFF01632-3215-4E93-B094-47099CF8C1CD}">
      <dgm:prSet/>
      <dgm:spPr/>
      <dgm:t>
        <a:bodyPr/>
        <a:lstStyle/>
        <a:p>
          <a:endParaRPr lang="fr-FR"/>
        </a:p>
      </dgm:t>
    </dgm:pt>
    <dgm:pt modelId="{C74A3762-4470-473F-A0E8-442903ED2387}" type="sibTrans" cxnId="{DFF01632-3215-4E93-B094-47099CF8C1CD}">
      <dgm:prSet/>
      <dgm:spPr/>
      <dgm:t>
        <a:bodyPr/>
        <a:lstStyle/>
        <a:p>
          <a:endParaRPr lang="fr-FR"/>
        </a:p>
      </dgm:t>
    </dgm:pt>
    <dgm:pt modelId="{D41414F5-2AD6-49F6-A8E9-8A5320094721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dirty="0"/>
        </a:p>
      </dgm:t>
    </dgm:pt>
    <dgm:pt modelId="{A0AD0BF8-74A3-453B-A8B0-1CB8986AE712}" type="parTrans" cxnId="{B6A7129B-1D00-42B6-AEF4-0E1C295E262E}">
      <dgm:prSet/>
      <dgm:spPr/>
      <dgm:t>
        <a:bodyPr/>
        <a:lstStyle/>
        <a:p>
          <a:endParaRPr lang="fr-FR"/>
        </a:p>
      </dgm:t>
    </dgm:pt>
    <dgm:pt modelId="{7C487816-387D-4C6D-B261-05360E5D6E29}" type="sibTrans" cxnId="{B6A7129B-1D00-42B6-AEF4-0E1C295E262E}">
      <dgm:prSet/>
      <dgm:spPr/>
      <dgm:t>
        <a:bodyPr/>
        <a:lstStyle/>
        <a:p>
          <a:endParaRPr lang="fr-FR"/>
        </a:p>
      </dgm:t>
    </dgm:pt>
    <dgm:pt modelId="{B93C0965-3270-41FF-BEB8-E0A58401D02D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/>
        </a:p>
      </dgm:t>
    </dgm:pt>
    <dgm:pt modelId="{2DB8CC44-5C62-4F4E-B810-D8A075723EB4}" type="parTrans" cxnId="{2BFCFB9A-799F-42C6-8596-0564ABDD811D}">
      <dgm:prSet/>
      <dgm:spPr/>
      <dgm:t>
        <a:bodyPr/>
        <a:lstStyle/>
        <a:p>
          <a:endParaRPr lang="fr-FR"/>
        </a:p>
      </dgm:t>
    </dgm:pt>
    <dgm:pt modelId="{538D35AC-F2A2-4F6C-A4C1-4B3E0DEB63D9}" type="sibTrans" cxnId="{2BFCFB9A-799F-42C6-8596-0564ABDD811D}">
      <dgm:prSet/>
      <dgm:spPr/>
      <dgm:t>
        <a:bodyPr/>
        <a:lstStyle/>
        <a:p>
          <a:endParaRPr lang="fr-FR"/>
        </a:p>
      </dgm:t>
    </dgm:pt>
    <dgm:pt modelId="{D01875E2-DFFD-44FC-B837-BEAC04CE05E9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dirty="0"/>
        </a:p>
      </dgm:t>
    </dgm:pt>
    <dgm:pt modelId="{6C681E0A-18E3-48AF-A5C4-C90880D148CD}" type="parTrans" cxnId="{B7286BE7-9525-4AD5-A70A-74B44FC9A822}">
      <dgm:prSet/>
      <dgm:spPr/>
      <dgm:t>
        <a:bodyPr/>
        <a:lstStyle/>
        <a:p>
          <a:endParaRPr lang="fr-FR"/>
        </a:p>
      </dgm:t>
    </dgm:pt>
    <dgm:pt modelId="{579C2036-CC11-4B80-A62F-DB79BE78E84F}" type="sibTrans" cxnId="{B7286BE7-9525-4AD5-A70A-74B44FC9A822}">
      <dgm:prSet/>
      <dgm:spPr/>
      <dgm:t>
        <a:bodyPr/>
        <a:lstStyle/>
        <a:p>
          <a:endParaRPr lang="fr-FR"/>
        </a:p>
      </dgm:t>
    </dgm:pt>
    <dgm:pt modelId="{69B6576F-ACC5-427E-ABA8-6D7C32AC4DB6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dirty="0"/>
        </a:p>
      </dgm:t>
    </dgm:pt>
    <dgm:pt modelId="{A7A14687-E16A-46DA-8A6A-98FCFA0F6DCA}" type="parTrans" cxnId="{AA46AC62-52B1-4707-846F-9884418C0FB8}">
      <dgm:prSet/>
      <dgm:spPr/>
      <dgm:t>
        <a:bodyPr/>
        <a:lstStyle/>
        <a:p>
          <a:endParaRPr lang="fr-FR"/>
        </a:p>
      </dgm:t>
    </dgm:pt>
    <dgm:pt modelId="{B7C68303-8F67-408F-865D-70271C452FC8}" type="sibTrans" cxnId="{AA46AC62-52B1-4707-846F-9884418C0FB8}">
      <dgm:prSet/>
      <dgm:spPr/>
      <dgm:t>
        <a:bodyPr/>
        <a:lstStyle/>
        <a:p>
          <a:endParaRPr lang="fr-FR"/>
        </a:p>
      </dgm:t>
    </dgm:pt>
    <dgm:pt modelId="{63C38B30-742A-447D-AEDC-DB0823FECDDC}">
      <dgm:prSet phldrT="[Texte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dirty="0"/>
        </a:p>
      </dgm:t>
    </dgm:pt>
    <dgm:pt modelId="{531E1551-10C7-4941-89D5-817A65B09235}" type="parTrans" cxnId="{AFD321F3-FC27-4DFB-B98E-C524D5876BC3}">
      <dgm:prSet/>
      <dgm:spPr/>
      <dgm:t>
        <a:bodyPr/>
        <a:lstStyle/>
        <a:p>
          <a:endParaRPr lang="fr-FR"/>
        </a:p>
      </dgm:t>
    </dgm:pt>
    <dgm:pt modelId="{015C7054-D3E8-48B7-9742-1F31C8042958}" type="sibTrans" cxnId="{AFD321F3-FC27-4DFB-B98E-C524D5876BC3}">
      <dgm:prSet/>
      <dgm:spPr/>
      <dgm:t>
        <a:bodyPr/>
        <a:lstStyle/>
        <a:p>
          <a:endParaRPr lang="fr-FR"/>
        </a:p>
      </dgm:t>
    </dgm:pt>
    <dgm:pt modelId="{B3FBE3AE-86FB-4B03-AC03-C0291F72C582}">
      <dgm:prSet phldrT="[Texte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VI - Fonctions</a:t>
          </a:r>
          <a:endParaRPr lang="fr-FR" dirty="0">
            <a:solidFill>
              <a:schemeClr val="bg1"/>
            </a:solidFill>
          </a:endParaRPr>
        </a:p>
      </dgm:t>
    </dgm:pt>
    <dgm:pt modelId="{51BF65BB-632E-4E37-BA59-8621834AECE9}" type="parTrans" cxnId="{A10264FA-4074-4575-B407-FA935834CBB6}">
      <dgm:prSet/>
      <dgm:spPr/>
      <dgm:t>
        <a:bodyPr/>
        <a:lstStyle/>
        <a:p>
          <a:endParaRPr lang="fr-FR"/>
        </a:p>
      </dgm:t>
    </dgm:pt>
    <dgm:pt modelId="{B2BB4FE4-5CC1-45DA-8E8F-7719799AEACA}" type="sibTrans" cxnId="{A10264FA-4074-4575-B407-FA935834CBB6}">
      <dgm:prSet/>
      <dgm:spPr/>
      <dgm:t>
        <a:bodyPr/>
        <a:lstStyle/>
        <a:p>
          <a:endParaRPr lang="fr-FR"/>
        </a:p>
      </dgm:t>
    </dgm:pt>
    <dgm:pt modelId="{C9DC8D7F-6E35-48BC-9ADC-0AB1D58B5B94}" type="pres">
      <dgm:prSet presAssocID="{67013EC6-1097-459B-B140-E831F539D52A}" presName="Name0" presStyleCnt="0">
        <dgm:presLayoutVars>
          <dgm:dir/>
          <dgm:animLvl val="lvl"/>
          <dgm:resizeHandles val="exact"/>
        </dgm:presLayoutVars>
      </dgm:prSet>
      <dgm:spPr/>
    </dgm:pt>
    <dgm:pt modelId="{7A621747-5729-4206-8BB1-74E6BDF3AA42}" type="pres">
      <dgm:prSet presAssocID="{26692324-74A4-484F-B89D-04138F6B263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6A19-3308-439A-8312-A478E42A3773}" type="pres">
      <dgm:prSet presAssocID="{C74A3762-4470-473F-A0E8-442903ED2387}" presName="parTxOnlySpace" presStyleCnt="0"/>
      <dgm:spPr/>
    </dgm:pt>
    <dgm:pt modelId="{ED047E95-CA07-45F8-B1D2-EB2E44BB9E1C}" type="pres">
      <dgm:prSet presAssocID="{D41414F5-2AD6-49F6-A8E9-8A532009472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BCACB6-6C02-4A2D-B164-335F4B52080E}" type="pres">
      <dgm:prSet presAssocID="{7C487816-387D-4C6D-B261-05360E5D6E29}" presName="parTxOnlySpace" presStyleCnt="0"/>
      <dgm:spPr/>
    </dgm:pt>
    <dgm:pt modelId="{89FBDF15-C243-4B50-AE08-93678740F889}" type="pres">
      <dgm:prSet presAssocID="{D01875E2-DFFD-44FC-B837-BEAC04CE05E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D02967-6E90-4122-9174-B7501C27237C}" type="pres">
      <dgm:prSet presAssocID="{579C2036-CC11-4B80-A62F-DB79BE78E84F}" presName="parTxOnlySpace" presStyleCnt="0"/>
      <dgm:spPr/>
    </dgm:pt>
    <dgm:pt modelId="{EA8A6A7F-429E-430B-90E7-1D65CAF998E8}" type="pres">
      <dgm:prSet presAssocID="{69B6576F-ACC5-427E-ABA8-6D7C32AC4DB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A523E9-8E49-4984-BC25-BD0DB3152DCD}" type="pres">
      <dgm:prSet presAssocID="{B7C68303-8F67-408F-865D-70271C452FC8}" presName="parTxOnlySpace" presStyleCnt="0"/>
      <dgm:spPr/>
    </dgm:pt>
    <dgm:pt modelId="{18328266-3AB8-4638-9E3C-0128ACE908FC}" type="pres">
      <dgm:prSet presAssocID="{63C38B30-742A-447D-AEDC-DB0823FECDD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992CA-1E93-4EB8-A648-F3C4DEF5B00F}" type="pres">
      <dgm:prSet presAssocID="{015C7054-D3E8-48B7-9742-1F31C8042958}" presName="parTxOnlySpace" presStyleCnt="0"/>
      <dgm:spPr/>
    </dgm:pt>
    <dgm:pt modelId="{118BA2F9-35C5-4361-BAE9-280899126CF9}" type="pres">
      <dgm:prSet presAssocID="{B3FBE3AE-86FB-4B03-AC03-C0291F72C58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0B2CE2-0C0C-4014-9536-2D274D49B89E}" type="pres">
      <dgm:prSet presAssocID="{B2BB4FE4-5CC1-45DA-8E8F-7719799AEACA}" presName="parTxOnlySpace" presStyleCnt="0"/>
      <dgm:spPr/>
    </dgm:pt>
    <dgm:pt modelId="{65BE4E39-09C4-416B-A70A-498BAA7AC461}" type="pres">
      <dgm:prSet presAssocID="{B93C0965-3270-41FF-BEB8-E0A58401D02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86BE7-9525-4AD5-A70A-74B44FC9A822}" srcId="{67013EC6-1097-459B-B140-E831F539D52A}" destId="{D01875E2-DFFD-44FC-B837-BEAC04CE05E9}" srcOrd="2" destOrd="0" parTransId="{6C681E0A-18E3-48AF-A5C4-C90880D148CD}" sibTransId="{579C2036-CC11-4B80-A62F-DB79BE78E84F}"/>
    <dgm:cxn modelId="{6C76B03E-CCA6-41D2-AEE5-048B044FAEE7}" type="presOf" srcId="{69B6576F-ACC5-427E-ABA8-6D7C32AC4DB6}" destId="{EA8A6A7F-429E-430B-90E7-1D65CAF998E8}" srcOrd="0" destOrd="0" presId="urn:microsoft.com/office/officeart/2005/8/layout/chevron1"/>
    <dgm:cxn modelId="{AA46AC62-52B1-4707-846F-9884418C0FB8}" srcId="{67013EC6-1097-459B-B140-E831F539D52A}" destId="{69B6576F-ACC5-427E-ABA8-6D7C32AC4DB6}" srcOrd="3" destOrd="0" parTransId="{A7A14687-E16A-46DA-8A6A-98FCFA0F6DCA}" sibTransId="{B7C68303-8F67-408F-865D-70271C452FC8}"/>
    <dgm:cxn modelId="{AFD321F3-FC27-4DFB-B98E-C524D5876BC3}" srcId="{67013EC6-1097-459B-B140-E831F539D52A}" destId="{63C38B30-742A-447D-AEDC-DB0823FECDDC}" srcOrd="4" destOrd="0" parTransId="{531E1551-10C7-4941-89D5-817A65B09235}" sibTransId="{015C7054-D3E8-48B7-9742-1F31C8042958}"/>
    <dgm:cxn modelId="{57CFDA36-6F4C-4941-9E04-8813B6C4FC46}" type="presOf" srcId="{D41414F5-2AD6-49F6-A8E9-8A5320094721}" destId="{ED047E95-CA07-45F8-B1D2-EB2E44BB9E1C}" srcOrd="0" destOrd="0" presId="urn:microsoft.com/office/officeart/2005/8/layout/chevron1"/>
    <dgm:cxn modelId="{15A1AA05-FCB0-4E4A-8060-9E9B84B3D785}" type="presOf" srcId="{D01875E2-DFFD-44FC-B837-BEAC04CE05E9}" destId="{89FBDF15-C243-4B50-AE08-93678740F889}" srcOrd="0" destOrd="0" presId="urn:microsoft.com/office/officeart/2005/8/layout/chevron1"/>
    <dgm:cxn modelId="{9E6679A7-21D4-43C3-AC84-B1C3B70E08B7}" type="presOf" srcId="{B3FBE3AE-86FB-4B03-AC03-C0291F72C582}" destId="{118BA2F9-35C5-4361-BAE9-280899126CF9}" srcOrd="0" destOrd="0" presId="urn:microsoft.com/office/officeart/2005/8/layout/chevron1"/>
    <dgm:cxn modelId="{2BFCFB9A-799F-42C6-8596-0564ABDD811D}" srcId="{67013EC6-1097-459B-B140-E831F539D52A}" destId="{B93C0965-3270-41FF-BEB8-E0A58401D02D}" srcOrd="6" destOrd="0" parTransId="{2DB8CC44-5C62-4F4E-B810-D8A075723EB4}" sibTransId="{538D35AC-F2A2-4F6C-A4C1-4B3E0DEB63D9}"/>
    <dgm:cxn modelId="{A10264FA-4074-4575-B407-FA935834CBB6}" srcId="{67013EC6-1097-459B-B140-E831F539D52A}" destId="{B3FBE3AE-86FB-4B03-AC03-C0291F72C582}" srcOrd="5" destOrd="0" parTransId="{51BF65BB-632E-4E37-BA59-8621834AECE9}" sibTransId="{B2BB4FE4-5CC1-45DA-8E8F-7719799AEACA}"/>
    <dgm:cxn modelId="{7E6B97FE-22CF-49F7-89B8-3DEE6ED36BC6}" type="presOf" srcId="{63C38B30-742A-447D-AEDC-DB0823FECDDC}" destId="{18328266-3AB8-4638-9E3C-0128ACE908FC}" srcOrd="0" destOrd="0" presId="urn:microsoft.com/office/officeart/2005/8/layout/chevron1"/>
    <dgm:cxn modelId="{B6A7129B-1D00-42B6-AEF4-0E1C295E262E}" srcId="{67013EC6-1097-459B-B140-E831F539D52A}" destId="{D41414F5-2AD6-49F6-A8E9-8A5320094721}" srcOrd="1" destOrd="0" parTransId="{A0AD0BF8-74A3-453B-A8B0-1CB8986AE712}" sibTransId="{7C487816-387D-4C6D-B261-05360E5D6E29}"/>
    <dgm:cxn modelId="{2A0D5B18-7346-41C8-AD5A-B60E4843540F}" type="presOf" srcId="{26692324-74A4-484F-B89D-04138F6B2639}" destId="{7A621747-5729-4206-8BB1-74E6BDF3AA42}" srcOrd="0" destOrd="0" presId="urn:microsoft.com/office/officeart/2005/8/layout/chevron1"/>
    <dgm:cxn modelId="{417023D8-310B-4FCA-B302-575EE08495DA}" type="presOf" srcId="{67013EC6-1097-459B-B140-E831F539D52A}" destId="{C9DC8D7F-6E35-48BC-9ADC-0AB1D58B5B94}" srcOrd="0" destOrd="0" presId="urn:microsoft.com/office/officeart/2005/8/layout/chevron1"/>
    <dgm:cxn modelId="{C8CB9506-8EA9-4E5A-BA36-CBE990CF62EC}" type="presOf" srcId="{B93C0965-3270-41FF-BEB8-E0A58401D02D}" destId="{65BE4E39-09C4-416B-A70A-498BAA7AC461}" srcOrd="0" destOrd="0" presId="urn:microsoft.com/office/officeart/2005/8/layout/chevron1"/>
    <dgm:cxn modelId="{DFF01632-3215-4E93-B094-47099CF8C1CD}" srcId="{67013EC6-1097-459B-B140-E831F539D52A}" destId="{26692324-74A4-484F-B89D-04138F6B2639}" srcOrd="0" destOrd="0" parTransId="{5A031BD8-4EB5-4247-AFA5-3FA953306706}" sibTransId="{C74A3762-4470-473F-A0E8-442903ED2387}"/>
    <dgm:cxn modelId="{4D8EAEBB-8C6F-4F3E-8F24-863EA1532DD0}" type="presParOf" srcId="{C9DC8D7F-6E35-48BC-9ADC-0AB1D58B5B94}" destId="{7A621747-5729-4206-8BB1-74E6BDF3AA42}" srcOrd="0" destOrd="0" presId="urn:microsoft.com/office/officeart/2005/8/layout/chevron1"/>
    <dgm:cxn modelId="{6C9308C1-4257-403D-9ABB-95D1734FE7F3}" type="presParOf" srcId="{C9DC8D7F-6E35-48BC-9ADC-0AB1D58B5B94}" destId="{66906A19-3308-439A-8312-A478E42A3773}" srcOrd="1" destOrd="0" presId="urn:microsoft.com/office/officeart/2005/8/layout/chevron1"/>
    <dgm:cxn modelId="{A9CE0E6F-F5C5-4939-99BB-9725EB665FD9}" type="presParOf" srcId="{C9DC8D7F-6E35-48BC-9ADC-0AB1D58B5B94}" destId="{ED047E95-CA07-45F8-B1D2-EB2E44BB9E1C}" srcOrd="2" destOrd="0" presId="urn:microsoft.com/office/officeart/2005/8/layout/chevron1"/>
    <dgm:cxn modelId="{C5843197-75D4-4B56-A6C8-D662A5E75967}" type="presParOf" srcId="{C9DC8D7F-6E35-48BC-9ADC-0AB1D58B5B94}" destId="{2FBCACB6-6C02-4A2D-B164-335F4B52080E}" srcOrd="3" destOrd="0" presId="urn:microsoft.com/office/officeart/2005/8/layout/chevron1"/>
    <dgm:cxn modelId="{7CD63BD5-A269-471A-ADEF-09C71F952EB6}" type="presParOf" srcId="{C9DC8D7F-6E35-48BC-9ADC-0AB1D58B5B94}" destId="{89FBDF15-C243-4B50-AE08-93678740F889}" srcOrd="4" destOrd="0" presId="urn:microsoft.com/office/officeart/2005/8/layout/chevron1"/>
    <dgm:cxn modelId="{DB04705E-2001-4729-B272-11E4EA3FD367}" type="presParOf" srcId="{C9DC8D7F-6E35-48BC-9ADC-0AB1D58B5B94}" destId="{FDD02967-6E90-4122-9174-B7501C27237C}" srcOrd="5" destOrd="0" presId="urn:microsoft.com/office/officeart/2005/8/layout/chevron1"/>
    <dgm:cxn modelId="{FBDECF6D-FE35-4221-89BF-09C69820AFAF}" type="presParOf" srcId="{C9DC8D7F-6E35-48BC-9ADC-0AB1D58B5B94}" destId="{EA8A6A7F-429E-430B-90E7-1D65CAF998E8}" srcOrd="6" destOrd="0" presId="urn:microsoft.com/office/officeart/2005/8/layout/chevron1"/>
    <dgm:cxn modelId="{3A9C55ED-B900-4476-8890-672AE1F1BA80}" type="presParOf" srcId="{C9DC8D7F-6E35-48BC-9ADC-0AB1D58B5B94}" destId="{A1A523E9-8E49-4984-BC25-BD0DB3152DCD}" srcOrd="7" destOrd="0" presId="urn:microsoft.com/office/officeart/2005/8/layout/chevron1"/>
    <dgm:cxn modelId="{A6D9A7F0-2F48-48F0-9F20-EAD54F101207}" type="presParOf" srcId="{C9DC8D7F-6E35-48BC-9ADC-0AB1D58B5B94}" destId="{18328266-3AB8-4638-9E3C-0128ACE908FC}" srcOrd="8" destOrd="0" presId="urn:microsoft.com/office/officeart/2005/8/layout/chevron1"/>
    <dgm:cxn modelId="{5635D97F-AB55-4B02-8F31-C1C9A4DD99B5}" type="presParOf" srcId="{C9DC8D7F-6E35-48BC-9ADC-0AB1D58B5B94}" destId="{2C5992CA-1E93-4EB8-A648-F3C4DEF5B00F}" srcOrd="9" destOrd="0" presId="urn:microsoft.com/office/officeart/2005/8/layout/chevron1"/>
    <dgm:cxn modelId="{D6615030-24D4-41A2-B41D-83F2116851B3}" type="presParOf" srcId="{C9DC8D7F-6E35-48BC-9ADC-0AB1D58B5B94}" destId="{118BA2F9-35C5-4361-BAE9-280899126CF9}" srcOrd="10" destOrd="0" presId="urn:microsoft.com/office/officeart/2005/8/layout/chevron1"/>
    <dgm:cxn modelId="{B5AEB1BB-477D-4A5F-9937-5433151F0D6B}" type="presParOf" srcId="{C9DC8D7F-6E35-48BC-9ADC-0AB1D58B5B94}" destId="{F30B2CE2-0C0C-4014-9536-2D274D49B89E}" srcOrd="11" destOrd="0" presId="urn:microsoft.com/office/officeart/2005/8/layout/chevron1"/>
    <dgm:cxn modelId="{13A16D29-1E2C-42CB-A02B-C0B0F2AED2BC}" type="presParOf" srcId="{C9DC8D7F-6E35-48BC-9ADC-0AB1D58B5B94}" destId="{65BE4E39-09C4-416B-A70A-498BAA7AC46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E2569A20-D040-4A65-80ED-095D9D2727D1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 – Conception et architecture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6455967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sz="1200" kern="1200" dirty="0"/>
        </a:p>
      </dsp:txBody>
      <dsp:txXfrm>
        <a:off x="7985012" y="344288"/>
        <a:ext cx="1019363" cy="679575"/>
      </dsp:txXfrm>
    </dsp:sp>
    <dsp:sp modelId="{84D4F14B-88E3-434B-AFF1-4728BA8E5784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sz="1200" kern="1200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18328266-3AB8-4638-9E3C-0128ACE908FC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sz="1200" kern="1200" dirty="0"/>
        </a:p>
      </dsp:txBody>
      <dsp:txXfrm>
        <a:off x="6455967" y="344288"/>
        <a:ext cx="1019363" cy="679575"/>
      </dsp:txXfrm>
    </dsp:sp>
    <dsp:sp modelId="{118BA2F9-35C5-4361-BAE9-280899126CF9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VI - Fonctions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7985012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sz="1200" kern="1200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18328266-3AB8-4638-9E3C-0128ACE908FC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sz="1200" kern="1200" dirty="0"/>
        </a:p>
      </dsp:txBody>
      <dsp:txXfrm>
        <a:off x="6455967" y="344288"/>
        <a:ext cx="1019363" cy="679575"/>
      </dsp:txXfrm>
    </dsp:sp>
    <dsp:sp modelId="{118BA2F9-35C5-4361-BAE9-280899126CF9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VI - Fonctions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7985012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sz="1200" kern="1200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18328266-3AB8-4638-9E3C-0128ACE908FC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sz="1200" kern="1200" dirty="0"/>
        </a:p>
      </dsp:txBody>
      <dsp:txXfrm>
        <a:off x="6455967" y="344288"/>
        <a:ext cx="1019363" cy="679575"/>
      </dsp:txXfrm>
    </dsp:sp>
    <dsp:sp modelId="{118BA2F9-35C5-4361-BAE9-280899126CF9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VI - Fonctions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7985012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sz="1200" kern="1200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18328266-3AB8-4638-9E3C-0128ACE908FC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sz="1200" kern="1200" dirty="0"/>
        </a:p>
      </dsp:txBody>
      <dsp:txXfrm>
        <a:off x="6455967" y="344288"/>
        <a:ext cx="1019363" cy="679575"/>
      </dsp:txXfrm>
    </dsp:sp>
    <dsp:sp modelId="{118BA2F9-35C5-4361-BAE9-280899126CF9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VI - Fonctions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7985012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E2569A20-D040-4A65-80ED-095D9D2727D1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 – Conception et architecture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6455967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sz="1200" kern="1200" dirty="0"/>
        </a:p>
      </dsp:txBody>
      <dsp:txXfrm>
        <a:off x="7985012" y="344288"/>
        <a:ext cx="1019363" cy="679575"/>
      </dsp:txXfrm>
    </dsp:sp>
    <dsp:sp modelId="{84D4F14B-88E3-434B-AFF1-4728BA8E5784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E2569A20-D040-4A65-80ED-095D9D2727D1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 – Conception et architecture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6455967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sz="1200" kern="1200" dirty="0"/>
        </a:p>
      </dsp:txBody>
      <dsp:txXfrm>
        <a:off x="7985012" y="344288"/>
        <a:ext cx="1019363" cy="679575"/>
      </dsp:txXfrm>
    </dsp:sp>
    <dsp:sp modelId="{84D4F14B-88E3-434B-AFF1-4728BA8E5784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E2569A20-D040-4A65-80ED-095D9D2727D1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 – Conception et architecture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6455967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sz="1200" kern="1200" dirty="0"/>
        </a:p>
      </dsp:txBody>
      <dsp:txXfrm>
        <a:off x="7985012" y="344288"/>
        <a:ext cx="1019363" cy="679575"/>
      </dsp:txXfrm>
    </dsp:sp>
    <dsp:sp modelId="{84D4F14B-88E3-434B-AFF1-4728BA8E5784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E2569A20-D040-4A65-80ED-095D9D2727D1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 – Conception et architecture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6455967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sz="1200" kern="1200" dirty="0"/>
        </a:p>
      </dsp:txBody>
      <dsp:txXfrm>
        <a:off x="7985012" y="344288"/>
        <a:ext cx="1019363" cy="679575"/>
      </dsp:txXfrm>
    </dsp:sp>
    <dsp:sp modelId="{84D4F14B-88E3-434B-AFF1-4728BA8E5784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III – Projet 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E2569A20-D040-4A65-80ED-095D9D2727D1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 – Conception et architecture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6455967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VI - Fonctions</a:t>
          </a:r>
          <a:endParaRPr lang="fr-FR" sz="1200" kern="1200" dirty="0"/>
        </a:p>
      </dsp:txBody>
      <dsp:txXfrm>
        <a:off x="7985012" y="344288"/>
        <a:ext cx="1019363" cy="679575"/>
      </dsp:txXfrm>
    </dsp:sp>
    <dsp:sp modelId="{84D4F14B-88E3-434B-AFF1-4728BA8E5784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sz="1200" kern="1200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18328266-3AB8-4638-9E3C-0128ACE908FC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sz="1200" kern="1200" dirty="0"/>
        </a:p>
      </dsp:txBody>
      <dsp:txXfrm>
        <a:off x="6455967" y="344288"/>
        <a:ext cx="1019363" cy="679575"/>
      </dsp:txXfrm>
    </dsp:sp>
    <dsp:sp modelId="{118BA2F9-35C5-4361-BAE9-280899126CF9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VI - Fonctions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7985012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sz="1200" kern="1200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18328266-3AB8-4638-9E3C-0128ACE908FC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sz="1200" kern="1200" dirty="0"/>
        </a:p>
      </dsp:txBody>
      <dsp:txXfrm>
        <a:off x="6455967" y="344288"/>
        <a:ext cx="1019363" cy="679575"/>
      </dsp:txXfrm>
    </dsp:sp>
    <dsp:sp modelId="{118BA2F9-35C5-4361-BAE9-280899126CF9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VI - Fonctions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7985012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1747-5729-4206-8BB1-74E6BDF3AA42}">
      <dsp:nvSpPr>
        <dsp:cNvPr id="0" name=""/>
        <dsp:cNvSpPr/>
      </dsp:nvSpPr>
      <dsp:spPr>
        <a:xfrm>
          <a:off x="0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 - Le Client</a:t>
          </a:r>
          <a:endParaRPr lang="fr-FR" sz="1200" kern="1200" dirty="0"/>
        </a:p>
      </dsp:txBody>
      <dsp:txXfrm>
        <a:off x="339788" y="344288"/>
        <a:ext cx="1019363" cy="679575"/>
      </dsp:txXfrm>
    </dsp:sp>
    <dsp:sp modelId="{ED047E95-CA07-45F8-B1D2-EB2E44BB9E1C}">
      <dsp:nvSpPr>
        <dsp:cNvPr id="0" name=""/>
        <dsp:cNvSpPr/>
      </dsp:nvSpPr>
      <dsp:spPr>
        <a:xfrm>
          <a:off x="152904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 – L’Equipe</a:t>
          </a:r>
          <a:endParaRPr lang="fr-FR" sz="1200" kern="1200" dirty="0"/>
        </a:p>
      </dsp:txBody>
      <dsp:txXfrm>
        <a:off x="1868832" y="344288"/>
        <a:ext cx="1019363" cy="679575"/>
      </dsp:txXfrm>
    </dsp:sp>
    <dsp:sp modelId="{89FBDF15-C243-4B50-AE08-93678740F889}">
      <dsp:nvSpPr>
        <dsp:cNvPr id="0" name=""/>
        <dsp:cNvSpPr/>
      </dsp:nvSpPr>
      <dsp:spPr>
        <a:xfrm>
          <a:off x="305808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III – Projet </a:t>
          </a:r>
          <a:r>
            <a:rPr lang="fr-FR" sz="1200" kern="1200" dirty="0" err="1" smtClean="0">
              <a:solidFill>
                <a:schemeClr val="accent1">
                  <a:lumMod val="75000"/>
                </a:schemeClr>
              </a:solidFill>
            </a:rPr>
            <a:t>Proxibanque</a:t>
          </a:r>
          <a:endParaRPr lang="fr-FR" sz="1200" kern="1200" dirty="0"/>
        </a:p>
      </dsp:txBody>
      <dsp:txXfrm>
        <a:off x="3397877" y="344288"/>
        <a:ext cx="1019363" cy="679575"/>
      </dsp:txXfrm>
    </dsp:sp>
    <dsp:sp modelId="{EA8A6A7F-429E-430B-90E7-1D65CAF998E8}">
      <dsp:nvSpPr>
        <dsp:cNvPr id="0" name=""/>
        <dsp:cNvSpPr/>
      </dsp:nvSpPr>
      <dsp:spPr>
        <a:xfrm>
          <a:off x="4587134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IV – Gestion du Projet</a:t>
          </a:r>
          <a:endParaRPr lang="fr-FR" sz="1200" kern="1200" dirty="0"/>
        </a:p>
      </dsp:txBody>
      <dsp:txXfrm>
        <a:off x="4926922" y="344288"/>
        <a:ext cx="1019363" cy="679575"/>
      </dsp:txXfrm>
    </dsp:sp>
    <dsp:sp modelId="{18328266-3AB8-4638-9E3C-0128ACE908FC}">
      <dsp:nvSpPr>
        <dsp:cNvPr id="0" name=""/>
        <dsp:cNvSpPr/>
      </dsp:nvSpPr>
      <dsp:spPr>
        <a:xfrm>
          <a:off x="611617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1">
                  <a:lumMod val="75000"/>
                </a:schemeClr>
              </a:solidFill>
            </a:rPr>
            <a:t>V – Conception et architecture</a:t>
          </a:r>
          <a:endParaRPr lang="fr-FR" sz="1200" kern="1200" dirty="0"/>
        </a:p>
      </dsp:txBody>
      <dsp:txXfrm>
        <a:off x="6455967" y="344288"/>
        <a:ext cx="1019363" cy="679575"/>
      </dsp:txXfrm>
    </dsp:sp>
    <dsp:sp modelId="{118BA2F9-35C5-4361-BAE9-280899126CF9}">
      <dsp:nvSpPr>
        <dsp:cNvPr id="0" name=""/>
        <dsp:cNvSpPr/>
      </dsp:nvSpPr>
      <dsp:spPr>
        <a:xfrm>
          <a:off x="7645224" y="344288"/>
          <a:ext cx="1698938" cy="679575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VI - Fonctions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7985012" y="344288"/>
        <a:ext cx="1019363" cy="679575"/>
      </dsp:txXfrm>
    </dsp:sp>
    <dsp:sp modelId="{65BE4E39-09C4-416B-A70A-498BAA7AC461}">
      <dsp:nvSpPr>
        <dsp:cNvPr id="0" name=""/>
        <dsp:cNvSpPr/>
      </dsp:nvSpPr>
      <dsp:spPr>
        <a:xfrm>
          <a:off x="9174269" y="344288"/>
          <a:ext cx="1698938" cy="679575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>
              <a:solidFill>
                <a:schemeClr val="accent1">
                  <a:lumMod val="75000"/>
                </a:schemeClr>
              </a:solidFill>
            </a:rPr>
            <a:t>VII - Bilan</a:t>
          </a:r>
          <a:endParaRPr lang="fr-FR" sz="1200" kern="1200"/>
        </a:p>
      </dsp:txBody>
      <dsp:txXfrm>
        <a:off x="9514057" y="344288"/>
        <a:ext cx="1019363" cy="679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38170C-6800-4AD6-BA5D-D6CB1C2F2B41}" type="datetime1">
              <a:rPr lang="fr-FR" smtClean="0"/>
              <a:t>12/01/2018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712DA-99DC-4631-9586-60496316E88A}" type="datetime1">
              <a:rPr lang="fr-FR" smtClean="0"/>
              <a:pPr/>
              <a:t>12/01/2018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90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89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146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822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48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46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952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79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132C50-89C2-4CC0-86C5-97A95D2C0B5F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2E0B66-0941-496C-BCCB-D4DF32766710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A414F-9CBE-4A82-BD34-CE330ACB7840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504FF-4663-45EE-8907-E3BFA335DD99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A4D61-29AE-4B97-8693-DFABAB52DB9B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822763-56DC-490D-8FA4-B3EE651E69B0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B9493-9A41-4CC5-BF4E-DF8A25108186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76222-3F4E-4020-8FD6-968B0936FEE2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A65BC-3F81-44AF-B34E-9CCFA5397F4E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5FAD6-54D0-4805-BE21-0832124F99D3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A4DFB63-9954-40ED-A6DE-F372EF5494AB}" type="datetime1">
              <a:rPr lang="fr-FR" noProof="0" smtClean="0"/>
              <a:t>12/01/2018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57908" y="1916832"/>
            <a:ext cx="5029200" cy="2514601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et conception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8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812" y="1052736"/>
            <a:ext cx="8686801" cy="10668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fr-FR" dirty="0" smtClean="0"/>
              <a:t>La maquette proposée</a:t>
            </a:r>
            <a:endParaRPr lang="fr-FR" dirty="0"/>
          </a:p>
        </p:txBody>
      </p:sp>
      <p:graphicFrame>
        <p:nvGraphicFramePr>
          <p:cNvPr id="5" name="Diagramme 4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" y="2276873"/>
            <a:ext cx="5854053" cy="342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2276873"/>
            <a:ext cx="5854055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693812" y="1052736"/>
            <a:ext cx="8686801" cy="1066800"/>
          </a:xfrm>
        </p:spPr>
        <p:txBody>
          <a:bodyPr rtlCol="0"/>
          <a:lstStyle/>
          <a:p>
            <a:pPr rtl="0"/>
            <a:r>
              <a:rPr lang="fr-FR" dirty="0" smtClean="0"/>
              <a:t>Comparaison maquette/écran réalisé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6" y="2636912"/>
            <a:ext cx="5545948" cy="3240000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2364" y="2636912"/>
            <a:ext cx="637723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693812" y="912102"/>
            <a:ext cx="8686801" cy="1066800"/>
          </a:xfrm>
        </p:spPr>
        <p:txBody>
          <a:bodyPr rtlCol="0"/>
          <a:lstStyle/>
          <a:p>
            <a:pPr rtl="0"/>
            <a:r>
              <a:rPr lang="fr-FR" dirty="0" smtClean="0"/>
              <a:t>Comparaison maquette/écran réalisé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3308" y="1952555"/>
            <a:ext cx="4145377" cy="234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952555"/>
            <a:ext cx="4005406" cy="234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73" y="4475693"/>
            <a:ext cx="4005406" cy="234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0029" y="4475693"/>
            <a:ext cx="4148656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812" y="1268760"/>
            <a:ext cx="8686801" cy="1066800"/>
          </a:xfrm>
        </p:spPr>
        <p:txBody>
          <a:bodyPr rtlCol="0"/>
          <a:lstStyle/>
          <a:p>
            <a:pPr rtl="0"/>
            <a:r>
              <a:rPr lang="fr-FR" dirty="0" smtClean="0"/>
              <a:t>Le fichier de log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Imag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2410975"/>
            <a:ext cx="11536385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065211" y="1196752"/>
            <a:ext cx="8686801" cy="1066800"/>
          </a:xfrm>
        </p:spPr>
        <p:txBody>
          <a:bodyPr rtlCol="0"/>
          <a:lstStyle/>
          <a:p>
            <a:pPr rtl="0"/>
            <a:r>
              <a:rPr lang="fr-FR" dirty="0" smtClean="0"/>
              <a:t>Présentation personnelle</a:t>
            </a:r>
            <a:br>
              <a:rPr lang="fr-FR" dirty="0" smtClean="0"/>
            </a:br>
            <a:r>
              <a:rPr lang="fr-FR" sz="2000" dirty="0" smtClean="0"/>
              <a:t>Lise Rodier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065212" y="2492896"/>
            <a:ext cx="8686801" cy="4191000"/>
          </a:xfrm>
        </p:spPr>
        <p:txBody>
          <a:bodyPr rtlCol="0"/>
          <a:lstStyle/>
          <a:p>
            <a:pPr rtl="0"/>
            <a:r>
              <a:rPr lang="fr-FR" dirty="0" smtClean="0"/>
              <a:t>Précédemment : Enseignante-chercheuse en </a:t>
            </a:r>
            <a:r>
              <a:rPr lang="fr-FR" dirty="0" smtClean="0"/>
              <a:t>Informatique</a:t>
            </a:r>
            <a:endParaRPr lang="fr-FR" dirty="0" smtClean="0"/>
          </a:p>
          <a:p>
            <a:pPr rtl="0"/>
            <a:r>
              <a:rPr lang="fr-FR" dirty="0" smtClean="0"/>
              <a:t>Pourquoi </a:t>
            </a:r>
            <a:r>
              <a:rPr lang="fr-FR" dirty="0" smtClean="0"/>
              <a:t>avoir choisi la formation : </a:t>
            </a:r>
          </a:p>
          <a:p>
            <a:pPr lvl="1"/>
            <a:r>
              <a:rPr lang="fr-FR" dirty="0" smtClean="0"/>
              <a:t>Recherche trop théorique, manque d’applicatif</a:t>
            </a:r>
          </a:p>
          <a:p>
            <a:pPr lvl="1"/>
            <a:r>
              <a:rPr lang="fr-FR" dirty="0" smtClean="0"/>
              <a:t>Découverte des outils entreprise</a:t>
            </a:r>
          </a:p>
          <a:p>
            <a:pPr lvl="1"/>
            <a:r>
              <a:rPr lang="fr-FR" dirty="0" smtClean="0"/>
              <a:t>Remise à niveau technique </a:t>
            </a:r>
            <a:endParaRPr lang="fr-FR" dirty="0" smtClean="0"/>
          </a:p>
          <a:p>
            <a:pPr marL="365760" lvl="1" indent="0">
              <a:buNone/>
            </a:pPr>
            <a:endParaRPr lang="fr-FR" dirty="0" smtClean="0"/>
          </a:p>
          <a:p>
            <a:pPr rtl="0"/>
            <a:r>
              <a:rPr lang="fr-FR" dirty="0" smtClean="0"/>
              <a:t>Futur employeur : </a:t>
            </a:r>
          </a:p>
        </p:txBody>
      </p:sp>
      <p:graphicFrame>
        <p:nvGraphicFramePr>
          <p:cNvPr id="4" name="Diagramme 3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4437112"/>
            <a:ext cx="1229122" cy="12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5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53852" y="1052736"/>
            <a:ext cx="8686801" cy="1066800"/>
          </a:xfrm>
        </p:spPr>
        <p:txBody>
          <a:bodyPr/>
          <a:lstStyle/>
          <a:p>
            <a:r>
              <a:rPr lang="fr-FR" dirty="0" smtClean="0"/>
              <a:t>Architecture et technologies</a:t>
            </a:r>
            <a:br>
              <a:rPr lang="fr-FR" dirty="0" smtClean="0"/>
            </a:br>
            <a:r>
              <a:rPr lang="fr-FR" sz="2000" dirty="0" err="1" smtClean="0"/>
              <a:t>Technologies</a:t>
            </a:r>
            <a:r>
              <a:rPr lang="fr-FR" sz="2000" dirty="0" smtClean="0"/>
              <a:t> et cahier des charges</a:t>
            </a:r>
            <a:endParaRPr lang="fr-FR" sz="20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1053853" y="2348135"/>
            <a:ext cx="4251960" cy="685801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contraintes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1053853" y="3110136"/>
            <a:ext cx="4251960" cy="3429000"/>
          </a:xfrm>
        </p:spPr>
        <p:txBody>
          <a:bodyPr/>
          <a:lstStyle/>
          <a:p>
            <a:r>
              <a:rPr lang="fr-FR" dirty="0" smtClean="0"/>
              <a:t>Déploiement : Apache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Back </a:t>
            </a:r>
            <a:r>
              <a:rPr lang="fr-FR" dirty="0" smtClean="0"/>
              <a:t>office :</a:t>
            </a:r>
          </a:p>
          <a:p>
            <a:pPr lvl="1"/>
            <a:r>
              <a:rPr lang="fr-FR" dirty="0" smtClean="0"/>
              <a:t>Conteneur </a:t>
            </a:r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Web Service REST</a:t>
            </a:r>
          </a:p>
          <a:p>
            <a:pPr lvl="1"/>
            <a:r>
              <a:rPr lang="fr-FR" dirty="0" smtClean="0"/>
              <a:t>Log4j</a:t>
            </a:r>
          </a:p>
          <a:p>
            <a:pPr lvl="1"/>
            <a:r>
              <a:rPr lang="fr-FR" dirty="0" smtClean="0"/>
              <a:t>JPA : </a:t>
            </a:r>
            <a:r>
              <a:rPr lang="fr-FR" dirty="0" err="1" smtClean="0"/>
              <a:t>Hibernate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/>
              <a:t>Front office :</a:t>
            </a:r>
          </a:p>
          <a:p>
            <a:pPr lvl="1"/>
            <a:r>
              <a:rPr lang="fr-FR" dirty="0" err="1"/>
              <a:t>Angular</a:t>
            </a:r>
            <a:endParaRPr lang="fr-FR" dirty="0"/>
          </a:p>
          <a:p>
            <a:pPr marL="365760" lvl="1" indent="0">
              <a:buNone/>
            </a:pPr>
            <a:endParaRPr lang="fr-FR" dirty="0" smtClean="0"/>
          </a:p>
          <a:p>
            <a:endParaRPr lang="fr-FR" dirty="0"/>
          </a:p>
        </p:txBody>
      </p:sp>
      <p:graphicFrame>
        <p:nvGraphicFramePr>
          <p:cNvPr id="12" name="Diagramme 11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68" y="2133425"/>
            <a:ext cx="1440000" cy="144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11" y="5476214"/>
            <a:ext cx="2811283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00" y="2190370"/>
            <a:ext cx="4052962" cy="1332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11" y="3731000"/>
            <a:ext cx="1527276" cy="126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68" y="3752476"/>
            <a:ext cx="1260000" cy="126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68" y="5296214"/>
            <a:ext cx="252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53852" y="1268760"/>
            <a:ext cx="8686801" cy="1066800"/>
          </a:xfrm>
        </p:spPr>
        <p:txBody>
          <a:bodyPr/>
          <a:lstStyle/>
          <a:p>
            <a:r>
              <a:rPr lang="fr-FR" dirty="0"/>
              <a:t>Architecture et </a:t>
            </a:r>
            <a:r>
              <a:rPr lang="fr-FR" dirty="0" smtClean="0"/>
              <a:t>technologies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/>
              <a:t>Architecture n-</a:t>
            </a:r>
            <a:r>
              <a:rPr lang="fr-FR" sz="2000" dirty="0" err="1"/>
              <a:t>tier</a:t>
            </a:r>
            <a:endParaRPr lang="fr-FR" dirty="0"/>
          </a:p>
        </p:txBody>
      </p:sp>
      <p:graphicFrame>
        <p:nvGraphicFramePr>
          <p:cNvPr id="5" name="Diagramme 4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053851" y="2795131"/>
            <a:ext cx="10218929" cy="3388983"/>
            <a:chOff x="1053851" y="2795132"/>
            <a:chExt cx="10218929" cy="286571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4614520" y="2795132"/>
              <a:ext cx="5200251" cy="2865710"/>
            </a:xfrm>
            <a:prstGeom prst="rect">
              <a:avLst/>
            </a:prstGeom>
            <a:grp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201682" y="3188397"/>
              <a:ext cx="1175439" cy="0"/>
            </a:xfrm>
            <a:prstGeom prst="straightConnector1">
              <a:avLst/>
            </a:prstGeom>
            <a:grpFill/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3201683" y="4268397"/>
              <a:ext cx="1173833" cy="13385"/>
            </a:xfrm>
            <a:prstGeom prst="straightConnector1">
              <a:avLst/>
            </a:prstGeom>
            <a:grpFill/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1053851" y="4849357"/>
              <a:ext cx="1902767" cy="3123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Front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0192660" y="4136109"/>
              <a:ext cx="10801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BDD</a:t>
              </a:r>
              <a:endParaRPr lang="fr-FR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53851" y="2795132"/>
              <a:ext cx="1875055" cy="2031325"/>
            </a:xfrm>
            <a:prstGeom prst="rect">
              <a:avLst/>
            </a:prstGeom>
            <a:grp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069517" y="3588049"/>
              <a:ext cx="130760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1">
                      <a:lumMod val="50000"/>
                    </a:schemeClr>
                  </a:solidFill>
                </a:rPr>
                <a:t>Flux </a:t>
              </a:r>
              <a:r>
                <a:rPr lang="fr-FR" dirty="0" smtClean="0">
                  <a:solidFill>
                    <a:schemeClr val="accent1">
                      <a:lumMod val="50000"/>
                    </a:schemeClr>
                  </a:solidFill>
                </a:rPr>
                <a:t>JSON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739135" y="3573016"/>
              <a:ext cx="188366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fr-F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48" y="3278655"/>
            <a:ext cx="1080000" cy="1080000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5509032" y="6306329"/>
            <a:ext cx="35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Back</a:t>
            </a:r>
            <a:endParaRPr lang="fr-FR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780" y="3188397"/>
            <a:ext cx="1080000" cy="10800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928906" y="2666759"/>
            <a:ext cx="1684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Protocole HTTP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7945256" y="2924944"/>
            <a:ext cx="1677547" cy="1787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8191568" y="43430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Dao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4798269" y="2924944"/>
            <a:ext cx="2769098" cy="1787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9418159" y="3588049"/>
            <a:ext cx="792363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 flipV="1">
            <a:off x="9387969" y="4067144"/>
            <a:ext cx="818742" cy="357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41" y="3098397"/>
            <a:ext cx="1260000" cy="126000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175703" y="337102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 </a:t>
            </a:r>
          </a:p>
          <a:p>
            <a:pPr algn="ctr"/>
            <a:r>
              <a:rPr lang="fr-FR" sz="1400" dirty="0" smtClean="0"/>
              <a:t>Data</a:t>
            </a:r>
            <a:endParaRPr lang="fr-FR" sz="1400" dirty="0"/>
          </a:p>
        </p:txBody>
      </p:sp>
      <p:sp>
        <p:nvSpPr>
          <p:cNvPr id="61" name="Rectangle 60"/>
          <p:cNvSpPr/>
          <p:nvPr/>
        </p:nvSpPr>
        <p:spPr>
          <a:xfrm>
            <a:off x="4805880" y="5278321"/>
            <a:ext cx="4833459" cy="694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4708066" y="5439031"/>
            <a:ext cx="15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Métier</a:t>
            </a:r>
            <a:endParaRPr lang="fr-FR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76" y="5312262"/>
            <a:ext cx="1000001" cy="540000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>
            <a:off x="7342953" y="3592839"/>
            <a:ext cx="792363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 flipV="1">
            <a:off x="7290077" y="4075509"/>
            <a:ext cx="818742" cy="357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5364557" y="4783837"/>
            <a:ext cx="0" cy="38028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 flipV="1">
            <a:off x="6454452" y="4751755"/>
            <a:ext cx="8384" cy="42018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8260362" y="4797045"/>
            <a:ext cx="0" cy="38028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 flipV="1">
            <a:off x="9350257" y="4764963"/>
            <a:ext cx="8384" cy="42018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60672" y="4318237"/>
            <a:ext cx="22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RESTFul</a:t>
            </a:r>
            <a:r>
              <a:rPr lang="fr-FR" dirty="0" smtClean="0"/>
              <a:t> Web service</a:t>
            </a:r>
            <a:endParaRPr lang="fr-FR" dirty="0"/>
          </a:p>
        </p:txBody>
      </p:sp>
      <p:pic>
        <p:nvPicPr>
          <p:cNvPr id="82" name="Image 8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98" y="3068610"/>
            <a:ext cx="1260000" cy="126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35" y="3158610"/>
            <a:ext cx="1080000" cy="1080000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4982735" y="390695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Boot</a:t>
            </a:r>
            <a:endParaRPr lang="fr-FR" sz="1400" dirty="0"/>
          </a:p>
        </p:txBody>
      </p:sp>
      <p:sp>
        <p:nvSpPr>
          <p:cNvPr id="85" name="ZoneTexte 84"/>
          <p:cNvSpPr txBox="1"/>
          <p:nvPr/>
        </p:nvSpPr>
        <p:spPr>
          <a:xfrm>
            <a:off x="6082392" y="327741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MVC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621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3852" y="836712"/>
            <a:ext cx="8686801" cy="1066800"/>
          </a:xfrm>
        </p:spPr>
        <p:txBody>
          <a:bodyPr/>
          <a:lstStyle/>
          <a:p>
            <a:r>
              <a:rPr lang="fr-FR" dirty="0" smtClean="0"/>
              <a:t>Conception de l’application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903512"/>
            <a:ext cx="8309790" cy="4854667"/>
          </a:xfrm>
        </p:spPr>
      </p:pic>
      <p:graphicFrame>
        <p:nvGraphicFramePr>
          <p:cNvPr id="6" name="Diagramme 5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3502124" y="2420888"/>
            <a:ext cx="6336704" cy="41764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6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065213" y="762000"/>
            <a:ext cx="8686801" cy="1066800"/>
          </a:xfrm>
        </p:spPr>
        <p:txBody>
          <a:bodyPr rtlCol="0"/>
          <a:lstStyle/>
          <a:p>
            <a:pPr rtl="0"/>
            <a:r>
              <a:rPr lang="fr-FR" dirty="0" smtClean="0"/>
              <a:t>Comparaison maquette/écran réalisé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" y="2117576"/>
            <a:ext cx="5786395" cy="3380472"/>
          </a:xfrm>
        </p:spPr>
      </p:pic>
      <p:graphicFrame>
        <p:nvGraphicFramePr>
          <p:cNvPr id="11" name="Diagramme 10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Espace réservé du contenu 18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79" y="2130152"/>
            <a:ext cx="6326591" cy="3459088"/>
          </a:xfrm>
        </p:spPr>
      </p:pic>
    </p:spTree>
    <p:extLst>
      <p:ext uri="{BB962C8B-B14F-4D97-AF65-F5344CB8AC3E}">
        <p14:creationId xmlns:p14="http://schemas.microsoft.com/office/powerpoint/2010/main" val="19154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57908" y="1916832"/>
            <a:ext cx="5029200" cy="2514601"/>
          </a:xfrm>
        </p:spPr>
        <p:txBody>
          <a:bodyPr>
            <a:normAutofit/>
          </a:bodyPr>
          <a:lstStyle/>
          <a:p>
            <a:r>
              <a:rPr lang="fr-FR" dirty="0" smtClean="0"/>
              <a:t>Effectuer un virement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2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812" y="1268760"/>
            <a:ext cx="8686801" cy="1066800"/>
          </a:xfrm>
        </p:spPr>
        <p:txBody>
          <a:bodyPr rtlCol="0"/>
          <a:lstStyle/>
          <a:p>
            <a:pPr rtl="0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756" y="2667000"/>
            <a:ext cx="4896546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 smtClean="0"/>
              <a:t>Un conseiller doit pouvoir </a:t>
            </a:r>
            <a:r>
              <a:rPr lang="fr-FR" dirty="0" smtClean="0"/>
              <a:t>:</a:t>
            </a:r>
          </a:p>
          <a:p>
            <a:pPr lvl="1"/>
            <a:r>
              <a:rPr lang="fr-FR" dirty="0"/>
              <a:t>Effectuer un virement</a:t>
            </a:r>
          </a:p>
          <a:p>
            <a:pPr lvl="3"/>
            <a:r>
              <a:rPr lang="fr-FR" dirty="0"/>
              <a:t>Depuis le compte d’un de ses client vers un des comptes de </a:t>
            </a:r>
            <a:r>
              <a:rPr lang="fr-FR" dirty="0" smtClean="0"/>
              <a:t>l’agence</a:t>
            </a:r>
            <a:endParaRPr lang="fr-FR" dirty="0" smtClean="0"/>
          </a:p>
          <a:p>
            <a:pPr lvl="1"/>
            <a:r>
              <a:rPr lang="fr-FR" dirty="0"/>
              <a:t>Etre alerté de la réussite ou l’échec de celui-ci</a:t>
            </a:r>
          </a:p>
          <a:p>
            <a:pPr marL="777240" lvl="3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Chaque virement doit être tracé de manière centralisé dans un fichier de log</a:t>
            </a:r>
          </a:p>
          <a:p>
            <a:pPr lvl="3"/>
            <a:endParaRPr lang="fr-FR" dirty="0" smtClean="0"/>
          </a:p>
        </p:txBody>
      </p:sp>
      <p:graphicFrame>
        <p:nvGraphicFramePr>
          <p:cNvPr id="6" name="Diagramme 5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Connecteur droit 4"/>
          <p:cNvCxnSpPr/>
          <p:nvPr/>
        </p:nvCxnSpPr>
        <p:spPr>
          <a:xfrm>
            <a:off x="5086300" y="2031629"/>
            <a:ext cx="0" cy="4622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5374332" y="2079145"/>
            <a:ext cx="6624736" cy="4374191"/>
            <a:chOff x="5374332" y="2079145"/>
            <a:chExt cx="6624736" cy="4374191"/>
          </a:xfrm>
        </p:grpSpPr>
        <p:sp>
          <p:nvSpPr>
            <p:cNvPr id="8" name="Rectangle 7"/>
            <p:cNvSpPr/>
            <p:nvPr/>
          </p:nvSpPr>
          <p:spPr>
            <a:xfrm>
              <a:off x="9766820" y="2564498"/>
              <a:ext cx="2232248" cy="30963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7822604" y="3501008"/>
              <a:ext cx="1800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7822604" y="4869160"/>
              <a:ext cx="1800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5627553" y="2100426"/>
              <a:ext cx="15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Front</a:t>
              </a:r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0097957" y="2079145"/>
              <a:ext cx="15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Back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0198868" y="3068960"/>
              <a:ext cx="1463080" cy="36933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Web Service</a:t>
              </a:r>
              <a:endParaRPr lang="fr-FR" dirty="0"/>
            </a:p>
          </p:txBody>
        </p:sp>
        <p:pic>
          <p:nvPicPr>
            <p:cNvPr id="14" name="Picture 9" descr="Résultat de recherche d'images pour &quot;base de données&quot;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509059" y="4437112"/>
              <a:ext cx="842698" cy="792088"/>
            </a:xfrm>
            <a:prstGeom prst="rect">
              <a:avLst/>
            </a:prstGeom>
            <a:noFill/>
          </p:spPr>
        </p:pic>
        <p:sp>
          <p:nvSpPr>
            <p:cNvPr id="15" name="ZoneTexte 14"/>
            <p:cNvSpPr txBox="1"/>
            <p:nvPr/>
          </p:nvSpPr>
          <p:spPr>
            <a:xfrm>
              <a:off x="10414892" y="522920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BDD</a:t>
              </a:r>
              <a:endParaRPr lang="fr-FR" dirty="0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0702924" y="3573016"/>
              <a:ext cx="0" cy="6320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11062964" y="3573017"/>
              <a:ext cx="0" cy="6188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e 17"/>
            <p:cNvGrpSpPr/>
            <p:nvPr/>
          </p:nvGrpSpPr>
          <p:grpSpPr>
            <a:xfrm>
              <a:off x="5374332" y="2564498"/>
              <a:ext cx="2232248" cy="3888838"/>
              <a:chOff x="5590356" y="2564498"/>
              <a:chExt cx="2232248" cy="388883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590356" y="2564498"/>
                <a:ext cx="2232248" cy="38888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" name="Connecteur droit avec flèche 22"/>
              <p:cNvCxnSpPr/>
              <p:nvPr/>
            </p:nvCxnSpPr>
            <p:spPr>
              <a:xfrm>
                <a:off x="6155596" y="3912805"/>
                <a:ext cx="0" cy="3802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/>
              <p:cNvCxnSpPr/>
              <p:nvPr/>
            </p:nvCxnSpPr>
            <p:spPr>
              <a:xfrm>
                <a:off x="6148261" y="5064933"/>
                <a:ext cx="0" cy="3802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avec flèche 24"/>
              <p:cNvCxnSpPr/>
              <p:nvPr/>
            </p:nvCxnSpPr>
            <p:spPr>
              <a:xfrm flipH="1" flipV="1">
                <a:off x="7166148" y="3861048"/>
                <a:ext cx="8384" cy="42018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/>
              <p:cNvCxnSpPr/>
              <p:nvPr/>
            </p:nvCxnSpPr>
            <p:spPr>
              <a:xfrm flipH="1" flipV="1">
                <a:off x="7238156" y="5032851"/>
                <a:ext cx="8384" cy="42018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/>
              <p:cNvSpPr txBox="1"/>
              <p:nvPr/>
            </p:nvSpPr>
            <p:spPr>
              <a:xfrm>
                <a:off x="5882954" y="3336741"/>
                <a:ext cx="1607096" cy="371546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Vue</a:t>
                </a:r>
                <a:endParaRPr lang="fr-FR" dirty="0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82954" y="4451071"/>
                <a:ext cx="1607096" cy="371546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Controller</a:t>
                </a:r>
                <a:endParaRPr lang="fr-FR" dirty="0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5910793" y="5642514"/>
                <a:ext cx="1607096" cy="371546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Service</a:t>
                </a:r>
                <a:endParaRPr lang="fr-FR" dirty="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5777142" y="2873380"/>
                <a:ext cx="1817978" cy="20313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Composant</a:t>
                </a:r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p:grpSp>
        <p:sp>
          <p:nvSpPr>
            <p:cNvPr id="19" name="ZoneTexte 18"/>
            <p:cNvSpPr txBox="1"/>
            <p:nvPr/>
          </p:nvSpPr>
          <p:spPr>
            <a:xfrm>
              <a:off x="8032898" y="2542541"/>
              <a:ext cx="1307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HTTP</a:t>
              </a:r>
            </a:p>
            <a:p>
              <a:pPr algn="ctr"/>
              <a:r>
                <a:rPr lang="fr-FR" dirty="0" smtClean="0"/>
                <a:t>JSON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739135" y="3573016"/>
              <a:ext cx="188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772755" y="5087353"/>
              <a:ext cx="188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Validation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7609479" y="3643907"/>
            <a:ext cx="222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Virement/formulaire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4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812" y="1052736"/>
            <a:ext cx="8686801" cy="10668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fr-FR" dirty="0" smtClean="0"/>
              <a:t>La maquette proposée</a:t>
            </a:r>
            <a:endParaRPr lang="fr-FR" dirty="0"/>
          </a:p>
        </p:txBody>
      </p:sp>
      <p:graphicFrame>
        <p:nvGraphicFramePr>
          <p:cNvPr id="5" name="Diagramme 4"/>
          <p:cNvGraphicFramePr/>
          <p:nvPr>
            <p:extLst/>
          </p:nvPr>
        </p:nvGraphicFramePr>
        <p:xfrm>
          <a:off x="693812" y="16271"/>
          <a:ext cx="1087320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2114312"/>
            <a:ext cx="8010813" cy="4680000"/>
          </a:xfrm>
        </p:spPr>
      </p:pic>
    </p:spTree>
    <p:extLst>
      <p:ext uri="{BB962C8B-B14F-4D97-AF65-F5344CB8AC3E}">
        <p14:creationId xmlns:p14="http://schemas.microsoft.com/office/powerpoint/2010/main" val="16625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nel contrasté 16: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6_TF02895266.potx" id="{47023EB1-84D6-4F8D-A3A4-0DB2D5BFEFCD}" vid="{A3AA592D-003A-45B9-875A-068D4A2C5DA8}"/>
    </a:ext>
  </a:extLst>
</a:theme>
</file>

<file path=ppt/theme/theme2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a4f35948-e619-41b3-aa29-22878b09cfd2"/>
    <ds:schemaRef ds:uri="http://purl.org/dc/elements/1.1/"/>
    <ds:schemaRef ds:uri="http://purl.org/dc/dcmitype/"/>
    <ds:schemaRef ds:uri="40262f94-9f35-4ac3-9a90-690165a166b7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commerciale contrastée (écran large)</Template>
  <TotalTime>490</TotalTime>
  <Words>520</Words>
  <Application>Microsoft Office PowerPoint</Application>
  <PresentationFormat>Personnalisé</PresentationFormat>
  <Paragraphs>167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Franklin Gothic Medium</vt:lpstr>
      <vt:lpstr>Professionnel contrasté 16:9</vt:lpstr>
      <vt:lpstr>Architecture et conception</vt:lpstr>
      <vt:lpstr>Présentation personnelle Lise Rodier</vt:lpstr>
      <vt:lpstr>Architecture et technologies Technologies et cahier des charges</vt:lpstr>
      <vt:lpstr>Architecture et technologies Architecture n-tier</vt:lpstr>
      <vt:lpstr>Conception de l’application</vt:lpstr>
      <vt:lpstr>Comparaison maquette/écran réalisé</vt:lpstr>
      <vt:lpstr>Effectuer un virement</vt:lpstr>
      <vt:lpstr>Cahier des charges</vt:lpstr>
      <vt:lpstr>La maquette proposée</vt:lpstr>
      <vt:lpstr>La maquette proposée</vt:lpstr>
      <vt:lpstr>Comparaison maquette/écran réalisé</vt:lpstr>
      <vt:lpstr>Comparaison maquette/écran réalisé</vt:lpstr>
      <vt:lpstr>Le fichier de 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ProxiBanqueSI</dc:title>
  <dc:creator>adminl</dc:creator>
  <cp:lastModifiedBy>adminl</cp:lastModifiedBy>
  <cp:revision>144</cp:revision>
  <dcterms:created xsi:type="dcterms:W3CDTF">2018-01-11T09:48:58Z</dcterms:created>
  <dcterms:modified xsi:type="dcterms:W3CDTF">2018-01-12T11:32:11Z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