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518" autoAdjust="0"/>
  </p:normalViewPr>
  <p:slideViewPr>
    <p:cSldViewPr>
      <p:cViewPr varScale="1">
        <p:scale>
          <a:sx n="112" d="100"/>
          <a:sy n="112" d="100"/>
        </p:scale>
        <p:origin x="9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373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ProxiBanqueSI</a:t>
            </a:r>
            <a:r>
              <a:rPr lang="fr-F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 </a:t>
            </a:r>
            <a:r>
              <a:rPr lang="fr-FR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Canvas</a:t>
            </a: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114684"/>
            <a:ext cx="2895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ProxiBanqueSI</a:t>
            </a:r>
            <a:endParaRPr lang="fr-F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1146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fr-FR" sz="1200" dirty="0" smtClean="0"/>
              <a:t>08/01/2018</a:t>
            </a:r>
            <a:endParaRPr lang="fr-F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fr-FR" sz="1200"/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</a:t>
            </a:r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Structure</a:t>
            </a: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Gains </a:t>
            </a: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Gain en productivité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Meilleure gestion clientèle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Augmentation de la clientèle</a:t>
            </a: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Problèmes</a:t>
            </a: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 d’application </a:t>
            </a: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 </a:t>
            </a: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pour les employés</a:t>
            </a:r>
          </a:p>
          <a:p>
            <a:pPr marL="171450" indent="-171450">
              <a:buFontTx/>
              <a:buChar char="-"/>
            </a:pPr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Traitement sur papier</a:t>
            </a:r>
          </a:p>
          <a:p>
            <a:pPr marL="171450" indent="-171450">
              <a:buFontTx/>
              <a:buChar char="-"/>
            </a:pPr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Bloque le développement de la banque</a:t>
            </a: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Solutions</a:t>
            </a: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Application web de gestion de clientèle et bancaire</a:t>
            </a:r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7192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Indices de performances</a:t>
            </a:r>
          </a:p>
          <a:p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Nombre de transactions</a:t>
            </a: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Nouveaux clients</a:t>
            </a: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Unique Value Proposition</a:t>
            </a:r>
          </a:p>
          <a:p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Gagner en efficacité pour un gain de productivité</a:t>
            </a:r>
            <a:endParaRPr lang="fr-F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Avantage </a:t>
            </a:r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compétitif</a:t>
            </a:r>
          </a:p>
          <a:p>
            <a:endParaRPr lang="fr-F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Vitesse de traitement des données plus rapide</a:t>
            </a:r>
          </a:p>
          <a:p>
            <a:pPr marL="285750" indent="-285750">
              <a:buFontTx/>
              <a:buChar char="-"/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Meilleur gestion clientèle</a:t>
            </a:r>
          </a:p>
          <a:p>
            <a:pPr marL="285750" indent="-285750">
              <a:buFontTx/>
              <a:buChar char="-"/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Augmentation de la productivité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Canaux</a:t>
            </a:r>
          </a:p>
          <a:p>
            <a:endParaRPr lang="fr-FR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mailing interne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Formation pour utiliser l’application</a:t>
            </a:r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Cibles</a:t>
            </a:r>
          </a:p>
          <a:p>
            <a:endParaRPr lang="fr-FR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Employés de la banque</a:t>
            </a:r>
          </a:p>
          <a:p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fr-FR" sz="200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50441" y="559951"/>
            <a:ext cx="0" cy="5731399"/>
          </a:xfrm>
          <a:prstGeom prst="line">
            <a:avLst/>
          </a:prstGeom>
          <a:ln w="19050" cap="rnd">
            <a:solidFill>
              <a:srgbClr val="007DDA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162800" y="2660271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Cibles </a:t>
            </a:r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privilégiées</a:t>
            </a:r>
          </a:p>
          <a:p>
            <a:endParaRPr lang="fr-F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Conseillers bancaire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45408" y="2667000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Pitch</a:t>
            </a:r>
          </a:p>
          <a:p>
            <a:endParaRPr lang="fr-FR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ProxiBanqueSI</a:t>
            </a: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au service </a:t>
            </a: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nos clients</a:t>
            </a:r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103</Words>
  <Application>Microsoft Office PowerPoint</Application>
  <PresentationFormat>Affichage à l'écran (4:3)</PresentationFormat>
  <Paragraphs>50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Manager>Ash Maurya</Manager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adminl</cp:lastModifiedBy>
  <cp:revision>49</cp:revision>
  <dcterms:created xsi:type="dcterms:W3CDTF">2013-01-06T22:45:06Z</dcterms:created>
  <dcterms:modified xsi:type="dcterms:W3CDTF">2018-01-10T12:31:04Z</dcterms:modified>
  <cp:category/>
</cp:coreProperties>
</file>