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70" r:id="rId3"/>
    <p:sldId id="269" r:id="rId4"/>
    <p:sldId id="279" r:id="rId5"/>
    <p:sldId id="281" r:id="rId6"/>
    <p:sldId id="283" r:id="rId7"/>
    <p:sldId id="277" r:id="rId8"/>
    <p:sldId id="278" r:id="rId9"/>
    <p:sldId id="280" r:id="rId10"/>
    <p:sldId id="284" r:id="rId11"/>
    <p:sldId id="282"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B66"/>
    <a:srgbClr val="9C0006"/>
    <a:srgbClr val="9C5724"/>
    <a:srgbClr val="FFEB9C"/>
    <a:srgbClr val="C6EFCE"/>
    <a:srgbClr val="00612E"/>
    <a:srgbClr val="FFC7CE"/>
    <a:srgbClr val="81810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9DCD63D-1E08-4FD0-84CA-A029E8E1D9D2}" v="8051" dt="2025-02-26T11:22:20.4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63" autoAdjust="0"/>
    <p:restoredTop sz="76224" autoAdjust="0"/>
  </p:normalViewPr>
  <p:slideViewPr>
    <p:cSldViewPr snapToGrid="0">
      <p:cViewPr varScale="1">
        <p:scale>
          <a:sx n="122" d="100"/>
          <a:sy n="122" d="100"/>
        </p:scale>
        <p:origin x="1032" y="8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tru Tarabuta" userId="7ad468d54291d0a0" providerId="LiveId" clId="{B5A30359-16A2-4AD7-A325-3E8CED896261}"/>
    <pc:docChg chg="custSel modSld">
      <pc:chgData name="Petru Tarabuta" userId="7ad468d54291d0a0" providerId="LiveId" clId="{B5A30359-16A2-4AD7-A325-3E8CED896261}" dt="2023-09-19T09:11:01.004" v="27" actId="14826"/>
      <pc:docMkLst>
        <pc:docMk/>
      </pc:docMkLst>
      <pc:sldChg chg="addSp delSp modSp mod">
        <pc:chgData name="Petru Tarabuta" userId="7ad468d54291d0a0" providerId="LiveId" clId="{B5A30359-16A2-4AD7-A325-3E8CED896261}" dt="2023-09-19T09:11:01.004" v="27" actId="14826"/>
        <pc:sldMkLst>
          <pc:docMk/>
          <pc:sldMk cId="3391995577" sldId="256"/>
        </pc:sldMkLst>
      </pc:sldChg>
    </pc:docChg>
  </pc:docChgLst>
  <pc:docChgLst>
    <pc:chgData name="Petru Tarabuta" userId="7ad468d54291d0a0" providerId="LiveId" clId="{AE833161-19BC-437B-9052-8287B482BECA}"/>
    <pc:docChg chg="undo redo custSel addSld delSld modSld">
      <pc:chgData name="Petru Tarabuta" userId="7ad468d54291d0a0" providerId="LiveId" clId="{AE833161-19BC-437B-9052-8287B482BECA}" dt="2024-08-27T20:25:02.465" v="717"/>
      <pc:docMkLst>
        <pc:docMk/>
      </pc:docMkLst>
      <pc:sldChg chg="addSp delSp modSp mod modNotesTx">
        <pc:chgData name="Petru Tarabuta" userId="7ad468d54291d0a0" providerId="LiveId" clId="{AE833161-19BC-437B-9052-8287B482BECA}" dt="2024-08-27T20:22:03.686" v="635" actId="20577"/>
        <pc:sldMkLst>
          <pc:docMk/>
          <pc:sldMk cId="3391995577" sldId="256"/>
        </pc:sldMkLst>
      </pc:sldChg>
      <pc:sldChg chg="del">
        <pc:chgData name="Petru Tarabuta" userId="7ad468d54291d0a0" providerId="LiveId" clId="{AE833161-19BC-437B-9052-8287B482BECA}" dt="2024-08-27T20:03:42.981" v="94" actId="47"/>
        <pc:sldMkLst>
          <pc:docMk/>
          <pc:sldMk cId="1788781683" sldId="265"/>
        </pc:sldMkLst>
      </pc:sldChg>
      <pc:sldChg chg="modSp mod modAnim">
        <pc:chgData name="Petru Tarabuta" userId="7ad468d54291d0a0" providerId="LiveId" clId="{AE833161-19BC-437B-9052-8287B482BECA}" dt="2024-08-27T20:10:47.701" v="509" actId="20577"/>
        <pc:sldMkLst>
          <pc:docMk/>
          <pc:sldMk cId="1173004629" sldId="269"/>
        </pc:sldMkLst>
      </pc:sldChg>
      <pc:sldChg chg="modNotesTx">
        <pc:chgData name="Petru Tarabuta" userId="7ad468d54291d0a0" providerId="LiveId" clId="{AE833161-19BC-437B-9052-8287B482BECA}" dt="2024-08-27T20:03:07.546" v="90" actId="20577"/>
        <pc:sldMkLst>
          <pc:docMk/>
          <pc:sldMk cId="43822961" sldId="270"/>
        </pc:sldMkLst>
      </pc:sldChg>
      <pc:sldChg chg="addSp modSp new mod modNotesTx">
        <pc:chgData name="Petru Tarabuta" userId="7ad468d54291d0a0" providerId="LiveId" clId="{AE833161-19BC-437B-9052-8287B482BECA}" dt="2024-08-27T20:25:02.465" v="717"/>
        <pc:sldMkLst>
          <pc:docMk/>
          <pc:sldMk cId="3445518602" sldId="272"/>
        </pc:sldMkLst>
      </pc:sldChg>
      <pc:sldChg chg="del">
        <pc:chgData name="Petru Tarabuta" userId="7ad468d54291d0a0" providerId="LiveId" clId="{AE833161-19BC-437B-9052-8287B482BECA}" dt="2024-08-27T20:03:43.959" v="95" actId="47"/>
        <pc:sldMkLst>
          <pc:docMk/>
          <pc:sldMk cId="3849297708" sldId="272"/>
        </pc:sldMkLst>
      </pc:sldChg>
      <pc:sldChg chg="del">
        <pc:chgData name="Petru Tarabuta" userId="7ad468d54291d0a0" providerId="LiveId" clId="{AE833161-19BC-437B-9052-8287B482BECA}" dt="2024-08-27T20:03:41.157" v="92" actId="47"/>
        <pc:sldMkLst>
          <pc:docMk/>
          <pc:sldMk cId="2686962639" sldId="274"/>
        </pc:sldMkLst>
      </pc:sldChg>
      <pc:sldChg chg="del">
        <pc:chgData name="Petru Tarabuta" userId="7ad468d54291d0a0" providerId="LiveId" clId="{AE833161-19BC-437B-9052-8287B482BECA}" dt="2024-08-27T20:03:42.053" v="93" actId="47"/>
        <pc:sldMkLst>
          <pc:docMk/>
          <pc:sldMk cId="2284908513" sldId="275"/>
        </pc:sldMkLst>
      </pc:sldChg>
      <pc:sldChg chg="del">
        <pc:chgData name="Petru Tarabuta" userId="7ad468d54291d0a0" providerId="LiveId" clId="{AE833161-19BC-437B-9052-8287B482BECA}" dt="2024-08-27T20:03:40.182" v="91" actId="47"/>
        <pc:sldMkLst>
          <pc:docMk/>
          <pc:sldMk cId="1736359214" sldId="276"/>
        </pc:sldMkLst>
      </pc:sldChg>
      <pc:sldChg chg="del">
        <pc:chgData name="Petru Tarabuta" userId="7ad468d54291d0a0" providerId="LiveId" clId="{AE833161-19BC-437B-9052-8287B482BECA}" dt="2024-08-27T20:03:46.088" v="96" actId="47"/>
        <pc:sldMkLst>
          <pc:docMk/>
          <pc:sldMk cId="3063114751" sldId="277"/>
        </pc:sldMkLst>
      </pc:sldChg>
    </pc:docChg>
  </pc:docChgLst>
  <pc:docChgLst>
    <pc:chgData name="Petru Tarabuta" userId="7ad468d54291d0a0" providerId="LiveId" clId="{E88A1E69-8D71-44EF-B3EE-78D7011C8E75}"/>
    <pc:docChg chg="undo custSel addSld delSld modSld sldOrd">
      <pc:chgData name="Petru Tarabuta" userId="7ad468d54291d0a0" providerId="LiveId" clId="{E88A1E69-8D71-44EF-B3EE-78D7011C8E75}" dt="2023-10-01T19:26:13.386" v="5552" actId="478"/>
      <pc:docMkLst>
        <pc:docMk/>
      </pc:docMkLst>
      <pc:sldChg chg="addSp delSp modSp mod">
        <pc:chgData name="Petru Tarabuta" userId="7ad468d54291d0a0" providerId="LiveId" clId="{E88A1E69-8D71-44EF-B3EE-78D7011C8E75}" dt="2023-09-20T21:49:58.602" v="2633" actId="1038"/>
        <pc:sldMkLst>
          <pc:docMk/>
          <pc:sldMk cId="3391995577" sldId="256"/>
        </pc:sldMkLst>
      </pc:sldChg>
      <pc:sldChg chg="modSp del mod">
        <pc:chgData name="Petru Tarabuta" userId="7ad468d54291d0a0" providerId="LiveId" clId="{E88A1E69-8D71-44EF-B3EE-78D7011C8E75}" dt="2023-09-20T21:16:26.801" v="105" actId="2696"/>
        <pc:sldMkLst>
          <pc:docMk/>
          <pc:sldMk cId="518522733" sldId="257"/>
        </pc:sldMkLst>
      </pc:sldChg>
      <pc:sldChg chg="del">
        <pc:chgData name="Petru Tarabuta" userId="7ad468d54291d0a0" providerId="LiveId" clId="{E88A1E69-8D71-44EF-B3EE-78D7011C8E75}" dt="2023-09-20T21:43:06.991" v="2567" actId="47"/>
        <pc:sldMkLst>
          <pc:docMk/>
          <pc:sldMk cId="2659160831" sldId="260"/>
        </pc:sldMkLst>
      </pc:sldChg>
      <pc:sldChg chg="addSp delSp modSp del mod ord">
        <pc:chgData name="Petru Tarabuta" userId="7ad468d54291d0a0" providerId="LiveId" clId="{E88A1E69-8D71-44EF-B3EE-78D7011C8E75}" dt="2023-09-20T21:55:56.405" v="2797" actId="47"/>
        <pc:sldMkLst>
          <pc:docMk/>
          <pc:sldMk cId="3512450274" sldId="261"/>
        </pc:sldMkLst>
      </pc:sldChg>
      <pc:sldChg chg="addSp delSp modSp mod modAnim">
        <pc:chgData name="Petru Tarabuta" userId="7ad468d54291d0a0" providerId="LiveId" clId="{E88A1E69-8D71-44EF-B3EE-78D7011C8E75}" dt="2023-09-20T22:42:48.103" v="5464" actId="1035"/>
        <pc:sldMkLst>
          <pc:docMk/>
          <pc:sldMk cId="1788781683" sldId="265"/>
        </pc:sldMkLst>
      </pc:sldChg>
      <pc:sldChg chg="addSp delSp modSp mod">
        <pc:chgData name="Petru Tarabuta" userId="7ad468d54291d0a0" providerId="LiveId" clId="{E88A1E69-8D71-44EF-B3EE-78D7011C8E75}" dt="2023-09-20T22:32:45.648" v="5113" actId="20577"/>
        <pc:sldMkLst>
          <pc:docMk/>
          <pc:sldMk cId="1610733075" sldId="267"/>
        </pc:sldMkLst>
      </pc:sldChg>
      <pc:sldChg chg="addSp delSp modSp mod modAnim">
        <pc:chgData name="Petru Tarabuta" userId="7ad468d54291d0a0" providerId="LiveId" clId="{E88A1E69-8D71-44EF-B3EE-78D7011C8E75}" dt="2023-09-20T22:29:07.428" v="4840" actId="20577"/>
        <pc:sldMkLst>
          <pc:docMk/>
          <pc:sldMk cId="1173004629" sldId="269"/>
        </pc:sldMkLst>
      </pc:sldChg>
      <pc:sldChg chg="addSp delSp modSp mod modAnim modNotesTx">
        <pc:chgData name="Petru Tarabuta" userId="7ad468d54291d0a0" providerId="LiveId" clId="{E88A1E69-8D71-44EF-B3EE-78D7011C8E75}" dt="2023-10-01T19:26:13.386" v="5552" actId="478"/>
        <pc:sldMkLst>
          <pc:docMk/>
          <pc:sldMk cId="43822961" sldId="270"/>
        </pc:sldMkLst>
      </pc:sldChg>
      <pc:sldChg chg="addSp delSp modSp mod modAnim">
        <pc:chgData name="Petru Tarabuta" userId="7ad468d54291d0a0" providerId="LiveId" clId="{E88A1E69-8D71-44EF-B3EE-78D7011C8E75}" dt="2023-09-20T22:39:55.359" v="5317" actId="20577"/>
        <pc:sldMkLst>
          <pc:docMk/>
          <pc:sldMk cId="1013814322" sldId="271"/>
        </pc:sldMkLst>
      </pc:sldChg>
      <pc:sldChg chg="addSp delSp modSp add mod">
        <pc:chgData name="Petru Tarabuta" userId="7ad468d54291d0a0" providerId="LiveId" clId="{E88A1E69-8D71-44EF-B3EE-78D7011C8E75}" dt="2023-09-20T22:13:15.993" v="4213" actId="20577"/>
        <pc:sldMkLst>
          <pc:docMk/>
          <pc:sldMk cId="3849297708" sldId="272"/>
        </pc:sldMkLst>
      </pc:sldChg>
      <pc:sldChg chg="addSp delSp modSp add mod modAnim">
        <pc:chgData name="Petru Tarabuta" userId="7ad468d54291d0a0" providerId="LiveId" clId="{E88A1E69-8D71-44EF-B3EE-78D7011C8E75}" dt="2023-09-20T22:25:24.589" v="4788" actId="313"/>
        <pc:sldMkLst>
          <pc:docMk/>
          <pc:sldMk cId="1498285779" sldId="273"/>
        </pc:sldMkLst>
      </pc:sldChg>
      <pc:sldChg chg="add del">
        <pc:chgData name="Petru Tarabuta" userId="7ad468d54291d0a0" providerId="LiveId" clId="{E88A1E69-8D71-44EF-B3EE-78D7011C8E75}" dt="2023-09-20T21:24:44.591" v="857" actId="47"/>
        <pc:sldMkLst>
          <pc:docMk/>
          <pc:sldMk cId="2109219219" sldId="274"/>
        </pc:sldMkLst>
      </pc:sldChg>
      <pc:sldChg chg="addSp delSp modSp add mod ord modAnim modNotesTx">
        <pc:chgData name="Petru Tarabuta" userId="7ad468d54291d0a0" providerId="LiveId" clId="{E88A1E69-8D71-44EF-B3EE-78D7011C8E75}" dt="2023-09-20T22:36:04.862" v="5208"/>
        <pc:sldMkLst>
          <pc:docMk/>
          <pc:sldMk cId="2686962639" sldId="274"/>
        </pc:sldMkLst>
      </pc:sldChg>
      <pc:sldChg chg="addSp delSp modSp add mod modAnim">
        <pc:chgData name="Petru Tarabuta" userId="7ad468d54291d0a0" providerId="LiveId" clId="{E88A1E69-8D71-44EF-B3EE-78D7011C8E75}" dt="2023-09-20T22:42:04.523" v="5447" actId="20577"/>
        <pc:sldMkLst>
          <pc:docMk/>
          <pc:sldMk cId="2284908513" sldId="275"/>
        </pc:sldMkLst>
      </pc:sldChg>
      <pc:sldChg chg="addSp delSp modSp add mod modAnim">
        <pc:chgData name="Petru Tarabuta" userId="7ad468d54291d0a0" providerId="LiveId" clId="{E88A1E69-8D71-44EF-B3EE-78D7011C8E75}" dt="2023-09-20T22:39:36.398" v="5315" actId="6549"/>
        <pc:sldMkLst>
          <pc:docMk/>
          <pc:sldMk cId="1736359214" sldId="276"/>
        </pc:sldMkLst>
      </pc:sldChg>
      <pc:sldChg chg="modSp add mod modAnim">
        <pc:chgData name="Petru Tarabuta" userId="7ad468d54291d0a0" providerId="LiveId" clId="{E88A1E69-8D71-44EF-B3EE-78D7011C8E75}" dt="2023-09-20T22:31:55.824" v="5090" actId="403"/>
        <pc:sldMkLst>
          <pc:docMk/>
          <pc:sldMk cId="3063114751" sldId="277"/>
        </pc:sldMkLst>
      </pc:sldChg>
    </pc:docChg>
  </pc:docChgLst>
  <pc:docChgLst>
    <pc:chgData name="Petru Tarabuta" userId="7ad468d54291d0a0" providerId="LiveId" clId="{B9DCD63D-1E08-4FD0-84CA-A029E8E1D9D2}"/>
    <pc:docChg chg="undo redo custSel addSld delSld modSld sldOrd">
      <pc:chgData name="Petru Tarabuta" userId="7ad468d54291d0a0" providerId="LiveId" clId="{B9DCD63D-1E08-4FD0-84CA-A029E8E1D9D2}" dt="2025-02-26T11:22:20.429" v="9764" actId="20577"/>
      <pc:docMkLst>
        <pc:docMk/>
      </pc:docMkLst>
      <pc:sldChg chg="modSp mod">
        <pc:chgData name="Petru Tarabuta" userId="7ad468d54291d0a0" providerId="LiveId" clId="{B9DCD63D-1E08-4FD0-84CA-A029E8E1D9D2}" dt="2025-02-26T11:10:39.036" v="8986" actId="1037"/>
        <pc:sldMkLst>
          <pc:docMk/>
          <pc:sldMk cId="3391995577" sldId="256"/>
        </pc:sldMkLst>
        <pc:spChg chg="mod">
          <ac:chgData name="Petru Tarabuta" userId="7ad468d54291d0a0" providerId="LiveId" clId="{B9DCD63D-1E08-4FD0-84CA-A029E8E1D9D2}" dt="2025-02-25T22:26:50.493" v="4791" actId="1037"/>
          <ac:spMkLst>
            <pc:docMk/>
            <pc:sldMk cId="3391995577" sldId="256"/>
            <ac:spMk id="7" creationId="{0D10BEE0-0BC9-CA0F-A675-416E88B50BB7}"/>
          </ac:spMkLst>
        </pc:spChg>
        <pc:spChg chg="mod">
          <ac:chgData name="Petru Tarabuta" userId="7ad468d54291d0a0" providerId="LiveId" clId="{B9DCD63D-1E08-4FD0-84CA-A029E8E1D9D2}" dt="2025-02-26T11:10:39.036" v="8986" actId="1037"/>
          <ac:spMkLst>
            <pc:docMk/>
            <pc:sldMk cId="3391995577" sldId="256"/>
            <ac:spMk id="12" creationId="{EB5A00F3-5A13-0C49-83A5-549C4AF6EA81}"/>
          </ac:spMkLst>
        </pc:spChg>
      </pc:sldChg>
      <pc:sldChg chg="modSp mod modAnim">
        <pc:chgData name="Petru Tarabuta" userId="7ad468d54291d0a0" providerId="LiveId" clId="{B9DCD63D-1E08-4FD0-84CA-A029E8E1D9D2}" dt="2025-02-26T11:14:46.289" v="9178"/>
        <pc:sldMkLst>
          <pc:docMk/>
          <pc:sldMk cId="1173004629" sldId="269"/>
        </pc:sldMkLst>
        <pc:spChg chg="mod">
          <ac:chgData name="Petru Tarabuta" userId="7ad468d54291d0a0" providerId="LiveId" clId="{B9DCD63D-1E08-4FD0-84CA-A029E8E1D9D2}" dt="2025-02-25T21:40:25.876" v="30" actId="20577"/>
          <ac:spMkLst>
            <pc:docMk/>
            <pc:sldMk cId="1173004629" sldId="269"/>
            <ac:spMk id="2" creationId="{C136951F-3CAB-873B-3412-79C1E020103B}"/>
          </ac:spMkLst>
        </pc:spChg>
        <pc:spChg chg="mod">
          <ac:chgData name="Petru Tarabuta" userId="7ad468d54291d0a0" providerId="LiveId" clId="{B9DCD63D-1E08-4FD0-84CA-A029E8E1D9D2}" dt="2025-02-26T11:14:35.291" v="9177" actId="20577"/>
          <ac:spMkLst>
            <pc:docMk/>
            <pc:sldMk cId="1173004629" sldId="269"/>
            <ac:spMk id="3" creationId="{C9E225EF-8FB7-C051-548B-0D2CEE3D5028}"/>
          </ac:spMkLst>
        </pc:spChg>
      </pc:sldChg>
      <pc:sldChg chg="addSp delSp modSp mod">
        <pc:chgData name="Petru Tarabuta" userId="7ad468d54291d0a0" providerId="LiveId" clId="{B9DCD63D-1E08-4FD0-84CA-A029E8E1D9D2}" dt="2025-02-26T11:11:05.066" v="8989" actId="164"/>
        <pc:sldMkLst>
          <pc:docMk/>
          <pc:sldMk cId="43822961" sldId="270"/>
        </pc:sldMkLst>
        <pc:spChg chg="mod topLvl">
          <ac:chgData name="Petru Tarabuta" userId="7ad468d54291d0a0" providerId="LiveId" clId="{B9DCD63D-1E08-4FD0-84CA-A029E8E1D9D2}" dt="2025-02-26T11:11:05.066" v="8989" actId="164"/>
          <ac:spMkLst>
            <pc:docMk/>
            <pc:sldMk cId="43822961" sldId="270"/>
            <ac:spMk id="7" creationId="{8ED33030-985A-CC9F-05DD-F8483AA06547}"/>
          </ac:spMkLst>
        </pc:spChg>
        <pc:grpChg chg="add mod">
          <ac:chgData name="Petru Tarabuta" userId="7ad468d54291d0a0" providerId="LiveId" clId="{B9DCD63D-1E08-4FD0-84CA-A029E8E1D9D2}" dt="2025-02-26T11:11:05.066" v="8989" actId="164"/>
          <ac:grpSpMkLst>
            <pc:docMk/>
            <pc:sldMk cId="43822961" sldId="270"/>
            <ac:grpSpMk id="4" creationId="{B2C93414-B21E-BB14-E326-A6BF515DC4FC}"/>
          </ac:grpSpMkLst>
        </pc:grpChg>
        <pc:grpChg chg="del">
          <ac:chgData name="Petru Tarabuta" userId="7ad468d54291d0a0" providerId="LiveId" clId="{B9DCD63D-1E08-4FD0-84CA-A029E8E1D9D2}" dt="2025-02-26T11:10:54.876" v="8987" actId="165"/>
          <ac:grpSpMkLst>
            <pc:docMk/>
            <pc:sldMk cId="43822961" sldId="270"/>
            <ac:grpSpMk id="15" creationId="{E52C67E0-4789-523F-9BC8-E0DE5E651140}"/>
          </ac:grpSpMkLst>
        </pc:grpChg>
        <pc:picChg chg="mod topLvl">
          <ac:chgData name="Petru Tarabuta" userId="7ad468d54291d0a0" providerId="LiveId" clId="{B9DCD63D-1E08-4FD0-84CA-A029E8E1D9D2}" dt="2025-02-26T11:11:05.066" v="8989" actId="164"/>
          <ac:picMkLst>
            <pc:docMk/>
            <pc:sldMk cId="43822961" sldId="270"/>
            <ac:picMk id="5" creationId="{962E83BB-E51E-3C07-C598-CF81A1594A6F}"/>
          </ac:picMkLst>
        </pc:picChg>
        <pc:picChg chg="mod topLvl">
          <ac:chgData name="Petru Tarabuta" userId="7ad468d54291d0a0" providerId="LiveId" clId="{B9DCD63D-1E08-4FD0-84CA-A029E8E1D9D2}" dt="2025-02-26T11:11:05.066" v="8989" actId="164"/>
          <ac:picMkLst>
            <pc:docMk/>
            <pc:sldMk cId="43822961" sldId="270"/>
            <ac:picMk id="9" creationId="{9039A557-C676-AB58-B162-B323DEDCE957}"/>
          </ac:picMkLst>
        </pc:picChg>
        <pc:picChg chg="del mod topLvl">
          <ac:chgData name="Petru Tarabuta" userId="7ad468d54291d0a0" providerId="LiveId" clId="{B9DCD63D-1E08-4FD0-84CA-A029E8E1D9D2}" dt="2025-02-26T11:10:56.689" v="8988" actId="478"/>
          <ac:picMkLst>
            <pc:docMk/>
            <pc:sldMk cId="43822961" sldId="270"/>
            <ac:picMk id="12" creationId="{FD6F2C36-D0B1-A487-7362-FD2F9560F1C2}"/>
          </ac:picMkLst>
        </pc:picChg>
      </pc:sldChg>
      <pc:sldChg chg="del">
        <pc:chgData name="Petru Tarabuta" userId="7ad468d54291d0a0" providerId="LiveId" clId="{B9DCD63D-1E08-4FD0-84CA-A029E8E1D9D2}" dt="2025-02-26T11:09:27.921" v="8758" actId="47"/>
        <pc:sldMkLst>
          <pc:docMk/>
          <pc:sldMk cId="697186849" sldId="276"/>
        </pc:sldMkLst>
      </pc:sldChg>
      <pc:sldChg chg="addSp delSp modSp mod ord delAnim modAnim modNotesTx">
        <pc:chgData name="Petru Tarabuta" userId="7ad468d54291d0a0" providerId="LiveId" clId="{B9DCD63D-1E08-4FD0-84CA-A029E8E1D9D2}" dt="2025-02-26T11:10:06.878" v="8938" actId="20577"/>
        <pc:sldMkLst>
          <pc:docMk/>
          <pc:sldMk cId="3590970913" sldId="277"/>
        </pc:sldMkLst>
        <pc:spChg chg="mod">
          <ac:chgData name="Petru Tarabuta" userId="7ad468d54291d0a0" providerId="LiveId" clId="{B9DCD63D-1E08-4FD0-84CA-A029E8E1D9D2}" dt="2025-02-25T23:16:46.799" v="6927" actId="20577"/>
          <ac:spMkLst>
            <pc:docMk/>
            <pc:sldMk cId="3590970913" sldId="277"/>
            <ac:spMk id="2" creationId="{65CECD06-A5E7-B32E-1D35-8D4227768176}"/>
          </ac:spMkLst>
        </pc:spChg>
        <pc:spChg chg="del mod">
          <ac:chgData name="Petru Tarabuta" userId="7ad468d54291d0a0" providerId="LiveId" clId="{B9DCD63D-1E08-4FD0-84CA-A029E8E1D9D2}" dt="2025-02-26T10:55:12.782" v="7804" actId="478"/>
          <ac:spMkLst>
            <pc:docMk/>
            <pc:sldMk cId="3590970913" sldId="277"/>
            <ac:spMk id="3" creationId="{17007EE8-12AA-7A7D-6DAD-874FC9F9B391}"/>
          </ac:spMkLst>
        </pc:spChg>
        <pc:spChg chg="add del mod">
          <ac:chgData name="Petru Tarabuta" userId="7ad468d54291d0a0" providerId="LiveId" clId="{B9DCD63D-1E08-4FD0-84CA-A029E8E1D9D2}" dt="2025-02-26T10:55:15.020" v="7805" actId="478"/>
          <ac:spMkLst>
            <pc:docMk/>
            <pc:sldMk cId="3590970913" sldId="277"/>
            <ac:spMk id="6" creationId="{97992144-4A0B-647A-11B0-D028737F1F86}"/>
          </ac:spMkLst>
        </pc:spChg>
        <pc:spChg chg="add mod">
          <ac:chgData name="Petru Tarabuta" userId="7ad468d54291d0a0" providerId="LiveId" clId="{B9DCD63D-1E08-4FD0-84CA-A029E8E1D9D2}" dt="2025-02-26T10:57:58.403" v="7906" actId="207"/>
          <ac:spMkLst>
            <pc:docMk/>
            <pc:sldMk cId="3590970913" sldId="277"/>
            <ac:spMk id="9" creationId="{3AA7DE8A-C194-CCC7-95E6-814CC2031FBD}"/>
          </ac:spMkLst>
        </pc:spChg>
        <pc:picChg chg="add mod">
          <ac:chgData name="Petru Tarabuta" userId="7ad468d54291d0a0" providerId="LiveId" clId="{B9DCD63D-1E08-4FD0-84CA-A029E8E1D9D2}" dt="2025-02-26T10:56:34.566" v="7814" actId="208"/>
          <ac:picMkLst>
            <pc:docMk/>
            <pc:sldMk cId="3590970913" sldId="277"/>
            <ac:picMk id="8" creationId="{E25D4D94-FF3A-1411-1F0C-3DFBA640E4AE}"/>
          </ac:picMkLst>
        </pc:picChg>
      </pc:sldChg>
      <pc:sldChg chg="addSp modSp add mod modAnim modNotesTx">
        <pc:chgData name="Petru Tarabuta" userId="7ad468d54291d0a0" providerId="LiveId" clId="{B9DCD63D-1E08-4FD0-84CA-A029E8E1D9D2}" dt="2025-02-26T11:16:57.741" v="9201" actId="20577"/>
        <pc:sldMkLst>
          <pc:docMk/>
          <pc:sldMk cId="3584375303" sldId="278"/>
        </pc:sldMkLst>
        <pc:spChg chg="mod">
          <ac:chgData name="Petru Tarabuta" userId="7ad468d54291d0a0" providerId="LiveId" clId="{B9DCD63D-1E08-4FD0-84CA-A029E8E1D9D2}" dt="2025-02-26T11:03:29.704" v="7999" actId="20577"/>
          <ac:spMkLst>
            <pc:docMk/>
            <pc:sldMk cId="3584375303" sldId="278"/>
            <ac:spMk id="2" creationId="{4D6D99FD-83DF-F781-E82B-611D52EFC746}"/>
          </ac:spMkLst>
        </pc:spChg>
        <pc:spChg chg="mod">
          <ac:chgData name="Petru Tarabuta" userId="7ad468d54291d0a0" providerId="LiveId" clId="{B9DCD63D-1E08-4FD0-84CA-A029E8E1D9D2}" dt="2025-02-26T11:16:57.741" v="9201" actId="20577"/>
          <ac:spMkLst>
            <pc:docMk/>
            <pc:sldMk cId="3584375303" sldId="278"/>
            <ac:spMk id="3" creationId="{A91D4965-EB1D-6A62-B16A-3F2F69CF6DCA}"/>
          </ac:spMkLst>
        </pc:spChg>
        <pc:spChg chg="add mod">
          <ac:chgData name="Petru Tarabuta" userId="7ad468d54291d0a0" providerId="LiveId" clId="{B9DCD63D-1E08-4FD0-84CA-A029E8E1D9D2}" dt="2025-02-25T22:08:09.666" v="2531" actId="164"/>
          <ac:spMkLst>
            <pc:docMk/>
            <pc:sldMk cId="3584375303" sldId="278"/>
            <ac:spMk id="7" creationId="{BAF3DED4-0A6D-ED7D-111C-39AEE3438B8F}"/>
          </ac:spMkLst>
        </pc:spChg>
        <pc:spChg chg="add mod">
          <ac:chgData name="Petru Tarabuta" userId="7ad468d54291d0a0" providerId="LiveId" clId="{B9DCD63D-1E08-4FD0-84CA-A029E8E1D9D2}" dt="2025-02-25T22:41:15.987" v="5909" actId="20577"/>
          <ac:spMkLst>
            <pc:docMk/>
            <pc:sldMk cId="3584375303" sldId="278"/>
            <ac:spMk id="9" creationId="{1672F24B-6075-629E-E6EE-E2CC333652BB}"/>
          </ac:spMkLst>
        </pc:spChg>
        <pc:grpChg chg="add mod">
          <ac:chgData name="Petru Tarabuta" userId="7ad468d54291d0a0" providerId="LiveId" clId="{B9DCD63D-1E08-4FD0-84CA-A029E8E1D9D2}" dt="2025-02-25T22:08:13.693" v="2556" actId="1036"/>
          <ac:grpSpMkLst>
            <pc:docMk/>
            <pc:sldMk cId="3584375303" sldId="278"/>
            <ac:grpSpMk id="8" creationId="{BD9B730C-8E5B-3FB0-997A-915BD9CFDC05}"/>
          </ac:grpSpMkLst>
        </pc:grpChg>
        <pc:picChg chg="add mod">
          <ac:chgData name="Petru Tarabuta" userId="7ad468d54291d0a0" providerId="LiveId" clId="{B9DCD63D-1E08-4FD0-84CA-A029E8E1D9D2}" dt="2025-02-25T22:08:09.666" v="2531" actId="164"/>
          <ac:picMkLst>
            <pc:docMk/>
            <pc:sldMk cId="3584375303" sldId="278"/>
            <ac:picMk id="6" creationId="{DAF6E4E3-7502-9BED-4EF9-E5D23CF8DC8E}"/>
          </ac:picMkLst>
        </pc:picChg>
        <pc:picChg chg="add">
          <ac:chgData name="Petru Tarabuta" userId="7ad468d54291d0a0" providerId="LiveId" clId="{B9DCD63D-1E08-4FD0-84CA-A029E8E1D9D2}" dt="2025-02-25T21:46:01.270" v="239"/>
          <ac:picMkLst>
            <pc:docMk/>
            <pc:sldMk cId="3584375303" sldId="278"/>
            <ac:picMk id="1026" creationId="{FD44BAF2-CCA4-93E7-F324-0515969F6336}"/>
          </ac:picMkLst>
        </pc:picChg>
      </pc:sldChg>
      <pc:sldChg chg="modSp add mod modAnim">
        <pc:chgData name="Petru Tarabuta" userId="7ad468d54291d0a0" providerId="LiveId" clId="{B9DCD63D-1E08-4FD0-84CA-A029E8E1D9D2}" dt="2025-02-25T23:13:26.607" v="6873" actId="6549"/>
        <pc:sldMkLst>
          <pc:docMk/>
          <pc:sldMk cId="3618383023" sldId="279"/>
        </pc:sldMkLst>
        <pc:spChg chg="mod">
          <ac:chgData name="Petru Tarabuta" userId="7ad468d54291d0a0" providerId="LiveId" clId="{B9DCD63D-1E08-4FD0-84CA-A029E8E1D9D2}" dt="2025-02-25T22:34:30.569" v="5584" actId="20577"/>
          <ac:spMkLst>
            <pc:docMk/>
            <pc:sldMk cId="3618383023" sldId="279"/>
            <ac:spMk id="2" creationId="{08B2B275-839A-DAF1-1E07-8BDE9A4A2E1D}"/>
          </ac:spMkLst>
        </pc:spChg>
        <pc:spChg chg="mod">
          <ac:chgData name="Petru Tarabuta" userId="7ad468d54291d0a0" providerId="LiveId" clId="{B9DCD63D-1E08-4FD0-84CA-A029E8E1D9D2}" dt="2025-02-25T23:13:26.607" v="6873" actId="6549"/>
          <ac:spMkLst>
            <pc:docMk/>
            <pc:sldMk cId="3618383023" sldId="279"/>
            <ac:spMk id="3" creationId="{D3B874D0-C744-A1C1-F742-2367BAB3A21B}"/>
          </ac:spMkLst>
        </pc:spChg>
      </pc:sldChg>
      <pc:sldChg chg="delSp modSp add mod modAnim">
        <pc:chgData name="Petru Tarabuta" userId="7ad468d54291d0a0" providerId="LiveId" clId="{B9DCD63D-1E08-4FD0-84CA-A029E8E1D9D2}" dt="2025-02-26T11:18:33.863" v="9272" actId="6549"/>
        <pc:sldMkLst>
          <pc:docMk/>
          <pc:sldMk cId="190701292" sldId="280"/>
        </pc:sldMkLst>
        <pc:spChg chg="mod">
          <ac:chgData name="Petru Tarabuta" userId="7ad468d54291d0a0" providerId="LiveId" clId="{B9DCD63D-1E08-4FD0-84CA-A029E8E1D9D2}" dt="2025-02-26T11:03:34.680" v="8008" actId="20577"/>
          <ac:spMkLst>
            <pc:docMk/>
            <pc:sldMk cId="190701292" sldId="280"/>
            <ac:spMk id="2" creationId="{EB3361FE-0663-46F5-587D-772789E445B2}"/>
          </ac:spMkLst>
        </pc:spChg>
        <pc:spChg chg="mod">
          <ac:chgData name="Petru Tarabuta" userId="7ad468d54291d0a0" providerId="LiveId" clId="{B9DCD63D-1E08-4FD0-84CA-A029E8E1D9D2}" dt="2025-02-26T11:18:33.863" v="9272" actId="6549"/>
          <ac:spMkLst>
            <pc:docMk/>
            <pc:sldMk cId="190701292" sldId="280"/>
            <ac:spMk id="3" creationId="{03CF64C5-D1B9-93C5-41F0-27469DDEDF76}"/>
          </ac:spMkLst>
        </pc:spChg>
        <pc:spChg chg="mod">
          <ac:chgData name="Petru Tarabuta" userId="7ad468d54291d0a0" providerId="LiveId" clId="{B9DCD63D-1E08-4FD0-84CA-A029E8E1D9D2}" dt="2025-02-25T23:08:37.966" v="6551" actId="21"/>
          <ac:spMkLst>
            <pc:docMk/>
            <pc:sldMk cId="190701292" sldId="280"/>
            <ac:spMk id="9" creationId="{5C79D524-5506-386F-FF59-33D59406B21B}"/>
          </ac:spMkLst>
        </pc:spChg>
        <pc:grpChg chg="del">
          <ac:chgData name="Petru Tarabuta" userId="7ad468d54291d0a0" providerId="LiveId" clId="{B9DCD63D-1E08-4FD0-84CA-A029E8E1D9D2}" dt="2025-02-25T23:07:08.236" v="6542" actId="478"/>
          <ac:grpSpMkLst>
            <pc:docMk/>
            <pc:sldMk cId="190701292" sldId="280"/>
            <ac:grpSpMk id="8" creationId="{2B7E31C2-A9BB-B048-D04F-6F034BE0E47E}"/>
          </ac:grpSpMkLst>
        </pc:grpChg>
      </pc:sldChg>
      <pc:sldChg chg="addSp delSp modSp add mod modAnim">
        <pc:chgData name="Petru Tarabuta" userId="7ad468d54291d0a0" providerId="LiveId" clId="{B9DCD63D-1E08-4FD0-84CA-A029E8E1D9D2}" dt="2025-02-25T23:14:57.981" v="6893" actId="1076"/>
        <pc:sldMkLst>
          <pc:docMk/>
          <pc:sldMk cId="3529653789" sldId="281"/>
        </pc:sldMkLst>
        <pc:spChg chg="mod">
          <ac:chgData name="Petru Tarabuta" userId="7ad468d54291d0a0" providerId="LiveId" clId="{B9DCD63D-1E08-4FD0-84CA-A029E8E1D9D2}" dt="2025-02-25T23:14:19.569" v="6889" actId="20577"/>
          <ac:spMkLst>
            <pc:docMk/>
            <pc:sldMk cId="3529653789" sldId="281"/>
            <ac:spMk id="3" creationId="{15973B25-152B-1B3B-90DE-7B6F15A4641D}"/>
          </ac:spMkLst>
        </pc:spChg>
        <pc:picChg chg="add del">
          <ac:chgData name="Petru Tarabuta" userId="7ad468d54291d0a0" providerId="LiveId" clId="{B9DCD63D-1E08-4FD0-84CA-A029E8E1D9D2}" dt="2025-02-25T23:13:33.803" v="6876" actId="22"/>
          <ac:picMkLst>
            <pc:docMk/>
            <pc:sldMk cId="3529653789" sldId="281"/>
            <ac:picMk id="6" creationId="{4D9D5C4C-2D04-5B10-3E70-6ECFCF54D537}"/>
          </ac:picMkLst>
        </pc:picChg>
        <pc:picChg chg="add mod">
          <ac:chgData name="Petru Tarabuta" userId="7ad468d54291d0a0" providerId="LiveId" clId="{B9DCD63D-1E08-4FD0-84CA-A029E8E1D9D2}" dt="2025-02-25T23:14:57.981" v="6893" actId="1076"/>
          <ac:picMkLst>
            <pc:docMk/>
            <pc:sldMk cId="3529653789" sldId="281"/>
            <ac:picMk id="8" creationId="{4B32A38A-1224-C141-20AF-D499C2CBBE81}"/>
          </ac:picMkLst>
        </pc:picChg>
      </pc:sldChg>
      <pc:sldChg chg="modSp add mod modAnim">
        <pc:chgData name="Petru Tarabuta" userId="7ad468d54291d0a0" providerId="LiveId" clId="{B9DCD63D-1E08-4FD0-84CA-A029E8E1D9D2}" dt="2025-02-26T11:09:06.769" v="8757" actId="20577"/>
        <pc:sldMkLst>
          <pc:docMk/>
          <pc:sldMk cId="4225930983" sldId="282"/>
        </pc:sldMkLst>
        <pc:spChg chg="mod">
          <ac:chgData name="Petru Tarabuta" userId="7ad468d54291d0a0" providerId="LiveId" clId="{B9DCD63D-1E08-4FD0-84CA-A029E8E1D9D2}" dt="2025-02-25T23:17:19.748" v="6991" actId="20577"/>
          <ac:spMkLst>
            <pc:docMk/>
            <pc:sldMk cId="4225930983" sldId="282"/>
            <ac:spMk id="2" creationId="{50210A72-6DB5-04B4-DD87-C3F767C06F7E}"/>
          </ac:spMkLst>
        </pc:spChg>
        <pc:spChg chg="mod">
          <ac:chgData name="Petru Tarabuta" userId="7ad468d54291d0a0" providerId="LiveId" clId="{B9DCD63D-1E08-4FD0-84CA-A029E8E1D9D2}" dt="2025-02-26T11:09:06.769" v="8757" actId="20577"/>
          <ac:spMkLst>
            <pc:docMk/>
            <pc:sldMk cId="4225930983" sldId="282"/>
            <ac:spMk id="3" creationId="{73F6A7E1-3BB9-0EA7-99B4-B0EF455030C5}"/>
          </ac:spMkLst>
        </pc:spChg>
      </pc:sldChg>
      <pc:sldChg chg="addSp delSp modSp add mod delAnim">
        <pc:chgData name="Petru Tarabuta" userId="7ad468d54291d0a0" providerId="LiveId" clId="{B9DCD63D-1E08-4FD0-84CA-A029E8E1D9D2}" dt="2025-02-26T11:15:38.034" v="9186" actId="20577"/>
        <pc:sldMkLst>
          <pc:docMk/>
          <pc:sldMk cId="598199188" sldId="283"/>
        </pc:sldMkLst>
        <pc:spChg chg="mod">
          <ac:chgData name="Petru Tarabuta" userId="7ad468d54291d0a0" providerId="LiveId" clId="{B9DCD63D-1E08-4FD0-84CA-A029E8E1D9D2}" dt="2025-02-26T10:54:34.783" v="7801" actId="6549"/>
          <ac:spMkLst>
            <pc:docMk/>
            <pc:sldMk cId="598199188" sldId="283"/>
            <ac:spMk id="2" creationId="{ACA76115-61B6-9CE7-BBC9-64B593469026}"/>
          </ac:spMkLst>
        </pc:spChg>
        <pc:spChg chg="del">
          <ac:chgData name="Petru Tarabuta" userId="7ad468d54291d0a0" providerId="LiveId" clId="{B9DCD63D-1E08-4FD0-84CA-A029E8E1D9D2}" dt="2025-02-25T23:19:24.556" v="7137" actId="478"/>
          <ac:spMkLst>
            <pc:docMk/>
            <pc:sldMk cId="598199188" sldId="283"/>
            <ac:spMk id="3" creationId="{10011F10-7BD4-412F-6157-9C2987E19A9D}"/>
          </ac:spMkLst>
        </pc:spChg>
        <pc:spChg chg="add del mod">
          <ac:chgData name="Petru Tarabuta" userId="7ad468d54291d0a0" providerId="LiveId" clId="{B9DCD63D-1E08-4FD0-84CA-A029E8E1D9D2}" dt="2025-02-25T23:19:31.638" v="7139" actId="3680"/>
          <ac:spMkLst>
            <pc:docMk/>
            <pc:sldMk cId="598199188" sldId="283"/>
            <ac:spMk id="6" creationId="{0297491F-C3FE-392C-C73D-A0C03AA5B619}"/>
          </ac:spMkLst>
        </pc:spChg>
        <pc:spChg chg="add mod">
          <ac:chgData name="Petru Tarabuta" userId="7ad468d54291d0a0" providerId="LiveId" clId="{B9DCD63D-1E08-4FD0-84CA-A029E8E1D9D2}" dt="2025-02-25T23:29:52.543" v="7733" actId="1037"/>
          <ac:spMkLst>
            <pc:docMk/>
            <pc:sldMk cId="598199188" sldId="283"/>
            <ac:spMk id="9" creationId="{B5A6BF4E-F704-BC30-887E-7CEE5DF9C0D5}"/>
          </ac:spMkLst>
        </pc:spChg>
        <pc:graphicFrameChg chg="add mod ord modGraphic">
          <ac:chgData name="Petru Tarabuta" userId="7ad468d54291d0a0" providerId="LiveId" clId="{B9DCD63D-1E08-4FD0-84CA-A029E8E1D9D2}" dt="2025-02-26T11:15:38.034" v="9186" actId="20577"/>
          <ac:graphicFrameMkLst>
            <pc:docMk/>
            <pc:sldMk cId="598199188" sldId="283"/>
            <ac:graphicFrameMk id="7" creationId="{74795D5A-8414-A895-E7A1-B94BB478586D}"/>
          </ac:graphicFrameMkLst>
        </pc:graphicFrameChg>
        <pc:picChg chg="del">
          <ac:chgData name="Petru Tarabuta" userId="7ad468d54291d0a0" providerId="LiveId" clId="{B9DCD63D-1E08-4FD0-84CA-A029E8E1D9D2}" dt="2025-02-25T23:19:27.927" v="7138" actId="478"/>
          <ac:picMkLst>
            <pc:docMk/>
            <pc:sldMk cId="598199188" sldId="283"/>
            <ac:picMk id="8" creationId="{345CD519-8638-45C7-05DC-29C6ABFF8398}"/>
          </ac:picMkLst>
        </pc:picChg>
      </pc:sldChg>
      <pc:sldChg chg="modSp add mod modAnim">
        <pc:chgData name="Petru Tarabuta" userId="7ad468d54291d0a0" providerId="LiveId" clId="{B9DCD63D-1E08-4FD0-84CA-A029E8E1D9D2}" dt="2025-02-26T11:22:20.429" v="9764" actId="20577"/>
        <pc:sldMkLst>
          <pc:docMk/>
          <pc:sldMk cId="1008491839" sldId="284"/>
        </pc:sldMkLst>
        <pc:spChg chg="mod">
          <ac:chgData name="Petru Tarabuta" userId="7ad468d54291d0a0" providerId="LiveId" clId="{B9DCD63D-1E08-4FD0-84CA-A029E8E1D9D2}" dt="2025-02-26T11:03:42.233" v="8011" actId="20577"/>
          <ac:spMkLst>
            <pc:docMk/>
            <pc:sldMk cId="1008491839" sldId="284"/>
            <ac:spMk id="2" creationId="{21AC665F-2BBB-F5A7-A798-635085A807B0}"/>
          </ac:spMkLst>
        </pc:spChg>
        <pc:spChg chg="mod">
          <ac:chgData name="Petru Tarabuta" userId="7ad468d54291d0a0" providerId="LiveId" clId="{B9DCD63D-1E08-4FD0-84CA-A029E8E1D9D2}" dt="2025-02-26T11:22:20.429" v="9764" actId="20577"/>
          <ac:spMkLst>
            <pc:docMk/>
            <pc:sldMk cId="1008491839" sldId="284"/>
            <ac:spMk id="3" creationId="{4C786C84-F801-FDE8-049D-0C87A30EEB59}"/>
          </ac:spMkLst>
        </pc:spChg>
      </pc:sldChg>
    </pc:docChg>
  </pc:docChgLst>
  <pc:docChgLst>
    <pc:chgData name="Petru Tarabuta" userId="7ad468d54291d0a0" providerId="LiveId" clId="{14D34713-0826-429D-8421-A1B77FEF9D90}"/>
    <pc:docChg chg="custSel modSld">
      <pc:chgData name="Petru Tarabuta" userId="7ad468d54291d0a0" providerId="LiveId" clId="{14D34713-0826-429D-8421-A1B77FEF9D90}" dt="2022-09-27T20:11:23.482" v="77" actId="20577"/>
      <pc:docMkLst>
        <pc:docMk/>
      </pc:docMkLst>
      <pc:sldChg chg="modNotesTx">
        <pc:chgData name="Petru Tarabuta" userId="7ad468d54291d0a0" providerId="LiveId" clId="{14D34713-0826-429D-8421-A1B77FEF9D90}" dt="2022-09-27T20:11:23.482" v="77" actId="20577"/>
        <pc:sldMkLst>
          <pc:docMk/>
          <pc:sldMk cId="2659160831" sldId="260"/>
        </pc:sldMkLst>
      </pc:sldChg>
    </pc:docChg>
  </pc:docChgLst>
  <pc:docChgLst>
    <pc:chgData name="Petru Tarabuta" userId="7ad468d54291d0a0" providerId="LiveId" clId="{4059749F-AD27-4B6A-AC61-D71296FA99F6}"/>
    <pc:docChg chg="undo custSel addSld delSld modSld sldOrd">
      <pc:chgData name="Petru Tarabuta" userId="7ad468d54291d0a0" providerId="LiveId" clId="{4059749F-AD27-4B6A-AC61-D71296FA99F6}" dt="2023-09-19T09:35:29.063" v="1457" actId="6549"/>
      <pc:docMkLst>
        <pc:docMk/>
      </pc:docMkLst>
      <pc:sldChg chg="addSp delSp modSp mod modNotesTx">
        <pc:chgData name="Petru Tarabuta" userId="7ad468d54291d0a0" providerId="LiveId" clId="{4059749F-AD27-4B6A-AC61-D71296FA99F6}" dt="2023-09-19T09:35:29.063" v="1457" actId="6549"/>
        <pc:sldMkLst>
          <pc:docMk/>
          <pc:sldMk cId="3391995577" sldId="256"/>
        </pc:sldMkLst>
      </pc:sldChg>
      <pc:sldChg chg="modSp mod">
        <pc:chgData name="Petru Tarabuta" userId="7ad468d54291d0a0" providerId="LiveId" clId="{4059749F-AD27-4B6A-AC61-D71296FA99F6}" dt="2023-09-19T09:30:44.598" v="1349" actId="6549"/>
        <pc:sldMkLst>
          <pc:docMk/>
          <pc:sldMk cId="518522733" sldId="257"/>
        </pc:sldMkLst>
      </pc:sldChg>
      <pc:sldChg chg="del">
        <pc:chgData name="Petru Tarabuta" userId="7ad468d54291d0a0" providerId="LiveId" clId="{4059749F-AD27-4B6A-AC61-D71296FA99F6}" dt="2023-09-19T09:31:01.772" v="1350" actId="47"/>
        <pc:sldMkLst>
          <pc:docMk/>
          <pc:sldMk cId="533209794" sldId="258"/>
        </pc:sldMkLst>
      </pc:sldChg>
      <pc:sldChg chg="del">
        <pc:chgData name="Petru Tarabuta" userId="7ad468d54291d0a0" providerId="LiveId" clId="{4059749F-AD27-4B6A-AC61-D71296FA99F6}" dt="2023-09-19T09:31:03.764" v="1351" actId="47"/>
        <pc:sldMkLst>
          <pc:docMk/>
          <pc:sldMk cId="1757009250" sldId="259"/>
        </pc:sldMkLst>
      </pc:sldChg>
      <pc:sldChg chg="modSp mod">
        <pc:chgData name="Petru Tarabuta" userId="7ad468d54291d0a0" providerId="LiveId" clId="{4059749F-AD27-4B6A-AC61-D71296FA99F6}" dt="2023-09-19T09:31:43.498" v="1357" actId="13926"/>
        <pc:sldMkLst>
          <pc:docMk/>
          <pc:sldMk cId="2659160831" sldId="260"/>
        </pc:sldMkLst>
      </pc:sldChg>
      <pc:sldChg chg="modSp mod">
        <pc:chgData name="Petru Tarabuta" userId="7ad468d54291d0a0" providerId="LiveId" clId="{4059749F-AD27-4B6A-AC61-D71296FA99F6}" dt="2023-09-19T09:31:39.836" v="1356" actId="13926"/>
        <pc:sldMkLst>
          <pc:docMk/>
          <pc:sldMk cId="3512450274" sldId="261"/>
        </pc:sldMkLst>
      </pc:sldChg>
      <pc:sldChg chg="del">
        <pc:chgData name="Petru Tarabuta" userId="7ad468d54291d0a0" providerId="LiveId" clId="{4059749F-AD27-4B6A-AC61-D71296FA99F6}" dt="2023-09-19T09:31:16.497" v="1354" actId="47"/>
        <pc:sldMkLst>
          <pc:docMk/>
          <pc:sldMk cId="2767491098" sldId="262"/>
        </pc:sldMkLst>
      </pc:sldChg>
      <pc:sldChg chg="del">
        <pc:chgData name="Petru Tarabuta" userId="7ad468d54291d0a0" providerId="LiveId" clId="{4059749F-AD27-4B6A-AC61-D71296FA99F6}" dt="2023-09-19T09:31:05.231" v="1352" actId="47"/>
        <pc:sldMkLst>
          <pc:docMk/>
          <pc:sldMk cId="2083699317" sldId="263"/>
        </pc:sldMkLst>
      </pc:sldChg>
      <pc:sldChg chg="del">
        <pc:chgData name="Petru Tarabuta" userId="7ad468d54291d0a0" providerId="LiveId" clId="{4059749F-AD27-4B6A-AC61-D71296FA99F6}" dt="2023-09-19T09:31:06.143" v="1353" actId="47"/>
        <pc:sldMkLst>
          <pc:docMk/>
          <pc:sldMk cId="3413513684" sldId="264"/>
        </pc:sldMkLst>
      </pc:sldChg>
      <pc:sldChg chg="modSp mod">
        <pc:chgData name="Petru Tarabuta" userId="7ad468d54291d0a0" providerId="LiveId" clId="{4059749F-AD27-4B6A-AC61-D71296FA99F6}" dt="2023-09-19T09:31:36.174" v="1355" actId="13926"/>
        <pc:sldMkLst>
          <pc:docMk/>
          <pc:sldMk cId="1788781683" sldId="265"/>
        </pc:sldMkLst>
      </pc:sldChg>
      <pc:sldChg chg="modSp add del mod">
        <pc:chgData name="Petru Tarabuta" userId="7ad468d54291d0a0" providerId="LiveId" clId="{4059749F-AD27-4B6A-AC61-D71296FA99F6}" dt="2023-09-19T09:14:42.340" v="298" actId="2696"/>
        <pc:sldMkLst>
          <pc:docMk/>
          <pc:sldMk cId="1082255455" sldId="266"/>
        </pc:sldMkLst>
      </pc:sldChg>
      <pc:sldChg chg="modSp add mod">
        <pc:chgData name="Petru Tarabuta" userId="7ad468d54291d0a0" providerId="LiveId" clId="{4059749F-AD27-4B6A-AC61-D71296FA99F6}" dt="2023-09-19T09:14:36.584" v="297" actId="15"/>
        <pc:sldMkLst>
          <pc:docMk/>
          <pc:sldMk cId="1610733075" sldId="267"/>
        </pc:sldMkLst>
      </pc:sldChg>
      <pc:sldChg chg="add del">
        <pc:chgData name="Petru Tarabuta" userId="7ad468d54291d0a0" providerId="LiveId" clId="{4059749F-AD27-4B6A-AC61-D71296FA99F6}" dt="2023-09-19T09:29:34.447" v="1209" actId="2696"/>
        <pc:sldMkLst>
          <pc:docMk/>
          <pc:sldMk cId="3710818296" sldId="268"/>
        </pc:sldMkLst>
      </pc:sldChg>
      <pc:sldChg chg="addSp modSp add mod ord">
        <pc:chgData name="Petru Tarabuta" userId="7ad468d54291d0a0" providerId="LiveId" clId="{4059749F-AD27-4B6A-AC61-D71296FA99F6}" dt="2023-09-19T09:22:32.357" v="909" actId="20577"/>
        <pc:sldMkLst>
          <pc:docMk/>
          <pc:sldMk cId="1173004629" sldId="269"/>
        </pc:sldMkLst>
      </pc:sldChg>
      <pc:sldChg chg="modSp new del mod ord">
        <pc:chgData name="Petru Tarabuta" userId="7ad468d54291d0a0" providerId="LiveId" clId="{4059749F-AD27-4B6A-AC61-D71296FA99F6}" dt="2023-09-19T09:19:39.601" v="381" actId="47"/>
        <pc:sldMkLst>
          <pc:docMk/>
          <pc:sldMk cId="2506027656" sldId="269"/>
        </pc:sldMkLst>
      </pc:sldChg>
      <pc:sldChg chg="addSp delSp modSp add mod ord">
        <pc:chgData name="Petru Tarabuta" userId="7ad468d54291d0a0" providerId="LiveId" clId="{4059749F-AD27-4B6A-AC61-D71296FA99F6}" dt="2023-09-19T09:29:41.175" v="1211" actId="20577"/>
        <pc:sldMkLst>
          <pc:docMk/>
          <pc:sldMk cId="43822961" sldId="270"/>
        </pc:sldMkLst>
      </pc:sldChg>
      <pc:sldChg chg="addSp delSp modSp add mod modAnim">
        <pc:chgData name="Petru Tarabuta" userId="7ad468d54291d0a0" providerId="LiveId" clId="{4059749F-AD27-4B6A-AC61-D71296FA99F6}" dt="2023-09-19T09:33:43.404" v="1452" actId="27636"/>
        <pc:sldMkLst>
          <pc:docMk/>
          <pc:sldMk cId="1013814322" sldId="271"/>
        </pc:sldMkLst>
      </pc:sldChg>
      <pc:sldChg chg="new del">
        <pc:chgData name="Petru Tarabuta" userId="7ad468d54291d0a0" providerId="LiveId" clId="{4059749F-AD27-4B6A-AC61-D71296FA99F6}" dt="2023-09-19T09:31:48.690" v="1359" actId="680"/>
        <pc:sldMkLst>
          <pc:docMk/>
          <pc:sldMk cId="3163344459" sldId="27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BF1AFD-5C90-46ED-91E2-3D560695B6F7}" type="datetimeFigureOut">
              <a:rPr lang="en-GB" smtClean="0"/>
              <a:t>26/02/2025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9A7612-DBC4-42FD-AF5C-03C5F90E2665}" type="slidenum">
              <a:rPr lang="en-GB" smtClean="0"/>
              <a:t>‹#›</a:t>
            </a:fld>
            <a:endParaRPr lang="en-GB"/>
          </a:p>
        </p:txBody>
      </p:sp>
    </p:spTree>
    <p:extLst>
      <p:ext uri="{BB962C8B-B14F-4D97-AF65-F5344CB8AC3E}">
        <p14:creationId xmlns:p14="http://schemas.microsoft.com/office/powerpoint/2010/main" val="1061449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urldefense.com/v3/__http:/www.robustosystems.com/__;!!Kjv0uj3L4nM6H-I!hUToVXl6xDtXGLCagRmnKKu-CZc6h4fN5ZE6PfV3DKBySF6pFEYAodwawHrP12hE4zeKfDI63b3rtimR$"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09A7612-DBC4-42FD-AF5C-03C5F90E2665}" type="slidenum">
              <a:rPr lang="en-GB" smtClean="0"/>
              <a:t>1</a:t>
            </a:fld>
            <a:endParaRPr lang="en-GB"/>
          </a:p>
        </p:txBody>
      </p:sp>
    </p:spTree>
    <p:extLst>
      <p:ext uri="{BB962C8B-B14F-4D97-AF65-F5344CB8AC3E}">
        <p14:creationId xmlns:p14="http://schemas.microsoft.com/office/powerpoint/2010/main" val="26553204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50A704-67C2-6D22-D08A-ACA3195A74C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A68527A-D360-254A-B27A-01A5F23C5CF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829FB8-9629-7138-7002-202DECFC0CB0}"/>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038E1BAE-2FF7-9477-5812-611C6F21AA4B}"/>
              </a:ext>
            </a:extLst>
          </p:cNvPr>
          <p:cNvSpPr>
            <a:spLocks noGrp="1"/>
          </p:cNvSpPr>
          <p:nvPr>
            <p:ph type="sldNum" sz="quarter" idx="5"/>
          </p:nvPr>
        </p:nvSpPr>
        <p:spPr/>
        <p:txBody>
          <a:bodyPr/>
          <a:lstStyle/>
          <a:p>
            <a:fld id="{009A7612-DBC4-42FD-AF5C-03C5F90E2665}" type="slidenum">
              <a:rPr lang="en-GB" smtClean="0"/>
              <a:t>10</a:t>
            </a:fld>
            <a:endParaRPr lang="en-GB"/>
          </a:p>
        </p:txBody>
      </p:sp>
    </p:spTree>
    <p:extLst>
      <p:ext uri="{BB962C8B-B14F-4D97-AF65-F5344CB8AC3E}">
        <p14:creationId xmlns:p14="http://schemas.microsoft.com/office/powerpoint/2010/main" val="15457554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C01934-9C34-6BD6-061A-B9E8F2CDFE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813465D-95D2-4BA3-F37E-3CE12C437A4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F05069C-5021-98E1-2148-B927F268FC5E}"/>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23CF8080-FEB7-4B48-0BB7-A26B7BBFE38B}"/>
              </a:ext>
            </a:extLst>
          </p:cNvPr>
          <p:cNvSpPr>
            <a:spLocks noGrp="1"/>
          </p:cNvSpPr>
          <p:nvPr>
            <p:ph type="sldNum" sz="quarter" idx="5"/>
          </p:nvPr>
        </p:nvSpPr>
        <p:spPr/>
        <p:txBody>
          <a:bodyPr/>
          <a:lstStyle/>
          <a:p>
            <a:fld id="{009A7612-DBC4-42FD-AF5C-03C5F90E2665}" type="slidenum">
              <a:rPr lang="en-GB" smtClean="0"/>
              <a:t>11</a:t>
            </a:fld>
            <a:endParaRPr lang="en-GB"/>
          </a:p>
        </p:txBody>
      </p:sp>
    </p:spTree>
    <p:extLst>
      <p:ext uri="{BB962C8B-B14F-4D97-AF65-F5344CB8AC3E}">
        <p14:creationId xmlns:p14="http://schemas.microsoft.com/office/powerpoint/2010/main" val="10264396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GB" dirty="0"/>
          </a:p>
        </p:txBody>
      </p:sp>
      <p:sp>
        <p:nvSpPr>
          <p:cNvPr id="4" name="Slide Number Placeholder 3"/>
          <p:cNvSpPr>
            <a:spLocks noGrp="1"/>
          </p:cNvSpPr>
          <p:nvPr>
            <p:ph type="sldNum" sz="quarter" idx="5"/>
          </p:nvPr>
        </p:nvSpPr>
        <p:spPr/>
        <p:txBody>
          <a:bodyPr/>
          <a:lstStyle/>
          <a:p>
            <a:fld id="{009A7612-DBC4-42FD-AF5C-03C5F90E2665}" type="slidenum">
              <a:rPr lang="en-GB" smtClean="0"/>
              <a:t>12</a:t>
            </a:fld>
            <a:endParaRPr lang="en-GB"/>
          </a:p>
        </p:txBody>
      </p:sp>
    </p:spTree>
    <p:extLst>
      <p:ext uri="{BB962C8B-B14F-4D97-AF65-F5344CB8AC3E}">
        <p14:creationId xmlns:p14="http://schemas.microsoft.com/office/powerpoint/2010/main" val="4135160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u="none" dirty="0"/>
              <a:t>I am originally from Romania. I went to The University of Sheffield and have lived and worked in the UK ever since. I am helping customers implement test, measurement, and control systems through my company, Robusto Systems.</a:t>
            </a:r>
          </a:p>
          <a:p>
            <a:endParaRPr lang="en-GB" b="0" u="none" dirty="0"/>
          </a:p>
          <a:p>
            <a:r>
              <a:rPr lang="en-GB" b="0" u="none" dirty="0"/>
              <a:t>It is an honour and a pleasure to attend and present at the Midlands LabVIEW User Group.</a:t>
            </a:r>
          </a:p>
          <a:p>
            <a:endParaRPr lang="en-GB" b="1" u="sng" dirty="0"/>
          </a:p>
          <a:p>
            <a:r>
              <a:rPr lang="en-GB" b="1" u="sng" dirty="0"/>
              <a:t>Contact Details</a:t>
            </a:r>
          </a:p>
          <a:p>
            <a:r>
              <a:rPr lang="en-GB" sz="1800" dirty="0">
                <a:effectLst/>
                <a:latin typeface="Calibri" panose="020F0502020204030204" pitchFamily="34" charset="0"/>
                <a:ea typeface="DengXian" panose="02010600030101010101" pitchFamily="2" charset="-122"/>
              </a:rPr>
              <a:t>Petru Tarabuta MEng MIET CLA CTD CPI | Test System Engineer</a:t>
            </a:r>
          </a:p>
          <a:p>
            <a:r>
              <a:rPr lang="en-GB" sz="1800" dirty="0">
                <a:effectLst/>
                <a:latin typeface="Calibri" panose="020F0502020204030204" pitchFamily="34" charset="0"/>
                <a:ea typeface="DengXian" panose="02010600030101010101" pitchFamily="2" charset="-122"/>
              </a:rPr>
              <a:t>Robusto Systems Ltd</a:t>
            </a:r>
          </a:p>
          <a:p>
            <a:r>
              <a:rPr lang="en-GB" sz="1800" dirty="0">
                <a:latin typeface="Calibri" panose="020F0502020204030204" pitchFamily="34" charset="0"/>
                <a:ea typeface="DengXian" panose="02010600030101010101" pitchFamily="2" charset="-122"/>
              </a:rPr>
              <a:t>petru@robustosystems.com</a:t>
            </a:r>
            <a:endParaRPr lang="en-GB" sz="1800" dirty="0">
              <a:effectLst/>
              <a:latin typeface="Calibri" panose="020F0502020204030204" pitchFamily="34" charset="0"/>
              <a:ea typeface="DengXian" panose="02010600030101010101" pitchFamily="2" charset="-122"/>
            </a:endParaRPr>
          </a:p>
          <a:p>
            <a:r>
              <a:rPr lang="en-GB" sz="1800" dirty="0">
                <a:effectLst/>
                <a:latin typeface="Calibri" panose="020F0502020204030204" pitchFamily="34" charset="0"/>
                <a:ea typeface="DengXian" panose="02010600030101010101" pitchFamily="2" charset="-122"/>
              </a:rPr>
              <a:t>01452 452 165</a:t>
            </a:r>
          </a:p>
          <a:p>
            <a:r>
              <a:rPr lang="en-GB" sz="1800" u="sng" dirty="0">
                <a:solidFill>
                  <a:srgbClr val="0563C1"/>
                </a:solidFill>
                <a:effectLst/>
                <a:latin typeface="Calibri" panose="020F0502020204030204" pitchFamily="34" charset="0"/>
                <a:ea typeface="DengXian" panose="02010600030101010101" pitchFamily="2" charset="-122"/>
                <a:hlinkClick r:id="rId3"/>
              </a:rPr>
              <a:t>www.robustosystems.com</a:t>
            </a:r>
            <a:endParaRPr lang="en-GB" dirty="0"/>
          </a:p>
        </p:txBody>
      </p:sp>
      <p:sp>
        <p:nvSpPr>
          <p:cNvPr id="4" name="Slide Number Placeholder 3"/>
          <p:cNvSpPr>
            <a:spLocks noGrp="1"/>
          </p:cNvSpPr>
          <p:nvPr>
            <p:ph type="sldNum" sz="quarter" idx="5"/>
          </p:nvPr>
        </p:nvSpPr>
        <p:spPr/>
        <p:txBody>
          <a:bodyPr/>
          <a:lstStyle/>
          <a:p>
            <a:fld id="{009A7612-DBC4-42FD-AF5C-03C5F90E2665}" type="slidenum">
              <a:rPr lang="en-GB" smtClean="0"/>
              <a:t>2</a:t>
            </a:fld>
            <a:endParaRPr lang="en-GB"/>
          </a:p>
        </p:txBody>
      </p:sp>
    </p:spTree>
    <p:extLst>
      <p:ext uri="{BB962C8B-B14F-4D97-AF65-F5344CB8AC3E}">
        <p14:creationId xmlns:p14="http://schemas.microsoft.com/office/powerpoint/2010/main" val="2662144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09A7612-DBC4-42FD-AF5C-03C5F90E2665}" type="slidenum">
              <a:rPr lang="en-GB" smtClean="0"/>
              <a:t>3</a:t>
            </a:fld>
            <a:endParaRPr lang="en-GB"/>
          </a:p>
        </p:txBody>
      </p:sp>
    </p:spTree>
    <p:extLst>
      <p:ext uri="{BB962C8B-B14F-4D97-AF65-F5344CB8AC3E}">
        <p14:creationId xmlns:p14="http://schemas.microsoft.com/office/powerpoint/2010/main" val="705083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5538F0-B52C-5367-A0B8-0876253CDF7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70FB08A-1F5D-8BCB-1545-CDFFFE4CA0F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D31490C-5CC8-1328-ED80-9FE5B83158D5}"/>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64E7726A-B147-0343-376B-769DFCA61CA6}"/>
              </a:ext>
            </a:extLst>
          </p:cNvPr>
          <p:cNvSpPr>
            <a:spLocks noGrp="1"/>
          </p:cNvSpPr>
          <p:nvPr>
            <p:ph type="sldNum" sz="quarter" idx="5"/>
          </p:nvPr>
        </p:nvSpPr>
        <p:spPr/>
        <p:txBody>
          <a:bodyPr/>
          <a:lstStyle/>
          <a:p>
            <a:fld id="{009A7612-DBC4-42FD-AF5C-03C5F90E2665}" type="slidenum">
              <a:rPr lang="en-GB" smtClean="0"/>
              <a:t>4</a:t>
            </a:fld>
            <a:endParaRPr lang="en-GB"/>
          </a:p>
        </p:txBody>
      </p:sp>
    </p:spTree>
    <p:extLst>
      <p:ext uri="{BB962C8B-B14F-4D97-AF65-F5344CB8AC3E}">
        <p14:creationId xmlns:p14="http://schemas.microsoft.com/office/powerpoint/2010/main" val="3252323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068A6D-F460-B05B-9004-87C53B335E8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EA85CAA-E5C9-730C-44B9-3F2A9E73575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FA4E912-EB23-B144-DBEA-80DABE816EAA}"/>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90027065-A47B-80F4-B0D3-BDC2F33D1947}"/>
              </a:ext>
            </a:extLst>
          </p:cNvPr>
          <p:cNvSpPr>
            <a:spLocks noGrp="1"/>
          </p:cNvSpPr>
          <p:nvPr>
            <p:ph type="sldNum" sz="quarter" idx="5"/>
          </p:nvPr>
        </p:nvSpPr>
        <p:spPr/>
        <p:txBody>
          <a:bodyPr/>
          <a:lstStyle/>
          <a:p>
            <a:fld id="{009A7612-DBC4-42FD-AF5C-03C5F90E2665}" type="slidenum">
              <a:rPr lang="en-GB" smtClean="0"/>
              <a:t>5</a:t>
            </a:fld>
            <a:endParaRPr lang="en-GB"/>
          </a:p>
        </p:txBody>
      </p:sp>
    </p:spTree>
    <p:extLst>
      <p:ext uri="{BB962C8B-B14F-4D97-AF65-F5344CB8AC3E}">
        <p14:creationId xmlns:p14="http://schemas.microsoft.com/office/powerpoint/2010/main" val="25187122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0EAB1D-40A2-C1DF-B17B-E6A48ADB81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21D447-C138-7F1F-B41B-FDC1B82D97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0B6C8B4-33E7-4697-D626-BBAA66277D4A}"/>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375EFE2E-FD84-4932-7012-B9ED78142948}"/>
              </a:ext>
            </a:extLst>
          </p:cNvPr>
          <p:cNvSpPr>
            <a:spLocks noGrp="1"/>
          </p:cNvSpPr>
          <p:nvPr>
            <p:ph type="sldNum" sz="quarter" idx="5"/>
          </p:nvPr>
        </p:nvSpPr>
        <p:spPr/>
        <p:txBody>
          <a:bodyPr/>
          <a:lstStyle/>
          <a:p>
            <a:fld id="{009A7612-DBC4-42FD-AF5C-03C5F90E2665}" type="slidenum">
              <a:rPr lang="en-GB" smtClean="0"/>
              <a:t>6</a:t>
            </a:fld>
            <a:endParaRPr lang="en-GB"/>
          </a:p>
        </p:txBody>
      </p:sp>
    </p:spTree>
    <p:extLst>
      <p:ext uri="{BB962C8B-B14F-4D97-AF65-F5344CB8AC3E}">
        <p14:creationId xmlns:p14="http://schemas.microsoft.com/office/powerpoint/2010/main" val="8215744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65B252-38F2-D283-2C6B-4AF215BFD8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018CF2-6C4B-9BEA-D46A-E14E15F1FFF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47AD2E-E88E-AF1A-A803-B8E3B0EF29A3}"/>
              </a:ext>
            </a:extLst>
          </p:cNvPr>
          <p:cNvSpPr>
            <a:spLocks noGrp="1"/>
          </p:cNvSpPr>
          <p:nvPr>
            <p:ph type="body" idx="1"/>
          </p:nvPr>
        </p:nvSpPr>
        <p:spPr/>
        <p:txBody>
          <a:bodyPr/>
          <a:lstStyle/>
          <a:p>
            <a:pPr marL="171450" indent="-171450">
              <a:buFontTx/>
              <a:buChar char="-"/>
            </a:pPr>
            <a:r>
              <a:rPr lang="en-GB" dirty="0"/>
              <a:t>We will likely not have time to cover all 40 ideas.</a:t>
            </a:r>
          </a:p>
          <a:p>
            <a:pPr marL="171450" indent="-171450">
              <a:buFontTx/>
              <a:buChar char="-"/>
            </a:pPr>
            <a:r>
              <a:rPr lang="en-GB" dirty="0"/>
              <a:t>We will aim to cover at least 10, then as many as we can in the time allocated to this presentation (45 minutes).</a:t>
            </a:r>
          </a:p>
        </p:txBody>
      </p:sp>
      <p:sp>
        <p:nvSpPr>
          <p:cNvPr id="4" name="Slide Number Placeholder 3">
            <a:extLst>
              <a:ext uri="{FF2B5EF4-FFF2-40B4-BE49-F238E27FC236}">
                <a16:creationId xmlns:a16="http://schemas.microsoft.com/office/drawing/2014/main" id="{1DB21363-22CF-8D57-932C-903578B2C813}"/>
              </a:ext>
            </a:extLst>
          </p:cNvPr>
          <p:cNvSpPr>
            <a:spLocks noGrp="1"/>
          </p:cNvSpPr>
          <p:nvPr>
            <p:ph type="sldNum" sz="quarter" idx="5"/>
          </p:nvPr>
        </p:nvSpPr>
        <p:spPr/>
        <p:txBody>
          <a:bodyPr/>
          <a:lstStyle/>
          <a:p>
            <a:fld id="{009A7612-DBC4-42FD-AF5C-03C5F90E2665}" type="slidenum">
              <a:rPr lang="en-GB" smtClean="0"/>
              <a:t>7</a:t>
            </a:fld>
            <a:endParaRPr lang="en-GB"/>
          </a:p>
        </p:txBody>
      </p:sp>
    </p:spTree>
    <p:extLst>
      <p:ext uri="{BB962C8B-B14F-4D97-AF65-F5344CB8AC3E}">
        <p14:creationId xmlns:p14="http://schemas.microsoft.com/office/powerpoint/2010/main" val="14408793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986B9B-72D1-0DF9-11CA-474E610DA20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CAADAD5-6351-7891-E2F7-F4DFAE0DCBB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F3EC612-D860-F5D6-26A8-4CD1745C8A7C}"/>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217B705C-A858-4097-433B-647903C40288}"/>
              </a:ext>
            </a:extLst>
          </p:cNvPr>
          <p:cNvSpPr>
            <a:spLocks noGrp="1"/>
          </p:cNvSpPr>
          <p:nvPr>
            <p:ph type="sldNum" sz="quarter" idx="5"/>
          </p:nvPr>
        </p:nvSpPr>
        <p:spPr/>
        <p:txBody>
          <a:bodyPr/>
          <a:lstStyle/>
          <a:p>
            <a:fld id="{009A7612-DBC4-42FD-AF5C-03C5F90E2665}" type="slidenum">
              <a:rPr lang="en-GB" smtClean="0"/>
              <a:t>8</a:t>
            </a:fld>
            <a:endParaRPr lang="en-GB"/>
          </a:p>
        </p:txBody>
      </p:sp>
    </p:spTree>
    <p:extLst>
      <p:ext uri="{BB962C8B-B14F-4D97-AF65-F5344CB8AC3E}">
        <p14:creationId xmlns:p14="http://schemas.microsoft.com/office/powerpoint/2010/main" val="4410264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2623FB-4596-6070-57A1-E3F9BBDE5CE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7BF7EB2-9CEF-2E1B-86CE-D65952CEF37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42B87D3-4BE5-6A5A-BD3A-37EAF038E20A}"/>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8040F76B-5EA5-85FF-E9F9-9E1D04DD1A74}"/>
              </a:ext>
            </a:extLst>
          </p:cNvPr>
          <p:cNvSpPr>
            <a:spLocks noGrp="1"/>
          </p:cNvSpPr>
          <p:nvPr>
            <p:ph type="sldNum" sz="quarter" idx="5"/>
          </p:nvPr>
        </p:nvSpPr>
        <p:spPr/>
        <p:txBody>
          <a:bodyPr/>
          <a:lstStyle/>
          <a:p>
            <a:fld id="{009A7612-DBC4-42FD-AF5C-03C5F90E2665}" type="slidenum">
              <a:rPr lang="en-GB" smtClean="0"/>
              <a:t>9</a:t>
            </a:fld>
            <a:endParaRPr lang="en-GB"/>
          </a:p>
        </p:txBody>
      </p:sp>
    </p:spTree>
    <p:extLst>
      <p:ext uri="{BB962C8B-B14F-4D97-AF65-F5344CB8AC3E}">
        <p14:creationId xmlns:p14="http://schemas.microsoft.com/office/powerpoint/2010/main" val="19307030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robustosystems.com/"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robustosystems.com/"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8FCED-91B7-8243-1F2D-610F91E95E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7C3719F-8AF1-8401-8120-62B69BA8A3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A955BC9B-F046-0456-7D42-690BD7216789}"/>
              </a:ext>
            </a:extLst>
          </p:cNvPr>
          <p:cNvSpPr>
            <a:spLocks noGrp="1"/>
          </p:cNvSpPr>
          <p:nvPr>
            <p:ph type="dt" sz="half" idx="10"/>
          </p:nvPr>
        </p:nvSpPr>
        <p:spPr/>
        <p:txBody>
          <a:bodyPr/>
          <a:lstStyle/>
          <a:p>
            <a:fld id="{F01BC5A1-0510-40FB-9E1E-FDC5201230AA}" type="datetime1">
              <a:rPr lang="en-GB" smtClean="0"/>
              <a:t>26/02/2025</a:t>
            </a:fld>
            <a:endParaRPr lang="en-GB"/>
          </a:p>
        </p:txBody>
      </p:sp>
      <p:sp>
        <p:nvSpPr>
          <p:cNvPr id="5" name="Footer Placeholder 4">
            <a:extLst>
              <a:ext uri="{FF2B5EF4-FFF2-40B4-BE49-F238E27FC236}">
                <a16:creationId xmlns:a16="http://schemas.microsoft.com/office/drawing/2014/main" id="{35C06D8B-A7F2-6234-E331-3F588CAB0FB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CF5406C-D2DC-362C-AECE-D12ED74584E8}"/>
              </a:ext>
            </a:extLst>
          </p:cNvPr>
          <p:cNvSpPr>
            <a:spLocks noGrp="1"/>
          </p:cNvSpPr>
          <p:nvPr>
            <p:ph type="sldNum" sz="quarter" idx="12"/>
          </p:nvPr>
        </p:nvSpPr>
        <p:spPr>
          <a:xfrm>
            <a:off x="11646243" y="6356350"/>
            <a:ext cx="486032" cy="365125"/>
          </a:xfrm>
        </p:spPr>
        <p:txBody>
          <a:bodyPr/>
          <a:lstStyle>
            <a:lvl1pPr algn="ctr">
              <a:defRPr sz="1600" b="1"/>
            </a:lvl1pPr>
          </a:lstStyle>
          <a:p>
            <a:fld id="{A5BC3523-C363-4BFA-8941-CE9ECEEECBA2}" type="slidenum">
              <a:rPr lang="en-GB" smtClean="0"/>
              <a:pPr/>
              <a:t>‹#›</a:t>
            </a:fld>
            <a:endParaRPr lang="en-GB" dirty="0"/>
          </a:p>
        </p:txBody>
      </p:sp>
      <p:pic>
        <p:nvPicPr>
          <p:cNvPr id="7" name="Picture 6">
            <a:hlinkClick r:id="rId2"/>
            <a:extLst>
              <a:ext uri="{FF2B5EF4-FFF2-40B4-BE49-F238E27FC236}">
                <a16:creationId xmlns:a16="http://schemas.microsoft.com/office/drawing/2014/main" id="{A8C52291-2423-1A3E-F1EA-3434090EC51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766243" y="6282213"/>
            <a:ext cx="2880000" cy="480000"/>
          </a:xfrm>
          <a:prstGeom prst="rect">
            <a:avLst/>
          </a:prstGeom>
        </p:spPr>
      </p:pic>
    </p:spTree>
    <p:extLst>
      <p:ext uri="{BB962C8B-B14F-4D97-AF65-F5344CB8AC3E}">
        <p14:creationId xmlns:p14="http://schemas.microsoft.com/office/powerpoint/2010/main" val="1926955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7E994-8472-591F-F531-6A178820852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B445BF8-D25B-A246-248E-E8735400CB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5CB470D-8773-D99A-EF2B-0779ACCA73E4}"/>
              </a:ext>
            </a:extLst>
          </p:cNvPr>
          <p:cNvSpPr>
            <a:spLocks noGrp="1"/>
          </p:cNvSpPr>
          <p:nvPr>
            <p:ph type="dt" sz="half" idx="10"/>
          </p:nvPr>
        </p:nvSpPr>
        <p:spPr/>
        <p:txBody>
          <a:bodyPr/>
          <a:lstStyle/>
          <a:p>
            <a:fld id="{31108F58-33D5-4972-B688-BBA2C26F95C7}" type="datetime1">
              <a:rPr lang="en-GB" smtClean="0"/>
              <a:t>26/02/2025</a:t>
            </a:fld>
            <a:endParaRPr lang="en-GB"/>
          </a:p>
        </p:txBody>
      </p:sp>
      <p:sp>
        <p:nvSpPr>
          <p:cNvPr id="5" name="Footer Placeholder 4">
            <a:extLst>
              <a:ext uri="{FF2B5EF4-FFF2-40B4-BE49-F238E27FC236}">
                <a16:creationId xmlns:a16="http://schemas.microsoft.com/office/drawing/2014/main" id="{8CDD2ADA-F251-AE81-7532-77AA239BEFB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6233D37-95EC-19ED-4A9A-4832A77D0F89}"/>
              </a:ext>
            </a:extLst>
          </p:cNvPr>
          <p:cNvSpPr>
            <a:spLocks noGrp="1"/>
          </p:cNvSpPr>
          <p:nvPr>
            <p:ph type="sldNum" sz="quarter" idx="12"/>
          </p:nvPr>
        </p:nvSpPr>
        <p:spPr/>
        <p:txBody>
          <a:bodyPr/>
          <a:lstStyle/>
          <a:p>
            <a:fld id="{A5BC3523-C363-4BFA-8941-CE9ECEEECBA2}" type="slidenum">
              <a:rPr lang="en-GB" smtClean="0"/>
              <a:t>‹#›</a:t>
            </a:fld>
            <a:endParaRPr lang="en-GB"/>
          </a:p>
        </p:txBody>
      </p:sp>
    </p:spTree>
    <p:extLst>
      <p:ext uri="{BB962C8B-B14F-4D97-AF65-F5344CB8AC3E}">
        <p14:creationId xmlns:p14="http://schemas.microsoft.com/office/powerpoint/2010/main" val="1325991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B56F8-7F39-7157-AD65-D0D8CDBE98F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9B517FC-62E1-D842-8B6D-D1C0B8D3AAE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1AB045C-E143-6531-9227-ED40848C6BC3}"/>
              </a:ext>
            </a:extLst>
          </p:cNvPr>
          <p:cNvSpPr>
            <a:spLocks noGrp="1"/>
          </p:cNvSpPr>
          <p:nvPr>
            <p:ph type="dt" sz="half" idx="10"/>
          </p:nvPr>
        </p:nvSpPr>
        <p:spPr/>
        <p:txBody>
          <a:bodyPr/>
          <a:lstStyle/>
          <a:p>
            <a:fld id="{63AFC7D4-2DAF-49F7-8C30-4070494AF779}" type="datetime1">
              <a:rPr lang="en-GB" smtClean="0"/>
              <a:t>26/02/2025</a:t>
            </a:fld>
            <a:endParaRPr lang="en-GB"/>
          </a:p>
        </p:txBody>
      </p:sp>
      <p:sp>
        <p:nvSpPr>
          <p:cNvPr id="5" name="Footer Placeholder 4">
            <a:extLst>
              <a:ext uri="{FF2B5EF4-FFF2-40B4-BE49-F238E27FC236}">
                <a16:creationId xmlns:a16="http://schemas.microsoft.com/office/drawing/2014/main" id="{53CA64AB-AB81-3668-1E79-35554488124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A8B7704-A806-0353-15E4-EE606183BA51}"/>
              </a:ext>
            </a:extLst>
          </p:cNvPr>
          <p:cNvSpPr>
            <a:spLocks noGrp="1"/>
          </p:cNvSpPr>
          <p:nvPr>
            <p:ph type="sldNum" sz="quarter" idx="12"/>
          </p:nvPr>
        </p:nvSpPr>
        <p:spPr/>
        <p:txBody>
          <a:bodyPr/>
          <a:lstStyle/>
          <a:p>
            <a:fld id="{A5BC3523-C363-4BFA-8941-CE9ECEEECBA2}" type="slidenum">
              <a:rPr lang="en-GB" smtClean="0"/>
              <a:t>‹#›</a:t>
            </a:fld>
            <a:endParaRPr lang="en-GB"/>
          </a:p>
        </p:txBody>
      </p:sp>
    </p:spTree>
    <p:extLst>
      <p:ext uri="{BB962C8B-B14F-4D97-AF65-F5344CB8AC3E}">
        <p14:creationId xmlns:p14="http://schemas.microsoft.com/office/powerpoint/2010/main" val="3363656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9" name="Picture 8">
            <a:hlinkClick r:id="rId2"/>
            <a:extLst>
              <a:ext uri="{FF2B5EF4-FFF2-40B4-BE49-F238E27FC236}">
                <a16:creationId xmlns:a16="http://schemas.microsoft.com/office/drawing/2014/main" id="{A8EB635B-3123-17C6-A347-AFB8B942D8D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766243" y="6282213"/>
            <a:ext cx="2880000" cy="480000"/>
          </a:xfrm>
          <a:prstGeom prst="rect">
            <a:avLst/>
          </a:prstGeom>
        </p:spPr>
      </p:pic>
      <p:sp>
        <p:nvSpPr>
          <p:cNvPr id="2" name="Title 1">
            <a:extLst>
              <a:ext uri="{FF2B5EF4-FFF2-40B4-BE49-F238E27FC236}">
                <a16:creationId xmlns:a16="http://schemas.microsoft.com/office/drawing/2014/main" id="{50AF9EC0-F067-8734-F164-FB6901343E6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1A216FE-6C20-F353-8519-9F21979B712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FDC7732-45DD-987F-D44E-26723748E5C8}"/>
              </a:ext>
            </a:extLst>
          </p:cNvPr>
          <p:cNvSpPr>
            <a:spLocks noGrp="1"/>
          </p:cNvSpPr>
          <p:nvPr>
            <p:ph type="dt" sz="half" idx="10"/>
          </p:nvPr>
        </p:nvSpPr>
        <p:spPr/>
        <p:txBody>
          <a:bodyPr/>
          <a:lstStyle/>
          <a:p>
            <a:fld id="{D7716556-8DB9-4C91-964C-FDA089D6116B}" type="datetime1">
              <a:rPr lang="en-GB" smtClean="0"/>
              <a:t>26/02/2025</a:t>
            </a:fld>
            <a:endParaRPr lang="en-GB"/>
          </a:p>
        </p:txBody>
      </p:sp>
      <p:sp>
        <p:nvSpPr>
          <p:cNvPr id="5" name="Footer Placeholder 4">
            <a:extLst>
              <a:ext uri="{FF2B5EF4-FFF2-40B4-BE49-F238E27FC236}">
                <a16:creationId xmlns:a16="http://schemas.microsoft.com/office/drawing/2014/main" id="{3C2B5C2B-7029-16C2-21A9-AD3A21311B9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DF62A1B-531E-BFA7-4C9F-45589137D93E}"/>
              </a:ext>
            </a:extLst>
          </p:cNvPr>
          <p:cNvSpPr>
            <a:spLocks noGrp="1"/>
          </p:cNvSpPr>
          <p:nvPr>
            <p:ph type="sldNum" sz="quarter" idx="12"/>
          </p:nvPr>
        </p:nvSpPr>
        <p:spPr>
          <a:xfrm>
            <a:off x="11652417" y="6356350"/>
            <a:ext cx="498389" cy="365125"/>
          </a:xfrm>
        </p:spPr>
        <p:txBody>
          <a:bodyPr/>
          <a:lstStyle>
            <a:lvl1pPr algn="ctr">
              <a:defRPr sz="1600" b="1"/>
            </a:lvl1pPr>
          </a:lstStyle>
          <a:p>
            <a:fld id="{A5BC3523-C363-4BFA-8941-CE9ECEEECBA2}" type="slidenum">
              <a:rPr lang="en-GB" smtClean="0"/>
              <a:pPr/>
              <a:t>‹#›</a:t>
            </a:fld>
            <a:endParaRPr lang="en-GB" dirty="0"/>
          </a:p>
        </p:txBody>
      </p:sp>
    </p:spTree>
    <p:extLst>
      <p:ext uri="{BB962C8B-B14F-4D97-AF65-F5344CB8AC3E}">
        <p14:creationId xmlns:p14="http://schemas.microsoft.com/office/powerpoint/2010/main" val="2904201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37D9-EE33-6801-C97E-B0647F0D31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62878D8-A126-84E0-2560-4B66553205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D4DC31-DB0E-9372-7E93-8BC6A74AB1DD}"/>
              </a:ext>
            </a:extLst>
          </p:cNvPr>
          <p:cNvSpPr>
            <a:spLocks noGrp="1"/>
          </p:cNvSpPr>
          <p:nvPr>
            <p:ph type="dt" sz="half" idx="10"/>
          </p:nvPr>
        </p:nvSpPr>
        <p:spPr/>
        <p:txBody>
          <a:bodyPr/>
          <a:lstStyle/>
          <a:p>
            <a:fld id="{CBE9F29C-AEE8-460D-B8D3-F9E730946020}" type="datetime1">
              <a:rPr lang="en-GB" smtClean="0"/>
              <a:t>26/02/2025</a:t>
            </a:fld>
            <a:endParaRPr lang="en-GB"/>
          </a:p>
        </p:txBody>
      </p:sp>
      <p:sp>
        <p:nvSpPr>
          <p:cNvPr id="5" name="Footer Placeholder 4">
            <a:extLst>
              <a:ext uri="{FF2B5EF4-FFF2-40B4-BE49-F238E27FC236}">
                <a16:creationId xmlns:a16="http://schemas.microsoft.com/office/drawing/2014/main" id="{BCDC0B1D-1FF1-C7BE-49CE-885B58EC044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A5A3F30-24F1-61D5-379A-35CBF5E9D5AF}"/>
              </a:ext>
            </a:extLst>
          </p:cNvPr>
          <p:cNvSpPr>
            <a:spLocks noGrp="1"/>
          </p:cNvSpPr>
          <p:nvPr>
            <p:ph type="sldNum" sz="quarter" idx="12"/>
          </p:nvPr>
        </p:nvSpPr>
        <p:spPr/>
        <p:txBody>
          <a:bodyPr/>
          <a:lstStyle/>
          <a:p>
            <a:fld id="{A5BC3523-C363-4BFA-8941-CE9ECEEECBA2}" type="slidenum">
              <a:rPr lang="en-GB" smtClean="0"/>
              <a:t>‹#›</a:t>
            </a:fld>
            <a:endParaRPr lang="en-GB"/>
          </a:p>
        </p:txBody>
      </p:sp>
    </p:spTree>
    <p:extLst>
      <p:ext uri="{BB962C8B-B14F-4D97-AF65-F5344CB8AC3E}">
        <p14:creationId xmlns:p14="http://schemas.microsoft.com/office/powerpoint/2010/main" val="2001825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371EC-7F61-D118-F3D2-E125AA69CA7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1160A76-34E9-2EC7-E609-4AF7C33E0C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2B5F2AA-5EC3-BDA5-C27F-8FFCF5FF15C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D03EC44-17E0-56C9-11C2-77BCF3B22EDA}"/>
              </a:ext>
            </a:extLst>
          </p:cNvPr>
          <p:cNvSpPr>
            <a:spLocks noGrp="1"/>
          </p:cNvSpPr>
          <p:nvPr>
            <p:ph type="dt" sz="half" idx="10"/>
          </p:nvPr>
        </p:nvSpPr>
        <p:spPr/>
        <p:txBody>
          <a:bodyPr/>
          <a:lstStyle/>
          <a:p>
            <a:fld id="{3946EFE3-FC28-49BD-B060-95CA273A113A}" type="datetime1">
              <a:rPr lang="en-GB" smtClean="0"/>
              <a:t>26/02/2025</a:t>
            </a:fld>
            <a:endParaRPr lang="en-GB"/>
          </a:p>
        </p:txBody>
      </p:sp>
      <p:sp>
        <p:nvSpPr>
          <p:cNvPr id="6" name="Footer Placeholder 5">
            <a:extLst>
              <a:ext uri="{FF2B5EF4-FFF2-40B4-BE49-F238E27FC236}">
                <a16:creationId xmlns:a16="http://schemas.microsoft.com/office/drawing/2014/main" id="{FF79010F-DB80-851F-333B-6269F7CB6B2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DFB686F-5198-C54D-8E6C-3A9B504442AB}"/>
              </a:ext>
            </a:extLst>
          </p:cNvPr>
          <p:cNvSpPr>
            <a:spLocks noGrp="1"/>
          </p:cNvSpPr>
          <p:nvPr>
            <p:ph type="sldNum" sz="quarter" idx="12"/>
          </p:nvPr>
        </p:nvSpPr>
        <p:spPr/>
        <p:txBody>
          <a:bodyPr/>
          <a:lstStyle/>
          <a:p>
            <a:fld id="{A5BC3523-C363-4BFA-8941-CE9ECEEECBA2}" type="slidenum">
              <a:rPr lang="en-GB" smtClean="0"/>
              <a:t>‹#›</a:t>
            </a:fld>
            <a:endParaRPr lang="en-GB"/>
          </a:p>
        </p:txBody>
      </p:sp>
    </p:spTree>
    <p:extLst>
      <p:ext uri="{BB962C8B-B14F-4D97-AF65-F5344CB8AC3E}">
        <p14:creationId xmlns:p14="http://schemas.microsoft.com/office/powerpoint/2010/main" val="3840373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66E4F-6D54-7696-B8E2-98D9F90717B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173629E-6ECF-E7EF-7DA4-D2ABBC814B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908A793-79D4-12DD-38FF-6DF2775050B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27FB149D-F219-98F7-8808-1A976A6F12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B9DFE0-2042-1825-9B2D-7155D0AAF1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F95275E-64D2-5A84-6937-751360CFB8D3}"/>
              </a:ext>
            </a:extLst>
          </p:cNvPr>
          <p:cNvSpPr>
            <a:spLocks noGrp="1"/>
          </p:cNvSpPr>
          <p:nvPr>
            <p:ph type="dt" sz="half" idx="10"/>
          </p:nvPr>
        </p:nvSpPr>
        <p:spPr/>
        <p:txBody>
          <a:bodyPr/>
          <a:lstStyle/>
          <a:p>
            <a:fld id="{99BF49F1-B36B-4173-9E1C-B15D43F0543A}" type="datetime1">
              <a:rPr lang="en-GB" smtClean="0"/>
              <a:t>26/02/2025</a:t>
            </a:fld>
            <a:endParaRPr lang="en-GB"/>
          </a:p>
        </p:txBody>
      </p:sp>
      <p:sp>
        <p:nvSpPr>
          <p:cNvPr id="8" name="Footer Placeholder 7">
            <a:extLst>
              <a:ext uri="{FF2B5EF4-FFF2-40B4-BE49-F238E27FC236}">
                <a16:creationId xmlns:a16="http://schemas.microsoft.com/office/drawing/2014/main" id="{57474B4B-85F2-5AE3-C766-52AE8FC6CA0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0CD0C5D-80F7-58F8-6B21-847992B32DDB}"/>
              </a:ext>
            </a:extLst>
          </p:cNvPr>
          <p:cNvSpPr>
            <a:spLocks noGrp="1"/>
          </p:cNvSpPr>
          <p:nvPr>
            <p:ph type="sldNum" sz="quarter" idx="12"/>
          </p:nvPr>
        </p:nvSpPr>
        <p:spPr/>
        <p:txBody>
          <a:bodyPr/>
          <a:lstStyle/>
          <a:p>
            <a:fld id="{A5BC3523-C363-4BFA-8941-CE9ECEEECBA2}" type="slidenum">
              <a:rPr lang="en-GB" smtClean="0"/>
              <a:t>‹#›</a:t>
            </a:fld>
            <a:endParaRPr lang="en-GB"/>
          </a:p>
        </p:txBody>
      </p:sp>
    </p:spTree>
    <p:extLst>
      <p:ext uri="{BB962C8B-B14F-4D97-AF65-F5344CB8AC3E}">
        <p14:creationId xmlns:p14="http://schemas.microsoft.com/office/powerpoint/2010/main" val="703834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C9402-F119-EC91-DA4D-8F9A5A2B44A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CB09DF7-3DF5-659E-9A09-909CC0AF2735}"/>
              </a:ext>
            </a:extLst>
          </p:cNvPr>
          <p:cNvSpPr>
            <a:spLocks noGrp="1"/>
          </p:cNvSpPr>
          <p:nvPr>
            <p:ph type="dt" sz="half" idx="10"/>
          </p:nvPr>
        </p:nvSpPr>
        <p:spPr/>
        <p:txBody>
          <a:bodyPr/>
          <a:lstStyle/>
          <a:p>
            <a:fld id="{34EDF215-1FD2-4CC0-86B8-408AB4949399}" type="datetime1">
              <a:rPr lang="en-GB" smtClean="0"/>
              <a:t>26/02/2025</a:t>
            </a:fld>
            <a:endParaRPr lang="en-GB"/>
          </a:p>
        </p:txBody>
      </p:sp>
      <p:sp>
        <p:nvSpPr>
          <p:cNvPr id="4" name="Footer Placeholder 3">
            <a:extLst>
              <a:ext uri="{FF2B5EF4-FFF2-40B4-BE49-F238E27FC236}">
                <a16:creationId xmlns:a16="http://schemas.microsoft.com/office/drawing/2014/main" id="{6194008A-BEBD-5AE4-D2F7-23BBB5501F0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75C78B6-108B-EDAC-4F8F-E8D85FF89607}"/>
              </a:ext>
            </a:extLst>
          </p:cNvPr>
          <p:cNvSpPr>
            <a:spLocks noGrp="1"/>
          </p:cNvSpPr>
          <p:nvPr>
            <p:ph type="sldNum" sz="quarter" idx="12"/>
          </p:nvPr>
        </p:nvSpPr>
        <p:spPr/>
        <p:txBody>
          <a:bodyPr/>
          <a:lstStyle/>
          <a:p>
            <a:fld id="{A5BC3523-C363-4BFA-8941-CE9ECEEECBA2}" type="slidenum">
              <a:rPr lang="en-GB" smtClean="0"/>
              <a:t>‹#›</a:t>
            </a:fld>
            <a:endParaRPr lang="en-GB"/>
          </a:p>
        </p:txBody>
      </p:sp>
    </p:spTree>
    <p:extLst>
      <p:ext uri="{BB962C8B-B14F-4D97-AF65-F5344CB8AC3E}">
        <p14:creationId xmlns:p14="http://schemas.microsoft.com/office/powerpoint/2010/main" val="2860076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6F37A9-9076-B8B3-CCE0-83E46F12302D}"/>
              </a:ext>
            </a:extLst>
          </p:cNvPr>
          <p:cNvSpPr>
            <a:spLocks noGrp="1"/>
          </p:cNvSpPr>
          <p:nvPr>
            <p:ph type="dt" sz="half" idx="10"/>
          </p:nvPr>
        </p:nvSpPr>
        <p:spPr/>
        <p:txBody>
          <a:bodyPr/>
          <a:lstStyle/>
          <a:p>
            <a:fld id="{F6A8EF0F-4687-4793-AC50-7898AA3FC7A3}" type="datetime1">
              <a:rPr lang="en-GB" smtClean="0"/>
              <a:t>26/02/2025</a:t>
            </a:fld>
            <a:endParaRPr lang="en-GB"/>
          </a:p>
        </p:txBody>
      </p:sp>
      <p:sp>
        <p:nvSpPr>
          <p:cNvPr id="3" name="Footer Placeholder 2">
            <a:extLst>
              <a:ext uri="{FF2B5EF4-FFF2-40B4-BE49-F238E27FC236}">
                <a16:creationId xmlns:a16="http://schemas.microsoft.com/office/drawing/2014/main" id="{6A0A3C3E-85FF-B7F2-5DA2-21C9BE56F3D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BBE6343-E302-3631-9FDC-33B7A9C4A45A}"/>
              </a:ext>
            </a:extLst>
          </p:cNvPr>
          <p:cNvSpPr>
            <a:spLocks noGrp="1"/>
          </p:cNvSpPr>
          <p:nvPr>
            <p:ph type="sldNum" sz="quarter" idx="12"/>
          </p:nvPr>
        </p:nvSpPr>
        <p:spPr/>
        <p:txBody>
          <a:bodyPr/>
          <a:lstStyle/>
          <a:p>
            <a:fld id="{A5BC3523-C363-4BFA-8941-CE9ECEEECBA2}" type="slidenum">
              <a:rPr lang="en-GB" smtClean="0"/>
              <a:t>‹#›</a:t>
            </a:fld>
            <a:endParaRPr lang="en-GB"/>
          </a:p>
        </p:txBody>
      </p:sp>
    </p:spTree>
    <p:extLst>
      <p:ext uri="{BB962C8B-B14F-4D97-AF65-F5344CB8AC3E}">
        <p14:creationId xmlns:p14="http://schemas.microsoft.com/office/powerpoint/2010/main" val="4213742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E583C-83AD-6E7F-0618-31B7642A4C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F17B81D-C7D1-10C4-8659-95D32BEAEB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874B149-9CCE-BE33-92ED-EA735CA5A5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FD7B60-3AE0-9640-9161-B23116361AF4}"/>
              </a:ext>
            </a:extLst>
          </p:cNvPr>
          <p:cNvSpPr>
            <a:spLocks noGrp="1"/>
          </p:cNvSpPr>
          <p:nvPr>
            <p:ph type="dt" sz="half" idx="10"/>
          </p:nvPr>
        </p:nvSpPr>
        <p:spPr/>
        <p:txBody>
          <a:bodyPr/>
          <a:lstStyle/>
          <a:p>
            <a:fld id="{314F34B0-F107-4ECD-9218-B8006C6C76C6}" type="datetime1">
              <a:rPr lang="en-GB" smtClean="0"/>
              <a:t>26/02/2025</a:t>
            </a:fld>
            <a:endParaRPr lang="en-GB"/>
          </a:p>
        </p:txBody>
      </p:sp>
      <p:sp>
        <p:nvSpPr>
          <p:cNvPr id="6" name="Footer Placeholder 5">
            <a:extLst>
              <a:ext uri="{FF2B5EF4-FFF2-40B4-BE49-F238E27FC236}">
                <a16:creationId xmlns:a16="http://schemas.microsoft.com/office/drawing/2014/main" id="{36052345-045D-4C80-14AE-B7C32611858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4E9545D-BB01-2E99-3F46-DC5E45A6DA7E}"/>
              </a:ext>
            </a:extLst>
          </p:cNvPr>
          <p:cNvSpPr>
            <a:spLocks noGrp="1"/>
          </p:cNvSpPr>
          <p:nvPr>
            <p:ph type="sldNum" sz="quarter" idx="12"/>
          </p:nvPr>
        </p:nvSpPr>
        <p:spPr/>
        <p:txBody>
          <a:bodyPr/>
          <a:lstStyle/>
          <a:p>
            <a:fld id="{A5BC3523-C363-4BFA-8941-CE9ECEEECBA2}" type="slidenum">
              <a:rPr lang="en-GB" smtClean="0"/>
              <a:t>‹#›</a:t>
            </a:fld>
            <a:endParaRPr lang="en-GB"/>
          </a:p>
        </p:txBody>
      </p:sp>
    </p:spTree>
    <p:extLst>
      <p:ext uri="{BB962C8B-B14F-4D97-AF65-F5344CB8AC3E}">
        <p14:creationId xmlns:p14="http://schemas.microsoft.com/office/powerpoint/2010/main" val="3114061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96060-6ABE-397E-80C0-3461D42C7C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22F2E62-1451-4C72-CFBE-CCF28A268E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3CD60B4-20FA-9A27-CAB2-F40B3FB1A4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FE4912-9758-D4C9-761B-647F22FB9AA4}"/>
              </a:ext>
            </a:extLst>
          </p:cNvPr>
          <p:cNvSpPr>
            <a:spLocks noGrp="1"/>
          </p:cNvSpPr>
          <p:nvPr>
            <p:ph type="dt" sz="half" idx="10"/>
          </p:nvPr>
        </p:nvSpPr>
        <p:spPr/>
        <p:txBody>
          <a:bodyPr/>
          <a:lstStyle/>
          <a:p>
            <a:fld id="{86EAF619-6534-423C-9076-25F9993F2FD8}" type="datetime1">
              <a:rPr lang="en-GB" smtClean="0"/>
              <a:t>26/02/2025</a:t>
            </a:fld>
            <a:endParaRPr lang="en-GB"/>
          </a:p>
        </p:txBody>
      </p:sp>
      <p:sp>
        <p:nvSpPr>
          <p:cNvPr id="6" name="Footer Placeholder 5">
            <a:extLst>
              <a:ext uri="{FF2B5EF4-FFF2-40B4-BE49-F238E27FC236}">
                <a16:creationId xmlns:a16="http://schemas.microsoft.com/office/drawing/2014/main" id="{D10D4409-AEE6-560E-7F5B-9A64E4DBD16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C56A26-2C60-96CC-0448-280CDE90FA8F}"/>
              </a:ext>
            </a:extLst>
          </p:cNvPr>
          <p:cNvSpPr>
            <a:spLocks noGrp="1"/>
          </p:cNvSpPr>
          <p:nvPr>
            <p:ph type="sldNum" sz="quarter" idx="12"/>
          </p:nvPr>
        </p:nvSpPr>
        <p:spPr/>
        <p:txBody>
          <a:bodyPr/>
          <a:lstStyle/>
          <a:p>
            <a:fld id="{A5BC3523-C363-4BFA-8941-CE9ECEEECBA2}" type="slidenum">
              <a:rPr lang="en-GB" smtClean="0"/>
              <a:t>‹#›</a:t>
            </a:fld>
            <a:endParaRPr lang="en-GB"/>
          </a:p>
        </p:txBody>
      </p:sp>
    </p:spTree>
    <p:extLst>
      <p:ext uri="{BB962C8B-B14F-4D97-AF65-F5344CB8AC3E}">
        <p14:creationId xmlns:p14="http://schemas.microsoft.com/office/powerpoint/2010/main" val="1200218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BE9993-E126-CFB8-1769-EEB747DBDE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78229B7-A8DB-CEEF-23E8-D9FAED6B8E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E3815AA-60E6-01D8-7CA0-A57A4E3C90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045329-7713-429C-9417-C29E081B7C59}" type="datetime1">
              <a:rPr lang="en-GB" smtClean="0"/>
              <a:t>26/02/2025</a:t>
            </a:fld>
            <a:endParaRPr lang="en-GB"/>
          </a:p>
        </p:txBody>
      </p:sp>
      <p:sp>
        <p:nvSpPr>
          <p:cNvPr id="5" name="Footer Placeholder 4">
            <a:extLst>
              <a:ext uri="{FF2B5EF4-FFF2-40B4-BE49-F238E27FC236}">
                <a16:creationId xmlns:a16="http://schemas.microsoft.com/office/drawing/2014/main" id="{B5886074-F631-FF95-3430-822ABA4615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DE732AB-8127-1AFA-BC47-264B06C965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BC3523-C363-4BFA-8941-CE9ECEEECBA2}" type="slidenum">
              <a:rPr lang="en-GB" smtClean="0"/>
              <a:t>‹#›</a:t>
            </a:fld>
            <a:endParaRPr lang="en-GB"/>
          </a:p>
        </p:txBody>
      </p:sp>
    </p:spTree>
    <p:extLst>
      <p:ext uri="{BB962C8B-B14F-4D97-AF65-F5344CB8AC3E}">
        <p14:creationId xmlns:p14="http://schemas.microsoft.com/office/powerpoint/2010/main" val="24683407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linkedin.com/events/mlug-wednesday26thfebruary20257267944863780765697/comments/"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forums.ni.com/t5/LabVIEW-Idea-Exchange/idb-p/labviewideas" TargetMode="External"/><Relationship Id="rId5" Type="http://schemas.openxmlformats.org/officeDocument/2006/relationships/image" Target="../media/image2.png"/><Relationship Id="rId4" Type="http://schemas.openxmlformats.org/officeDocument/2006/relationships/hyperlink" Target="https://github.com/RobustoSystems/TheBestBang-for-the-BuckLabVIEWIdeas"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RobustoSystems/TheBestBang-for-the-BuckLabVIEWIdeas"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http://www.robustosystems.com/"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forums.ni.com/t5/LabVIEW-Idea-Exchange/idb-p/labviewidea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forums.ni.com/t5/LabVIEW-Idea-Exchange/All-windows-should-be-resizable/idi-p/1608142" TargetMode="External"/><Relationship Id="rId5" Type="http://schemas.openxmlformats.org/officeDocument/2006/relationships/hyperlink" Target="https://forums.ni.com/t5/LabVIEW-Idea-Exchange/Add-Intellisense-support-to-the-property-node/idi-p/1540954" TargetMode="External"/><Relationship Id="rId4" Type="http://schemas.openxmlformats.org/officeDocument/2006/relationships/hyperlink" Target="https://forums.ni.com/t5/LabVIEW-Idea-Exchange/Dark-mode-for-LabVIEW-IDE/idi-p/3924494"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forums.ni.com/t5/LabVIEW-Idea-Exchange/The-quot-Color-quot-field-of-LvFontTypeDef-ctl-should-be/idi-p/4377803"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0F2A9-C14C-C9AA-D479-58345410E007}"/>
              </a:ext>
            </a:extLst>
          </p:cNvPr>
          <p:cNvSpPr>
            <a:spLocks noGrp="1"/>
          </p:cNvSpPr>
          <p:nvPr>
            <p:ph type="ctrTitle"/>
          </p:nvPr>
        </p:nvSpPr>
        <p:spPr>
          <a:xfrm>
            <a:off x="1503019" y="1"/>
            <a:ext cx="9144000" cy="2325662"/>
          </a:xfrm>
        </p:spPr>
        <p:txBody>
          <a:bodyPr>
            <a:normAutofit fontScale="90000"/>
          </a:bodyPr>
          <a:lstStyle/>
          <a:p>
            <a:r>
              <a:rPr lang="en-GB" dirty="0">
                <a:solidFill>
                  <a:srgbClr val="003B66"/>
                </a:solidFill>
                <a:latin typeface="Aptos Display" panose="020B0004020202020204" pitchFamily="34" charset="0"/>
              </a:rPr>
              <a:t>The Best Bang-for-the-Buck Ideas on the LabVIEW Idea Exchange</a:t>
            </a:r>
          </a:p>
        </p:txBody>
      </p:sp>
      <p:sp>
        <p:nvSpPr>
          <p:cNvPr id="12" name="TextBox 11">
            <a:extLst>
              <a:ext uri="{FF2B5EF4-FFF2-40B4-BE49-F238E27FC236}">
                <a16:creationId xmlns:a16="http://schemas.microsoft.com/office/drawing/2014/main" id="{EB5A00F3-5A13-0C49-83A5-549C4AF6EA81}"/>
              </a:ext>
            </a:extLst>
          </p:cNvPr>
          <p:cNvSpPr txBox="1"/>
          <p:nvPr/>
        </p:nvSpPr>
        <p:spPr>
          <a:xfrm>
            <a:off x="110280" y="6031416"/>
            <a:ext cx="8756790" cy="738664"/>
          </a:xfrm>
          <a:prstGeom prst="rect">
            <a:avLst/>
          </a:prstGeom>
          <a:noFill/>
        </p:spPr>
        <p:txBody>
          <a:bodyPr wrap="square" rtlCol="0">
            <a:spAutoFit/>
          </a:bodyPr>
          <a:lstStyle/>
          <a:p>
            <a:r>
              <a:rPr lang="en-GB" sz="1400" dirty="0">
                <a:solidFill>
                  <a:srgbClr val="003B66"/>
                </a:solidFill>
                <a:latin typeface="Aptos" panose="020B0004020202020204" pitchFamily="34" charset="0"/>
              </a:rPr>
              <a:t>Event: </a:t>
            </a:r>
            <a:r>
              <a:rPr lang="en-GB" sz="1400" dirty="0">
                <a:solidFill>
                  <a:srgbClr val="003B66"/>
                </a:solidFill>
                <a:latin typeface="Aptos" panose="020B0004020202020204" pitchFamily="34" charset="0"/>
                <a:hlinkClick r:id="rId3"/>
              </a:rPr>
              <a:t>Midlands LabVIEW User Group (MLUG) (Cheltenham, UK)</a:t>
            </a:r>
            <a:endParaRPr lang="en-GB" sz="1400" dirty="0">
              <a:solidFill>
                <a:srgbClr val="003B66"/>
              </a:solidFill>
              <a:latin typeface="Aptos" panose="020B0004020202020204" pitchFamily="34" charset="0"/>
            </a:endParaRPr>
          </a:p>
          <a:p>
            <a:r>
              <a:rPr lang="en-GB" sz="1400" dirty="0">
                <a:solidFill>
                  <a:srgbClr val="003B66"/>
                </a:solidFill>
                <a:latin typeface="Aptos" panose="020B0004020202020204" pitchFamily="34" charset="0"/>
              </a:rPr>
              <a:t>Date: Wednesday, 26 February 2025</a:t>
            </a:r>
            <a:br>
              <a:rPr lang="en-GB" sz="1400" dirty="0">
                <a:solidFill>
                  <a:srgbClr val="003B66"/>
                </a:solidFill>
                <a:latin typeface="Aptos" panose="020B0004020202020204" pitchFamily="34" charset="0"/>
              </a:rPr>
            </a:br>
            <a:r>
              <a:rPr lang="en-GB" sz="1400" dirty="0">
                <a:solidFill>
                  <a:srgbClr val="003B66"/>
                </a:solidFill>
                <a:latin typeface="Aptos" panose="020B0004020202020204" pitchFamily="34" charset="0"/>
              </a:rPr>
              <a:t>This presentation is available at: </a:t>
            </a:r>
            <a:r>
              <a:rPr lang="en-GB" sz="1400" dirty="0">
                <a:solidFill>
                  <a:srgbClr val="003B66"/>
                </a:solidFill>
                <a:latin typeface="Aptos" panose="020B0004020202020204" pitchFamily="34" charset="0"/>
                <a:hlinkClick r:id="rId4"/>
              </a:rPr>
              <a:t>https://github.com/RobustoSystems/TheBestBang-for-the-BuckLabVIEWIdeas</a:t>
            </a:r>
            <a:endParaRPr lang="en-GB" sz="1400" dirty="0">
              <a:solidFill>
                <a:srgbClr val="003B66"/>
              </a:solidFill>
              <a:latin typeface="Aptos" panose="020B0004020202020204" pitchFamily="34" charset="0"/>
            </a:endParaRPr>
          </a:p>
        </p:txBody>
      </p:sp>
      <p:pic>
        <p:nvPicPr>
          <p:cNvPr id="6" name="Picture 5">
            <a:extLst>
              <a:ext uri="{FF2B5EF4-FFF2-40B4-BE49-F238E27FC236}">
                <a16:creationId xmlns:a16="http://schemas.microsoft.com/office/drawing/2014/main" id="{9D6C2256-1A07-D60D-717B-9942B2E976E7}"/>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2856000" y="2270829"/>
            <a:ext cx="6480000" cy="3456417"/>
          </a:xfrm>
          <a:prstGeom prst="rect">
            <a:avLst/>
          </a:prstGeom>
          <a:ln>
            <a:solidFill>
              <a:schemeClr val="bg1">
                <a:lumMod val="50000"/>
              </a:schemeClr>
            </a:solidFill>
          </a:ln>
        </p:spPr>
      </p:pic>
      <p:sp>
        <p:nvSpPr>
          <p:cNvPr id="7" name="Title 1">
            <a:extLst>
              <a:ext uri="{FF2B5EF4-FFF2-40B4-BE49-F238E27FC236}">
                <a16:creationId xmlns:a16="http://schemas.microsoft.com/office/drawing/2014/main" id="{0D10BEE0-0BC9-CA0F-A675-416E88B50BB7}"/>
              </a:ext>
            </a:extLst>
          </p:cNvPr>
          <p:cNvSpPr txBox="1">
            <a:spLocks/>
          </p:cNvSpPr>
          <p:nvPr/>
        </p:nvSpPr>
        <p:spPr>
          <a:xfrm>
            <a:off x="2772363" y="5727246"/>
            <a:ext cx="5801961" cy="277077"/>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400" dirty="0">
                <a:solidFill>
                  <a:srgbClr val="003B66"/>
                </a:solidFill>
                <a:latin typeface="Aptos" panose="020B0004020202020204" pitchFamily="34" charset="0"/>
              </a:rPr>
              <a:t>Screenshot: </a:t>
            </a:r>
            <a:r>
              <a:rPr lang="en-US" sz="1400" dirty="0">
                <a:solidFill>
                  <a:srgbClr val="003B66"/>
                </a:solidFill>
                <a:latin typeface="Aptos" panose="020B0004020202020204" pitchFamily="34" charset="0"/>
                <a:hlinkClick r:id="rId6"/>
              </a:rPr>
              <a:t>LabVIEW Idea Exchange Homepage</a:t>
            </a:r>
            <a:endParaRPr lang="en-US" sz="1400" dirty="0">
              <a:solidFill>
                <a:srgbClr val="003B66"/>
              </a:solidFill>
              <a:latin typeface="Aptos" panose="020B0004020202020204" pitchFamily="34" charset="0"/>
            </a:endParaRPr>
          </a:p>
        </p:txBody>
      </p:sp>
      <p:sp>
        <p:nvSpPr>
          <p:cNvPr id="4" name="Slide Number Placeholder 3">
            <a:extLst>
              <a:ext uri="{FF2B5EF4-FFF2-40B4-BE49-F238E27FC236}">
                <a16:creationId xmlns:a16="http://schemas.microsoft.com/office/drawing/2014/main" id="{E9CE3434-4375-7709-AA6B-31A4E84CB2D0}"/>
              </a:ext>
            </a:extLst>
          </p:cNvPr>
          <p:cNvSpPr>
            <a:spLocks noGrp="1"/>
          </p:cNvSpPr>
          <p:nvPr>
            <p:ph type="sldNum" sz="quarter" idx="12"/>
          </p:nvPr>
        </p:nvSpPr>
        <p:spPr/>
        <p:txBody>
          <a:bodyPr/>
          <a:lstStyle/>
          <a:p>
            <a:fld id="{A5BC3523-C363-4BFA-8941-CE9ECEEECBA2}" type="slidenum">
              <a:rPr lang="en-GB" smtClean="0"/>
              <a:t>1</a:t>
            </a:fld>
            <a:endParaRPr lang="en-GB"/>
          </a:p>
        </p:txBody>
      </p:sp>
    </p:spTree>
    <p:extLst>
      <p:ext uri="{BB962C8B-B14F-4D97-AF65-F5344CB8AC3E}">
        <p14:creationId xmlns:p14="http://schemas.microsoft.com/office/powerpoint/2010/main" val="33919955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77F332-98D1-2665-C1C3-BC4FBC87FE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AC665F-2BBB-F5A7-A798-635085A807B0}"/>
              </a:ext>
            </a:extLst>
          </p:cNvPr>
          <p:cNvSpPr>
            <a:spLocks noGrp="1"/>
          </p:cNvSpPr>
          <p:nvPr>
            <p:ph type="title"/>
          </p:nvPr>
        </p:nvSpPr>
        <p:spPr>
          <a:xfrm>
            <a:off x="838200" y="365126"/>
            <a:ext cx="10515600" cy="662164"/>
          </a:xfrm>
        </p:spPr>
        <p:txBody>
          <a:bodyPr>
            <a:normAutofit fontScale="90000"/>
          </a:bodyPr>
          <a:lstStyle/>
          <a:p>
            <a:r>
              <a:rPr lang="en-GB" dirty="0">
                <a:solidFill>
                  <a:srgbClr val="003B66"/>
                </a:solidFill>
                <a:latin typeface="Aptos Display" panose="020B0004020202020204" pitchFamily="34" charset="0"/>
              </a:rPr>
              <a:t>Before we finish… an anecdote (part 3)</a:t>
            </a:r>
          </a:p>
        </p:txBody>
      </p:sp>
      <p:sp>
        <p:nvSpPr>
          <p:cNvPr id="3" name="Content Placeholder 2">
            <a:extLst>
              <a:ext uri="{FF2B5EF4-FFF2-40B4-BE49-F238E27FC236}">
                <a16:creationId xmlns:a16="http://schemas.microsoft.com/office/drawing/2014/main" id="{4C786C84-F801-FDE8-049D-0C87A30EEB59}"/>
              </a:ext>
            </a:extLst>
          </p:cNvPr>
          <p:cNvSpPr>
            <a:spLocks noGrp="1"/>
          </p:cNvSpPr>
          <p:nvPr>
            <p:ph idx="1"/>
          </p:nvPr>
        </p:nvSpPr>
        <p:spPr>
          <a:xfrm>
            <a:off x="838200" y="1027290"/>
            <a:ext cx="10515600" cy="5111456"/>
          </a:xfrm>
        </p:spPr>
        <p:txBody>
          <a:bodyPr>
            <a:normAutofit/>
          </a:bodyPr>
          <a:lstStyle/>
          <a:p>
            <a:r>
              <a:rPr lang="en-GB" sz="2000" dirty="0">
                <a:solidFill>
                  <a:srgbClr val="003B66"/>
                </a:solidFill>
                <a:latin typeface="Aptos" panose="020B0004020202020204" pitchFamily="34" charset="0"/>
              </a:rPr>
              <a:t>How is this relevant to LabVIEW Ideas?</a:t>
            </a:r>
          </a:p>
          <a:p>
            <a:pPr lvl="1"/>
            <a:r>
              <a:rPr lang="en-GB" sz="1600" dirty="0">
                <a:solidFill>
                  <a:srgbClr val="003B66"/>
                </a:solidFill>
                <a:latin typeface="Aptos" panose="020B0004020202020204" pitchFamily="34" charset="0"/>
              </a:rPr>
              <a:t>In my humble opinion NI should use the technique described above more often.</a:t>
            </a:r>
          </a:p>
          <a:p>
            <a:pPr lvl="1"/>
            <a:r>
              <a:rPr lang="en-GB" sz="1600" dirty="0">
                <a:solidFill>
                  <a:srgbClr val="003B66"/>
                </a:solidFill>
                <a:latin typeface="Aptos" panose="020B0004020202020204" pitchFamily="34" charset="0"/>
              </a:rPr>
              <a:t>Internally, NI should rank the ideas not (just) by the number of kudos, but by the </a:t>
            </a:r>
            <a:r>
              <a:rPr lang="en-GB" sz="1600" b="1" i="1" dirty="0">
                <a:solidFill>
                  <a:srgbClr val="003B66"/>
                </a:solidFill>
                <a:latin typeface="Aptos" panose="020B0004020202020204" pitchFamily="34" charset="0"/>
              </a:rPr>
              <a:t>benefit-to-effort ratio</a:t>
            </a:r>
            <a:r>
              <a:rPr lang="en-GB" sz="1600" dirty="0">
                <a:solidFill>
                  <a:srgbClr val="003B66"/>
                </a:solidFill>
                <a:latin typeface="Aptos" panose="020B0004020202020204" pitchFamily="34" charset="0"/>
              </a:rPr>
              <a:t>.</a:t>
            </a:r>
          </a:p>
          <a:p>
            <a:pPr lvl="1"/>
            <a:r>
              <a:rPr lang="en-GB" sz="1600" dirty="0">
                <a:solidFill>
                  <a:srgbClr val="003B66"/>
                </a:solidFill>
                <a:latin typeface="Aptos" panose="020B0004020202020204" pitchFamily="34" charset="0"/>
              </a:rPr>
              <a:t>NI could implement many more of the easy, straight-forward ideas. The easy pickings, the low hanging fruit.</a:t>
            </a:r>
          </a:p>
          <a:p>
            <a:pPr lvl="1"/>
            <a:r>
              <a:rPr lang="en-GB" sz="1600" dirty="0">
                <a:solidFill>
                  <a:srgbClr val="003B66"/>
                </a:solidFill>
                <a:latin typeface="Aptos" panose="020B0004020202020204" pitchFamily="34" charset="0"/>
              </a:rPr>
              <a:t>It doesn’t bode well when ideas that take a few programmer days of implementation effort have not been prioritised 15 years after they were proposed.</a:t>
            </a:r>
          </a:p>
          <a:p>
            <a:r>
              <a:rPr lang="en-GB" sz="2000" dirty="0">
                <a:solidFill>
                  <a:srgbClr val="003B66"/>
                </a:solidFill>
                <a:latin typeface="Aptos" panose="020B0004020202020204" pitchFamily="34" charset="0"/>
              </a:rPr>
              <a:t>It would be fantastic to see NI implement </a:t>
            </a:r>
            <a:r>
              <a:rPr lang="en-GB" sz="2000" b="1" i="1" dirty="0">
                <a:solidFill>
                  <a:srgbClr val="003B66"/>
                </a:solidFill>
                <a:latin typeface="Aptos" panose="020B0004020202020204" pitchFamily="34" charset="0"/>
              </a:rPr>
              <a:t>5 to 10 of these low-hanging-fruit ideas in each new LabVIEW version (each 6 months)</a:t>
            </a:r>
            <a:r>
              <a:rPr lang="en-GB" sz="2000" dirty="0">
                <a:solidFill>
                  <a:srgbClr val="003B66"/>
                </a:solidFill>
                <a:latin typeface="Aptos" panose="020B0004020202020204" pitchFamily="34" charset="0"/>
              </a:rPr>
              <a:t>.</a:t>
            </a:r>
            <a:r>
              <a:rPr lang="en-GB" sz="2000" b="1" dirty="0">
                <a:solidFill>
                  <a:srgbClr val="003B66"/>
                </a:solidFill>
                <a:latin typeface="Aptos" panose="020B0004020202020204" pitchFamily="34" charset="0"/>
              </a:rPr>
              <a:t> </a:t>
            </a:r>
            <a:r>
              <a:rPr lang="en-GB" sz="2000" dirty="0">
                <a:solidFill>
                  <a:srgbClr val="003B66"/>
                </a:solidFill>
                <a:latin typeface="Aptos" panose="020B0004020202020204" pitchFamily="34" charset="0"/>
              </a:rPr>
              <a:t>This will slowly clear the backlog of good ideas, and will prove to the community that NI is listening and is doing everything they can to </a:t>
            </a:r>
            <a:r>
              <a:rPr lang="en-GB" sz="2000">
                <a:solidFill>
                  <a:srgbClr val="003B66"/>
                </a:solidFill>
                <a:latin typeface="Aptos" panose="020B0004020202020204" pitchFamily="34" charset="0"/>
              </a:rPr>
              <a:t>improve LabVIEW.</a:t>
            </a:r>
            <a:endParaRPr lang="en-GB" sz="2000" dirty="0">
              <a:solidFill>
                <a:srgbClr val="003B66"/>
              </a:solidFill>
              <a:latin typeface="Aptos" panose="020B0004020202020204" pitchFamily="34" charset="0"/>
            </a:endParaRPr>
          </a:p>
          <a:p>
            <a:pPr marL="457200" lvl="1" indent="0">
              <a:buNone/>
            </a:pPr>
            <a:endParaRPr lang="en-GB" sz="1600" dirty="0">
              <a:solidFill>
                <a:srgbClr val="003B66"/>
              </a:solidFill>
              <a:latin typeface="Aptos" panose="020B0004020202020204" pitchFamily="34" charset="0"/>
            </a:endParaRPr>
          </a:p>
          <a:p>
            <a:endParaRPr lang="en-GB" sz="2000" dirty="0">
              <a:solidFill>
                <a:srgbClr val="003B66"/>
              </a:solidFill>
              <a:latin typeface="Aptos" panose="020B0004020202020204" pitchFamily="34" charset="0"/>
            </a:endParaRPr>
          </a:p>
          <a:p>
            <a:endParaRPr lang="en-GB" sz="2000" dirty="0">
              <a:solidFill>
                <a:srgbClr val="003B66"/>
              </a:solidFill>
              <a:latin typeface="Aptos" panose="020B0004020202020204" pitchFamily="34" charset="0"/>
            </a:endParaRPr>
          </a:p>
          <a:p>
            <a:endParaRPr lang="en-GB" sz="2000" dirty="0">
              <a:solidFill>
                <a:srgbClr val="003B66"/>
              </a:solidFill>
              <a:latin typeface="Aptos" panose="020B0004020202020204" pitchFamily="34" charset="0"/>
            </a:endParaRPr>
          </a:p>
        </p:txBody>
      </p:sp>
      <p:sp>
        <p:nvSpPr>
          <p:cNvPr id="4" name="Slide Number Placeholder 3">
            <a:extLst>
              <a:ext uri="{FF2B5EF4-FFF2-40B4-BE49-F238E27FC236}">
                <a16:creationId xmlns:a16="http://schemas.microsoft.com/office/drawing/2014/main" id="{69E1C944-9B7B-855D-1B81-E0BC0B32A68C}"/>
              </a:ext>
            </a:extLst>
          </p:cNvPr>
          <p:cNvSpPr>
            <a:spLocks noGrp="1"/>
          </p:cNvSpPr>
          <p:nvPr>
            <p:ph type="sldNum" sz="quarter" idx="12"/>
          </p:nvPr>
        </p:nvSpPr>
        <p:spPr/>
        <p:txBody>
          <a:bodyPr/>
          <a:lstStyle/>
          <a:p>
            <a:fld id="{A5BC3523-C363-4BFA-8941-CE9ECEEECBA2}" type="slidenum">
              <a:rPr lang="en-GB" smtClean="0"/>
              <a:t>10</a:t>
            </a:fld>
            <a:endParaRPr lang="en-GB" dirty="0"/>
          </a:p>
        </p:txBody>
      </p:sp>
      <p:sp>
        <p:nvSpPr>
          <p:cNvPr id="9" name="Content Placeholder 2">
            <a:extLst>
              <a:ext uri="{FF2B5EF4-FFF2-40B4-BE49-F238E27FC236}">
                <a16:creationId xmlns:a16="http://schemas.microsoft.com/office/drawing/2014/main" id="{FFDC2874-543D-074D-B6D9-74DA27447527}"/>
              </a:ext>
            </a:extLst>
          </p:cNvPr>
          <p:cNvSpPr txBox="1">
            <a:spLocks/>
          </p:cNvSpPr>
          <p:nvPr/>
        </p:nvSpPr>
        <p:spPr>
          <a:xfrm>
            <a:off x="838200" y="2897219"/>
            <a:ext cx="7837449" cy="38242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sz="2000" dirty="0">
              <a:solidFill>
                <a:srgbClr val="003B66"/>
              </a:solidFill>
              <a:latin typeface="Aptos" panose="020B0004020202020204" pitchFamily="34" charset="0"/>
            </a:endParaRPr>
          </a:p>
        </p:txBody>
      </p:sp>
    </p:spTree>
    <p:extLst>
      <p:ext uri="{BB962C8B-B14F-4D97-AF65-F5344CB8AC3E}">
        <p14:creationId xmlns:p14="http://schemas.microsoft.com/office/powerpoint/2010/main" val="1008491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E3869A-403F-368B-504E-266FD84D00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210A72-6DB5-04B4-DD87-C3F767C06F7E}"/>
              </a:ext>
            </a:extLst>
          </p:cNvPr>
          <p:cNvSpPr>
            <a:spLocks noGrp="1"/>
          </p:cNvSpPr>
          <p:nvPr>
            <p:ph type="title"/>
          </p:nvPr>
        </p:nvSpPr>
        <p:spPr>
          <a:xfrm>
            <a:off x="838200" y="365126"/>
            <a:ext cx="10515600" cy="662164"/>
          </a:xfrm>
        </p:spPr>
        <p:txBody>
          <a:bodyPr>
            <a:normAutofit fontScale="90000"/>
          </a:bodyPr>
          <a:lstStyle/>
          <a:p>
            <a:r>
              <a:rPr lang="en-GB" dirty="0">
                <a:solidFill>
                  <a:srgbClr val="003B66"/>
                </a:solidFill>
                <a:latin typeface="Aptos Display" panose="020B0004020202020204" pitchFamily="34" charset="0"/>
              </a:rPr>
              <a:t>Resources</a:t>
            </a:r>
          </a:p>
        </p:txBody>
      </p:sp>
      <p:sp>
        <p:nvSpPr>
          <p:cNvPr id="3" name="Content Placeholder 2">
            <a:extLst>
              <a:ext uri="{FF2B5EF4-FFF2-40B4-BE49-F238E27FC236}">
                <a16:creationId xmlns:a16="http://schemas.microsoft.com/office/drawing/2014/main" id="{73F6A7E1-3BB9-0EA7-99B4-B0EF455030C5}"/>
              </a:ext>
            </a:extLst>
          </p:cNvPr>
          <p:cNvSpPr>
            <a:spLocks noGrp="1"/>
          </p:cNvSpPr>
          <p:nvPr>
            <p:ph idx="1"/>
          </p:nvPr>
        </p:nvSpPr>
        <p:spPr>
          <a:xfrm>
            <a:off x="838200" y="1027290"/>
            <a:ext cx="10515600" cy="4802010"/>
          </a:xfrm>
        </p:spPr>
        <p:txBody>
          <a:bodyPr>
            <a:normAutofit/>
          </a:bodyPr>
          <a:lstStyle/>
          <a:p>
            <a:r>
              <a:rPr lang="en-GB" sz="2000" dirty="0">
                <a:solidFill>
                  <a:srgbClr val="003B66"/>
                </a:solidFill>
                <a:latin typeface="Aptos" panose="020B0004020202020204" pitchFamily="34" charset="0"/>
              </a:rPr>
              <a:t>GitHub repository: </a:t>
            </a:r>
            <a:r>
              <a:rPr lang="en-GB" sz="2000" dirty="0">
                <a:solidFill>
                  <a:srgbClr val="003B66"/>
                </a:solidFill>
                <a:latin typeface="Aptos" panose="020B0004020202020204" pitchFamily="34" charset="0"/>
                <a:hlinkClick r:id="rId3"/>
              </a:rPr>
              <a:t>https://github.com/RobustoSystems/TheBestBang-for-the-BuckLabVIEWIdeas</a:t>
            </a:r>
            <a:r>
              <a:rPr lang="en-GB" sz="2000" dirty="0">
                <a:solidFill>
                  <a:srgbClr val="003B66"/>
                </a:solidFill>
                <a:latin typeface="Aptos" panose="020B0004020202020204" pitchFamily="34" charset="0"/>
              </a:rPr>
              <a:t> </a:t>
            </a:r>
          </a:p>
          <a:p>
            <a:pPr lvl="1"/>
            <a:r>
              <a:rPr lang="en-GB" sz="1600" dirty="0">
                <a:solidFill>
                  <a:srgbClr val="003B66"/>
                </a:solidFill>
                <a:latin typeface="Aptos" panose="020B0004020202020204" pitchFamily="34" charset="0"/>
              </a:rPr>
              <a:t>Contains this PowerPoint presentation</a:t>
            </a:r>
          </a:p>
          <a:p>
            <a:pPr lvl="1"/>
            <a:r>
              <a:rPr lang="en-GB" sz="1600" dirty="0">
                <a:solidFill>
                  <a:srgbClr val="003B66"/>
                </a:solidFill>
                <a:latin typeface="Aptos" panose="020B0004020202020204" pitchFamily="34" charset="0"/>
              </a:rPr>
              <a:t>Contains the </a:t>
            </a:r>
            <a:r>
              <a:rPr lang="en-US" sz="1600" dirty="0">
                <a:solidFill>
                  <a:schemeClr val="tx1">
                    <a:lumMod val="50000"/>
                    <a:lumOff val="50000"/>
                  </a:schemeClr>
                </a:solidFill>
                <a:latin typeface="Consolas" panose="020B0609020204030204" pitchFamily="49" charset="0"/>
              </a:rPr>
              <a:t>2025-02-26 The Best Bang-for-the-Buck Ideas on the LabVIEW Idea Exchange (MLUG).xlsx </a:t>
            </a:r>
            <a:r>
              <a:rPr lang="en-GB" sz="1600" dirty="0">
                <a:solidFill>
                  <a:srgbClr val="003B66"/>
                </a:solidFill>
                <a:latin typeface="Aptos" panose="020B0004020202020204" pitchFamily="34" charset="0"/>
              </a:rPr>
              <a:t>Excel file.</a:t>
            </a:r>
          </a:p>
          <a:p>
            <a:pPr lvl="1"/>
            <a:endParaRPr lang="en-GB" sz="1600" dirty="0">
              <a:solidFill>
                <a:srgbClr val="003B66"/>
              </a:solidFill>
              <a:latin typeface="Aptos" panose="020B0004020202020204" pitchFamily="34" charset="0"/>
            </a:endParaRPr>
          </a:p>
        </p:txBody>
      </p:sp>
      <p:sp>
        <p:nvSpPr>
          <p:cNvPr id="4" name="Slide Number Placeholder 3">
            <a:extLst>
              <a:ext uri="{FF2B5EF4-FFF2-40B4-BE49-F238E27FC236}">
                <a16:creationId xmlns:a16="http://schemas.microsoft.com/office/drawing/2014/main" id="{5A036A31-F943-E81E-F6B3-4258CE58BED8}"/>
              </a:ext>
            </a:extLst>
          </p:cNvPr>
          <p:cNvSpPr>
            <a:spLocks noGrp="1"/>
          </p:cNvSpPr>
          <p:nvPr>
            <p:ph type="sldNum" sz="quarter" idx="12"/>
          </p:nvPr>
        </p:nvSpPr>
        <p:spPr/>
        <p:txBody>
          <a:bodyPr/>
          <a:lstStyle/>
          <a:p>
            <a:fld id="{A5BC3523-C363-4BFA-8941-CE9ECEEECBA2}" type="slidenum">
              <a:rPr lang="en-GB" smtClean="0"/>
              <a:t>11</a:t>
            </a:fld>
            <a:endParaRPr lang="en-GB" dirty="0"/>
          </a:p>
        </p:txBody>
      </p:sp>
    </p:spTree>
    <p:extLst>
      <p:ext uri="{BB962C8B-B14F-4D97-AF65-F5344CB8AC3E}">
        <p14:creationId xmlns:p14="http://schemas.microsoft.com/office/powerpoint/2010/main" val="4225930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4C843C5A-9E32-56D4-62F8-120363B71924}"/>
              </a:ext>
            </a:extLst>
          </p:cNvPr>
          <p:cNvSpPr>
            <a:spLocks noGrp="1"/>
          </p:cNvSpPr>
          <p:nvPr>
            <p:ph idx="1"/>
          </p:nvPr>
        </p:nvSpPr>
        <p:spPr>
          <a:xfrm>
            <a:off x="838200" y="2137281"/>
            <a:ext cx="10515600" cy="2583437"/>
          </a:xfrm>
        </p:spPr>
        <p:txBody>
          <a:bodyPr>
            <a:normAutofit/>
          </a:bodyPr>
          <a:lstStyle/>
          <a:p>
            <a:pPr marL="0" indent="0" algn="ctr">
              <a:buNone/>
            </a:pPr>
            <a:r>
              <a:rPr lang="en-GB" sz="4000" dirty="0">
                <a:solidFill>
                  <a:srgbClr val="003B66"/>
                </a:solidFill>
                <a:latin typeface="Aptos" panose="020B0004020202020204" pitchFamily="34" charset="0"/>
              </a:rPr>
              <a:t>Thank you!</a:t>
            </a:r>
          </a:p>
          <a:p>
            <a:pPr marL="0" indent="0" algn="ctr">
              <a:buNone/>
            </a:pPr>
            <a:endParaRPr lang="en-GB" sz="4000" dirty="0">
              <a:solidFill>
                <a:srgbClr val="003B66"/>
              </a:solidFill>
              <a:latin typeface="Aptos" panose="020B0004020202020204" pitchFamily="34" charset="0"/>
            </a:endParaRPr>
          </a:p>
          <a:p>
            <a:pPr marL="0" indent="0" algn="ctr">
              <a:buNone/>
            </a:pPr>
            <a:r>
              <a:rPr lang="en-GB" sz="4000" dirty="0">
                <a:solidFill>
                  <a:srgbClr val="003B66"/>
                </a:solidFill>
                <a:latin typeface="Aptos" panose="020B0004020202020204" pitchFamily="34" charset="0"/>
              </a:rPr>
              <a:t>Are there any questions?</a:t>
            </a:r>
          </a:p>
        </p:txBody>
      </p:sp>
      <p:sp>
        <p:nvSpPr>
          <p:cNvPr id="2" name="Slide Number Placeholder 1">
            <a:extLst>
              <a:ext uri="{FF2B5EF4-FFF2-40B4-BE49-F238E27FC236}">
                <a16:creationId xmlns:a16="http://schemas.microsoft.com/office/drawing/2014/main" id="{BB9B3552-8FFF-0473-094F-57C04117FF32}"/>
              </a:ext>
            </a:extLst>
          </p:cNvPr>
          <p:cNvSpPr>
            <a:spLocks noGrp="1"/>
          </p:cNvSpPr>
          <p:nvPr>
            <p:ph type="sldNum" sz="quarter" idx="12"/>
          </p:nvPr>
        </p:nvSpPr>
        <p:spPr/>
        <p:txBody>
          <a:bodyPr/>
          <a:lstStyle/>
          <a:p>
            <a:fld id="{A5BC3523-C363-4BFA-8941-CE9ECEEECBA2}" type="slidenum">
              <a:rPr lang="en-GB" smtClean="0"/>
              <a:t>12</a:t>
            </a:fld>
            <a:endParaRPr lang="en-GB"/>
          </a:p>
        </p:txBody>
      </p:sp>
    </p:spTree>
    <p:extLst>
      <p:ext uri="{BB962C8B-B14F-4D97-AF65-F5344CB8AC3E}">
        <p14:creationId xmlns:p14="http://schemas.microsoft.com/office/powerpoint/2010/main" val="1013814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6951F-3CAB-873B-3412-79C1E020103B}"/>
              </a:ext>
            </a:extLst>
          </p:cNvPr>
          <p:cNvSpPr>
            <a:spLocks noGrp="1"/>
          </p:cNvSpPr>
          <p:nvPr>
            <p:ph type="title"/>
          </p:nvPr>
        </p:nvSpPr>
        <p:spPr>
          <a:xfrm>
            <a:off x="838200" y="365126"/>
            <a:ext cx="10515600" cy="662164"/>
          </a:xfrm>
        </p:spPr>
        <p:txBody>
          <a:bodyPr>
            <a:normAutofit fontScale="90000"/>
          </a:bodyPr>
          <a:lstStyle/>
          <a:p>
            <a:r>
              <a:rPr lang="en-GB" dirty="0">
                <a:solidFill>
                  <a:srgbClr val="003B66"/>
                </a:solidFill>
                <a:latin typeface="Aptos Display" panose="020B0004020202020204" pitchFamily="34" charset="0"/>
              </a:rPr>
              <a:t>Presenter</a:t>
            </a:r>
          </a:p>
        </p:txBody>
      </p:sp>
      <p:pic>
        <p:nvPicPr>
          <p:cNvPr id="8" name="Picture 7" descr="A picture containing building, person, outdoor, person&#10;&#10;Description automatically generated">
            <a:extLst>
              <a:ext uri="{FF2B5EF4-FFF2-40B4-BE49-F238E27FC236}">
                <a16:creationId xmlns:a16="http://schemas.microsoft.com/office/drawing/2014/main" id="{07E2F328-01FB-FC62-09BF-624BD56B79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027290"/>
            <a:ext cx="2520000" cy="2520000"/>
          </a:xfrm>
          <a:prstGeom prst="rect">
            <a:avLst/>
          </a:prstGeom>
          <a:ln>
            <a:solidFill>
              <a:schemeClr val="bg1">
                <a:lumMod val="50000"/>
              </a:schemeClr>
            </a:solidFill>
          </a:ln>
        </p:spPr>
      </p:pic>
      <p:sp>
        <p:nvSpPr>
          <p:cNvPr id="10" name="TextBox 9">
            <a:extLst>
              <a:ext uri="{FF2B5EF4-FFF2-40B4-BE49-F238E27FC236}">
                <a16:creationId xmlns:a16="http://schemas.microsoft.com/office/drawing/2014/main" id="{1DE6700A-C224-DFCF-2235-3584847ED0F0}"/>
              </a:ext>
            </a:extLst>
          </p:cNvPr>
          <p:cNvSpPr txBox="1"/>
          <p:nvPr/>
        </p:nvSpPr>
        <p:spPr>
          <a:xfrm>
            <a:off x="838200" y="5390375"/>
            <a:ext cx="6053960" cy="1169551"/>
          </a:xfrm>
          <a:prstGeom prst="rect">
            <a:avLst/>
          </a:prstGeom>
          <a:noFill/>
        </p:spPr>
        <p:txBody>
          <a:bodyPr wrap="square" rtlCol="0">
            <a:spAutoFit/>
          </a:bodyPr>
          <a:lstStyle/>
          <a:p>
            <a:r>
              <a:rPr lang="en-GB" sz="1400" b="1" u="sng" dirty="0">
                <a:solidFill>
                  <a:srgbClr val="003B66"/>
                </a:solidFill>
                <a:latin typeface="Aptos" panose="020B0004020202020204" pitchFamily="34" charset="0"/>
                <a:ea typeface="DengXian" panose="02010600030101010101" pitchFamily="2" charset="-122"/>
              </a:rPr>
              <a:t>Contact Details</a:t>
            </a:r>
          </a:p>
          <a:p>
            <a:r>
              <a:rPr lang="en-GB" sz="1400" dirty="0">
                <a:solidFill>
                  <a:srgbClr val="003B66"/>
                </a:solidFill>
                <a:latin typeface="Aptos" panose="020B0004020202020204" pitchFamily="34" charset="0"/>
                <a:ea typeface="DengXian" panose="02010600030101010101" pitchFamily="2" charset="-122"/>
              </a:rPr>
              <a:t>Email: petru@robustosystems.com</a:t>
            </a:r>
            <a:endParaRPr lang="en-GB" sz="1400" dirty="0">
              <a:solidFill>
                <a:srgbClr val="003B66"/>
              </a:solidFill>
              <a:effectLst/>
              <a:latin typeface="Aptos" panose="020B0004020202020204" pitchFamily="34" charset="0"/>
              <a:ea typeface="DengXian" panose="02010600030101010101" pitchFamily="2" charset="-122"/>
            </a:endParaRPr>
          </a:p>
          <a:p>
            <a:r>
              <a:rPr lang="en-GB" sz="1400" dirty="0">
                <a:solidFill>
                  <a:srgbClr val="003B66"/>
                </a:solidFill>
                <a:effectLst/>
                <a:latin typeface="Aptos" panose="020B0004020202020204" pitchFamily="34" charset="0"/>
                <a:ea typeface="DengXian" panose="02010600030101010101" pitchFamily="2" charset="-122"/>
              </a:rPr>
              <a:t>Tel: 01452 452 165</a:t>
            </a:r>
          </a:p>
          <a:p>
            <a:r>
              <a:rPr lang="en-GB" sz="1400" dirty="0">
                <a:solidFill>
                  <a:srgbClr val="003B66"/>
                </a:solidFill>
                <a:effectLst/>
                <a:latin typeface="Aptos" panose="020B0004020202020204" pitchFamily="34" charset="0"/>
                <a:ea typeface="DengXian" panose="02010600030101010101" pitchFamily="2" charset="-122"/>
              </a:rPr>
              <a:t>Robusto Systems Ltd (UK)</a:t>
            </a:r>
          </a:p>
          <a:p>
            <a:r>
              <a:rPr lang="en-GB" sz="1400" u="sng" dirty="0">
                <a:solidFill>
                  <a:srgbClr val="003B66"/>
                </a:solidFill>
                <a:effectLst/>
                <a:latin typeface="Aptos" panose="020B0004020202020204" pitchFamily="34" charset="0"/>
                <a:ea typeface="DengXian" panose="02010600030101010101" pitchFamily="2" charset="-122"/>
                <a:hlinkClick r:id="rId4">
                  <a:extLst>
                    <a:ext uri="{A12FA001-AC4F-418D-AE19-62706E023703}">
                      <ahyp:hlinkClr xmlns:ahyp="http://schemas.microsoft.com/office/drawing/2018/hyperlinkcolor" val="tx"/>
                    </a:ext>
                  </a:extLst>
                </a:hlinkClick>
              </a:rPr>
              <a:t>www.robustosystems.com</a:t>
            </a:r>
            <a:endParaRPr lang="en-GB" sz="1400" dirty="0">
              <a:solidFill>
                <a:srgbClr val="003B66"/>
              </a:solidFill>
              <a:effectLst/>
              <a:latin typeface="Aptos" panose="020B0004020202020204" pitchFamily="34" charset="0"/>
              <a:ea typeface="DengXian" panose="02010600030101010101" pitchFamily="2" charset="-122"/>
            </a:endParaRPr>
          </a:p>
        </p:txBody>
      </p:sp>
      <p:grpSp>
        <p:nvGrpSpPr>
          <p:cNvPr id="4" name="Group 3">
            <a:extLst>
              <a:ext uri="{FF2B5EF4-FFF2-40B4-BE49-F238E27FC236}">
                <a16:creationId xmlns:a16="http://schemas.microsoft.com/office/drawing/2014/main" id="{B2C93414-B21E-BB14-E326-A6BF515DC4FC}"/>
              </a:ext>
            </a:extLst>
          </p:cNvPr>
          <p:cNvGrpSpPr/>
          <p:nvPr/>
        </p:nvGrpSpPr>
        <p:grpSpPr>
          <a:xfrm>
            <a:off x="743609" y="3519282"/>
            <a:ext cx="7248526" cy="1871093"/>
            <a:chOff x="743609" y="3519282"/>
            <a:chExt cx="7248526" cy="1871093"/>
          </a:xfrm>
        </p:grpSpPr>
        <p:sp>
          <p:nvSpPr>
            <p:cNvPr id="7" name="TextBox 6">
              <a:extLst>
                <a:ext uri="{FF2B5EF4-FFF2-40B4-BE49-F238E27FC236}">
                  <a16:creationId xmlns:a16="http://schemas.microsoft.com/office/drawing/2014/main" id="{8ED33030-985A-CC9F-05DD-F8483AA06547}"/>
                </a:ext>
              </a:extLst>
            </p:cNvPr>
            <p:cNvSpPr txBox="1"/>
            <p:nvPr/>
          </p:nvSpPr>
          <p:spPr>
            <a:xfrm>
              <a:off x="743610" y="3519282"/>
              <a:ext cx="7248525" cy="523220"/>
            </a:xfrm>
            <a:prstGeom prst="rect">
              <a:avLst/>
            </a:prstGeom>
            <a:noFill/>
          </p:spPr>
          <p:txBody>
            <a:bodyPr wrap="square" rtlCol="0">
              <a:spAutoFit/>
            </a:bodyPr>
            <a:lstStyle/>
            <a:p>
              <a:r>
                <a:rPr lang="en-GB" sz="2800" dirty="0">
                  <a:solidFill>
                    <a:srgbClr val="003B66"/>
                  </a:solidFill>
                  <a:effectLst/>
                  <a:latin typeface="Aptos" panose="020B0004020202020204" pitchFamily="34" charset="0"/>
                  <a:ea typeface="DengXian" panose="02010600030101010101" pitchFamily="2" charset="-122"/>
                </a:rPr>
                <a:t>Petru Tarabuta</a:t>
              </a:r>
              <a:r>
                <a:rPr lang="en-GB" sz="1800" dirty="0">
                  <a:solidFill>
                    <a:srgbClr val="003B66"/>
                  </a:solidFill>
                  <a:effectLst/>
                  <a:latin typeface="Aptos" panose="020B0004020202020204" pitchFamily="34" charset="0"/>
                  <a:ea typeface="DengXian" panose="02010600030101010101" pitchFamily="2" charset="-122"/>
                </a:rPr>
                <a:t> </a:t>
              </a:r>
              <a:r>
                <a:rPr lang="en-GB" sz="1600" dirty="0">
                  <a:solidFill>
                    <a:srgbClr val="003B66"/>
                  </a:solidFill>
                  <a:effectLst/>
                  <a:latin typeface="Aptos" panose="020B0004020202020204" pitchFamily="34" charset="0"/>
                  <a:ea typeface="DengXian" panose="02010600030101010101" pitchFamily="2" charset="-122"/>
                </a:rPr>
                <a:t>MEng MIET | Test System Engineer</a:t>
              </a:r>
              <a:endParaRPr lang="en-GB" sz="1800" dirty="0">
                <a:solidFill>
                  <a:srgbClr val="003B66"/>
                </a:solidFill>
                <a:effectLst/>
                <a:latin typeface="Aptos" panose="020B0004020202020204" pitchFamily="34" charset="0"/>
                <a:ea typeface="DengXian" panose="02010600030101010101" pitchFamily="2" charset="-122"/>
              </a:endParaRPr>
            </a:p>
          </p:txBody>
        </p:sp>
        <p:pic>
          <p:nvPicPr>
            <p:cNvPr id="5" name="Picture 4" descr="A yellow square with black text&#10;&#10;Description automatically generated">
              <a:extLst>
                <a:ext uri="{FF2B5EF4-FFF2-40B4-BE49-F238E27FC236}">
                  <a16:creationId xmlns:a16="http://schemas.microsoft.com/office/drawing/2014/main" id="{962E83BB-E51E-3C07-C598-CF81A1594A6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3609" y="3950375"/>
              <a:ext cx="1440000" cy="1440000"/>
            </a:xfrm>
            <a:prstGeom prst="rect">
              <a:avLst/>
            </a:prstGeom>
          </p:spPr>
        </p:pic>
        <p:pic>
          <p:nvPicPr>
            <p:cNvPr id="9" name="Picture 8" descr="A black and white logo&#10;&#10;Description automatically generated">
              <a:extLst>
                <a:ext uri="{FF2B5EF4-FFF2-40B4-BE49-F238E27FC236}">
                  <a16:creationId xmlns:a16="http://schemas.microsoft.com/office/drawing/2014/main" id="{9039A557-C676-AB58-B162-B323DEDCE95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46336" y="4042502"/>
              <a:ext cx="1260000" cy="1260000"/>
            </a:xfrm>
            <a:prstGeom prst="rect">
              <a:avLst/>
            </a:prstGeom>
          </p:spPr>
        </p:pic>
      </p:grpSp>
      <p:sp>
        <p:nvSpPr>
          <p:cNvPr id="3" name="Slide Number Placeholder 2">
            <a:extLst>
              <a:ext uri="{FF2B5EF4-FFF2-40B4-BE49-F238E27FC236}">
                <a16:creationId xmlns:a16="http://schemas.microsoft.com/office/drawing/2014/main" id="{17808F24-ADEC-7065-5490-3B7B8255B6FC}"/>
              </a:ext>
            </a:extLst>
          </p:cNvPr>
          <p:cNvSpPr>
            <a:spLocks noGrp="1"/>
          </p:cNvSpPr>
          <p:nvPr>
            <p:ph type="sldNum" sz="quarter" idx="12"/>
          </p:nvPr>
        </p:nvSpPr>
        <p:spPr/>
        <p:txBody>
          <a:bodyPr/>
          <a:lstStyle/>
          <a:p>
            <a:fld id="{A5BC3523-C363-4BFA-8941-CE9ECEEECBA2}" type="slidenum">
              <a:rPr lang="en-GB" smtClean="0"/>
              <a:t>2</a:t>
            </a:fld>
            <a:endParaRPr lang="en-GB"/>
          </a:p>
        </p:txBody>
      </p:sp>
    </p:spTree>
    <p:extLst>
      <p:ext uri="{BB962C8B-B14F-4D97-AF65-F5344CB8AC3E}">
        <p14:creationId xmlns:p14="http://schemas.microsoft.com/office/powerpoint/2010/main" val="43822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6951F-3CAB-873B-3412-79C1E020103B}"/>
              </a:ext>
            </a:extLst>
          </p:cNvPr>
          <p:cNvSpPr>
            <a:spLocks noGrp="1"/>
          </p:cNvSpPr>
          <p:nvPr>
            <p:ph type="title"/>
          </p:nvPr>
        </p:nvSpPr>
        <p:spPr>
          <a:xfrm>
            <a:off x="838200" y="365126"/>
            <a:ext cx="10515600" cy="662164"/>
          </a:xfrm>
        </p:spPr>
        <p:txBody>
          <a:bodyPr>
            <a:normAutofit fontScale="90000"/>
          </a:bodyPr>
          <a:lstStyle/>
          <a:p>
            <a:r>
              <a:rPr lang="en-GB" dirty="0">
                <a:solidFill>
                  <a:srgbClr val="003B66"/>
                </a:solidFill>
                <a:latin typeface="Aptos Display" panose="020B0004020202020204" pitchFamily="34" charset="0"/>
              </a:rPr>
              <a:t>This presentation will discuss</a:t>
            </a:r>
          </a:p>
        </p:txBody>
      </p:sp>
      <p:sp>
        <p:nvSpPr>
          <p:cNvPr id="3" name="Content Placeholder 2">
            <a:extLst>
              <a:ext uri="{FF2B5EF4-FFF2-40B4-BE49-F238E27FC236}">
                <a16:creationId xmlns:a16="http://schemas.microsoft.com/office/drawing/2014/main" id="{C9E225EF-8FB7-C051-548B-0D2CEE3D5028}"/>
              </a:ext>
            </a:extLst>
          </p:cNvPr>
          <p:cNvSpPr>
            <a:spLocks noGrp="1"/>
          </p:cNvSpPr>
          <p:nvPr>
            <p:ph idx="1"/>
          </p:nvPr>
        </p:nvSpPr>
        <p:spPr>
          <a:xfrm>
            <a:off x="838200" y="1032866"/>
            <a:ext cx="10515600" cy="4620739"/>
          </a:xfrm>
        </p:spPr>
        <p:txBody>
          <a:bodyPr>
            <a:normAutofit fontScale="92500" lnSpcReduction="10000"/>
          </a:bodyPr>
          <a:lstStyle/>
          <a:p>
            <a:r>
              <a:rPr lang="en-GB" sz="2000" dirty="0">
                <a:solidFill>
                  <a:srgbClr val="003B66"/>
                </a:solidFill>
                <a:latin typeface="Aptos" panose="020B0004020202020204" pitchFamily="34" charset="0"/>
              </a:rPr>
              <a:t>Some of the best bang-for-the-buck LabVIEW ideas</a:t>
            </a:r>
          </a:p>
          <a:p>
            <a:pPr lvl="1"/>
            <a:r>
              <a:rPr lang="en-GB" sz="1600" dirty="0">
                <a:solidFill>
                  <a:srgbClr val="003B66"/>
                </a:solidFill>
                <a:latin typeface="Aptos" panose="020B0004020202020204" pitchFamily="34" charset="0"/>
              </a:rPr>
              <a:t>LabVIEW Idea = idea posted on the LabVIEW Idea Exchange (</a:t>
            </a:r>
            <a:r>
              <a:rPr lang="en-GB" sz="1600" dirty="0">
                <a:solidFill>
                  <a:srgbClr val="003B66"/>
                </a:solidFill>
                <a:latin typeface="Aptos" panose="020B0004020202020204" pitchFamily="34" charset="0"/>
                <a:hlinkClick r:id="rId3"/>
              </a:rPr>
              <a:t>https://forums.ni.com/t5/LabVIEW-Idea-Exchange/idb-p/labviewideas</a:t>
            </a:r>
            <a:r>
              <a:rPr lang="en-GB" sz="1600" dirty="0">
                <a:solidFill>
                  <a:srgbClr val="003B66"/>
                </a:solidFill>
                <a:latin typeface="Aptos" panose="020B0004020202020204" pitchFamily="34" charset="0"/>
              </a:rPr>
              <a:t>) </a:t>
            </a:r>
          </a:p>
          <a:p>
            <a:r>
              <a:rPr lang="en-GB" sz="2000" dirty="0">
                <a:solidFill>
                  <a:srgbClr val="003B66"/>
                </a:solidFill>
                <a:latin typeface="Aptos" panose="020B0004020202020204" pitchFamily="34" charset="0"/>
              </a:rPr>
              <a:t>A high </a:t>
            </a:r>
            <a:r>
              <a:rPr lang="en-GB" sz="2000" b="1" i="1" dirty="0">
                <a:solidFill>
                  <a:srgbClr val="003B66"/>
                </a:solidFill>
                <a:latin typeface="Aptos" panose="020B0004020202020204" pitchFamily="34" charset="0"/>
              </a:rPr>
              <a:t>bang-for-the-buck</a:t>
            </a:r>
            <a:r>
              <a:rPr lang="en-GB" sz="2000" dirty="0">
                <a:solidFill>
                  <a:srgbClr val="003B66"/>
                </a:solidFill>
                <a:latin typeface="Aptos" panose="020B0004020202020204" pitchFamily="34" charset="0"/>
              </a:rPr>
              <a:t> idea is one that provides a relatively large benefit for a relatively small amount of effort.</a:t>
            </a:r>
          </a:p>
          <a:p>
            <a:pPr lvl="1"/>
            <a:r>
              <a:rPr lang="en-GB" sz="1600" dirty="0">
                <a:solidFill>
                  <a:srgbClr val="003B66"/>
                </a:solidFill>
                <a:latin typeface="Aptos" panose="020B0004020202020204" pitchFamily="34" charset="0"/>
              </a:rPr>
              <a:t>Each idea has a </a:t>
            </a:r>
            <a:r>
              <a:rPr lang="en-GB" sz="1600" b="1" i="1" dirty="0">
                <a:solidFill>
                  <a:srgbClr val="003B66"/>
                </a:solidFill>
                <a:latin typeface="Aptos" panose="020B0004020202020204" pitchFamily="34" charset="0"/>
              </a:rPr>
              <a:t>bang-for-the-buck</a:t>
            </a:r>
            <a:r>
              <a:rPr lang="en-GB" sz="1600" dirty="0">
                <a:solidFill>
                  <a:srgbClr val="003B66"/>
                </a:solidFill>
                <a:latin typeface="Aptos" panose="020B0004020202020204" pitchFamily="34" charset="0"/>
              </a:rPr>
              <a:t> metric. This metrics can also be referred to as the </a:t>
            </a:r>
            <a:r>
              <a:rPr lang="en-GB" sz="1600" b="1" i="1" dirty="0">
                <a:solidFill>
                  <a:srgbClr val="003B66"/>
                </a:solidFill>
                <a:latin typeface="Aptos" panose="020B0004020202020204" pitchFamily="34" charset="0"/>
              </a:rPr>
              <a:t>benefit-to-effort ratio</a:t>
            </a:r>
            <a:r>
              <a:rPr lang="en-GB" sz="1600" dirty="0">
                <a:solidFill>
                  <a:srgbClr val="003B66"/>
                </a:solidFill>
                <a:latin typeface="Aptos" panose="020B0004020202020204" pitchFamily="34" charset="0"/>
              </a:rPr>
              <a:t>.</a:t>
            </a:r>
          </a:p>
          <a:p>
            <a:pPr lvl="1"/>
            <a:r>
              <a:rPr lang="en-GB" sz="1600" dirty="0">
                <a:solidFill>
                  <a:srgbClr val="003B66"/>
                </a:solidFill>
                <a:latin typeface="Aptos" panose="020B0004020202020204" pitchFamily="34" charset="0"/>
              </a:rPr>
              <a:t>The higher the benefit-to-effort ratio, the better.</a:t>
            </a:r>
          </a:p>
          <a:p>
            <a:pPr lvl="1"/>
            <a:r>
              <a:rPr lang="en-GB" sz="1600" b="1" i="1" dirty="0">
                <a:solidFill>
                  <a:srgbClr val="003B66"/>
                </a:solidFill>
                <a:latin typeface="Aptos" panose="020B0004020202020204" pitchFamily="34" charset="0"/>
              </a:rPr>
              <a:t>Measuring</a:t>
            </a:r>
            <a:r>
              <a:rPr lang="en-GB" sz="1600" dirty="0">
                <a:solidFill>
                  <a:srgbClr val="003B66"/>
                </a:solidFill>
                <a:latin typeface="Aptos" panose="020B0004020202020204" pitchFamily="34" charset="0"/>
              </a:rPr>
              <a:t> the benefit-to-effort ratio is virtually impossible, due to it being virtually impossible to measure the benefit to the LabVIEW community of a given feature. Nevertheless, the benefit-to-effort ratio can be </a:t>
            </a:r>
            <a:r>
              <a:rPr lang="en-GB" sz="1600" b="1" i="1" dirty="0">
                <a:solidFill>
                  <a:srgbClr val="003B66"/>
                </a:solidFill>
                <a:latin typeface="Aptos" panose="020B0004020202020204" pitchFamily="34" charset="0"/>
              </a:rPr>
              <a:t>estimated</a:t>
            </a:r>
            <a:r>
              <a:rPr lang="en-GB" sz="1600" dirty="0">
                <a:solidFill>
                  <a:srgbClr val="003B66"/>
                </a:solidFill>
                <a:latin typeface="Aptos" panose="020B0004020202020204" pitchFamily="34" charset="0"/>
              </a:rPr>
              <a:t> (by estimating the benefit to the community and separately the implementation effort). This can be done with a reasonable degree of accuracy.</a:t>
            </a:r>
          </a:p>
          <a:p>
            <a:pPr lvl="1"/>
            <a:endParaRPr lang="en-GB" sz="1600" dirty="0">
              <a:solidFill>
                <a:srgbClr val="003B66"/>
              </a:solidFill>
              <a:latin typeface="Aptos" panose="020B0004020202020204" pitchFamily="34" charset="0"/>
            </a:endParaRPr>
          </a:p>
          <a:p>
            <a:r>
              <a:rPr lang="en-GB" sz="2000" dirty="0">
                <a:solidFill>
                  <a:srgbClr val="003B66"/>
                </a:solidFill>
                <a:latin typeface="Aptos" panose="020B0004020202020204" pitchFamily="34" charset="0"/>
              </a:rPr>
              <a:t>This presentation will not discuss valuable ideas that are difficult to implement.</a:t>
            </a:r>
          </a:p>
          <a:p>
            <a:pPr lvl="1"/>
            <a:r>
              <a:rPr lang="en-US" sz="1600" dirty="0">
                <a:solidFill>
                  <a:srgbClr val="003B66"/>
                </a:solidFill>
                <a:latin typeface="Aptos" panose="020B0004020202020204" pitchFamily="34" charset="0"/>
              </a:rPr>
              <a:t>Dark mode for LabVIEW IDE: </a:t>
            </a:r>
            <a:r>
              <a:rPr lang="en-US" sz="1600" dirty="0">
                <a:solidFill>
                  <a:srgbClr val="003B66"/>
                </a:solidFill>
                <a:latin typeface="Aptos" panose="020B0004020202020204" pitchFamily="34" charset="0"/>
                <a:hlinkClick r:id="rId4"/>
              </a:rPr>
              <a:t>https://forums.ni.com/t5/LabVIEW-Idea-Exchange/Dark-mode-for-LabVIEW-IDE/idi-p/3924494</a:t>
            </a:r>
            <a:r>
              <a:rPr lang="en-US" sz="1600" dirty="0">
                <a:solidFill>
                  <a:srgbClr val="003B66"/>
                </a:solidFill>
                <a:latin typeface="Aptos" panose="020B0004020202020204" pitchFamily="34" charset="0"/>
              </a:rPr>
              <a:t> </a:t>
            </a:r>
          </a:p>
          <a:p>
            <a:pPr lvl="1"/>
            <a:r>
              <a:rPr lang="en-US" sz="1600" dirty="0">
                <a:solidFill>
                  <a:srgbClr val="003B66"/>
                </a:solidFill>
                <a:latin typeface="Aptos" panose="020B0004020202020204" pitchFamily="34" charset="0"/>
              </a:rPr>
              <a:t>Add </a:t>
            </a:r>
            <a:r>
              <a:rPr lang="en-US" sz="1600" dirty="0" err="1">
                <a:solidFill>
                  <a:srgbClr val="003B66"/>
                </a:solidFill>
                <a:latin typeface="Aptos" panose="020B0004020202020204" pitchFamily="34" charset="0"/>
              </a:rPr>
              <a:t>Intellisense</a:t>
            </a:r>
            <a:r>
              <a:rPr lang="en-US" sz="1600" dirty="0">
                <a:solidFill>
                  <a:srgbClr val="003B66"/>
                </a:solidFill>
                <a:latin typeface="Aptos" panose="020B0004020202020204" pitchFamily="34" charset="0"/>
              </a:rPr>
              <a:t> support to the property node: </a:t>
            </a:r>
            <a:r>
              <a:rPr lang="en-US" sz="1600" dirty="0">
                <a:solidFill>
                  <a:srgbClr val="003B66"/>
                </a:solidFill>
                <a:latin typeface="Aptos" panose="020B0004020202020204" pitchFamily="34" charset="0"/>
                <a:hlinkClick r:id="rId5"/>
              </a:rPr>
              <a:t>https://forums.ni.com/t5/LabVIEW-Idea-Exchange/Add-Intellisense-support-to-the-property-node/idi-p/1540954</a:t>
            </a:r>
            <a:r>
              <a:rPr lang="en-US" sz="1600" dirty="0">
                <a:solidFill>
                  <a:srgbClr val="003B66"/>
                </a:solidFill>
                <a:latin typeface="Aptos" panose="020B0004020202020204" pitchFamily="34" charset="0"/>
              </a:rPr>
              <a:t> </a:t>
            </a:r>
          </a:p>
          <a:p>
            <a:pPr lvl="1"/>
            <a:r>
              <a:rPr lang="en-US" sz="1600" dirty="0">
                <a:solidFill>
                  <a:srgbClr val="003B66"/>
                </a:solidFill>
                <a:latin typeface="Aptos" panose="020B0004020202020204" pitchFamily="34" charset="0"/>
              </a:rPr>
              <a:t>All windows should be resizable: </a:t>
            </a:r>
            <a:r>
              <a:rPr lang="en-US" sz="1600" dirty="0">
                <a:solidFill>
                  <a:srgbClr val="003B66"/>
                </a:solidFill>
                <a:latin typeface="Aptos" panose="020B0004020202020204" pitchFamily="34" charset="0"/>
                <a:hlinkClick r:id="rId6"/>
              </a:rPr>
              <a:t>https://forums.ni.com/t5/LabVIEW-Idea-Exchange/All-windows-should-be-resizable/idi-p/1608142</a:t>
            </a:r>
            <a:r>
              <a:rPr lang="en-US" sz="1600" dirty="0">
                <a:solidFill>
                  <a:srgbClr val="003B66"/>
                </a:solidFill>
                <a:latin typeface="Aptos" panose="020B0004020202020204" pitchFamily="34" charset="0"/>
              </a:rPr>
              <a:t> </a:t>
            </a:r>
          </a:p>
          <a:p>
            <a:pPr lvl="1"/>
            <a:endParaRPr lang="en-GB" sz="1600" dirty="0">
              <a:solidFill>
                <a:srgbClr val="003B66"/>
              </a:solidFill>
              <a:latin typeface="Aptos" panose="020B0004020202020204" pitchFamily="34" charset="0"/>
            </a:endParaRPr>
          </a:p>
          <a:p>
            <a:pPr lvl="1"/>
            <a:endParaRPr lang="en-GB" sz="1600" dirty="0">
              <a:solidFill>
                <a:srgbClr val="003B66"/>
              </a:solidFill>
              <a:latin typeface="Aptos" panose="020B0004020202020204" pitchFamily="34" charset="0"/>
            </a:endParaRPr>
          </a:p>
          <a:p>
            <a:pPr lvl="1"/>
            <a:endParaRPr lang="en-GB" sz="1600" dirty="0">
              <a:solidFill>
                <a:srgbClr val="003B66"/>
              </a:solidFill>
              <a:latin typeface="Aptos" panose="020B0004020202020204" pitchFamily="34" charset="0"/>
            </a:endParaRPr>
          </a:p>
          <a:p>
            <a:pPr lvl="1"/>
            <a:endParaRPr lang="en-GB" sz="1600" dirty="0">
              <a:solidFill>
                <a:srgbClr val="003B66"/>
              </a:solidFill>
              <a:latin typeface="Aptos" panose="020B0004020202020204" pitchFamily="34" charset="0"/>
            </a:endParaRPr>
          </a:p>
          <a:p>
            <a:pPr lvl="1"/>
            <a:endParaRPr lang="en-GB" sz="1600" dirty="0">
              <a:solidFill>
                <a:srgbClr val="003B66"/>
              </a:solidFill>
              <a:latin typeface="Aptos" panose="020B0004020202020204" pitchFamily="34" charset="0"/>
            </a:endParaRPr>
          </a:p>
        </p:txBody>
      </p:sp>
      <p:sp>
        <p:nvSpPr>
          <p:cNvPr id="4" name="Slide Number Placeholder 3">
            <a:extLst>
              <a:ext uri="{FF2B5EF4-FFF2-40B4-BE49-F238E27FC236}">
                <a16:creationId xmlns:a16="http://schemas.microsoft.com/office/drawing/2014/main" id="{3B65512E-DD4B-322A-1589-9176C42C3547}"/>
              </a:ext>
            </a:extLst>
          </p:cNvPr>
          <p:cNvSpPr>
            <a:spLocks noGrp="1"/>
          </p:cNvSpPr>
          <p:nvPr>
            <p:ph type="sldNum" sz="quarter" idx="12"/>
          </p:nvPr>
        </p:nvSpPr>
        <p:spPr/>
        <p:txBody>
          <a:bodyPr/>
          <a:lstStyle/>
          <a:p>
            <a:fld id="{A5BC3523-C363-4BFA-8941-CE9ECEEECBA2}" type="slidenum">
              <a:rPr lang="en-GB" smtClean="0"/>
              <a:t>3</a:t>
            </a:fld>
            <a:endParaRPr lang="en-GB" dirty="0"/>
          </a:p>
        </p:txBody>
      </p:sp>
    </p:spTree>
    <p:extLst>
      <p:ext uri="{BB962C8B-B14F-4D97-AF65-F5344CB8AC3E}">
        <p14:creationId xmlns:p14="http://schemas.microsoft.com/office/powerpoint/2010/main" val="1173004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C03651-0E40-DA01-7AEE-D9A32F5149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B2B275-839A-DAF1-1E07-8BDE9A4A2E1D}"/>
              </a:ext>
            </a:extLst>
          </p:cNvPr>
          <p:cNvSpPr>
            <a:spLocks noGrp="1"/>
          </p:cNvSpPr>
          <p:nvPr>
            <p:ph type="title"/>
          </p:nvPr>
        </p:nvSpPr>
        <p:spPr>
          <a:xfrm>
            <a:off x="838200" y="365126"/>
            <a:ext cx="10515600" cy="662164"/>
          </a:xfrm>
        </p:spPr>
        <p:txBody>
          <a:bodyPr>
            <a:normAutofit fontScale="90000"/>
          </a:bodyPr>
          <a:lstStyle/>
          <a:p>
            <a:r>
              <a:rPr lang="en-GB" dirty="0">
                <a:solidFill>
                  <a:srgbClr val="003B66"/>
                </a:solidFill>
                <a:latin typeface="Aptos Display" panose="020B0004020202020204" pitchFamily="34" charset="0"/>
              </a:rPr>
              <a:t>Purpose</a:t>
            </a:r>
          </a:p>
        </p:txBody>
      </p:sp>
      <p:sp>
        <p:nvSpPr>
          <p:cNvPr id="3" name="Content Placeholder 2">
            <a:extLst>
              <a:ext uri="{FF2B5EF4-FFF2-40B4-BE49-F238E27FC236}">
                <a16:creationId xmlns:a16="http://schemas.microsoft.com/office/drawing/2014/main" id="{D3B874D0-C744-A1C1-F742-2367BAB3A21B}"/>
              </a:ext>
            </a:extLst>
          </p:cNvPr>
          <p:cNvSpPr>
            <a:spLocks noGrp="1"/>
          </p:cNvSpPr>
          <p:nvPr>
            <p:ph idx="1"/>
          </p:nvPr>
        </p:nvSpPr>
        <p:spPr>
          <a:xfrm>
            <a:off x="838200" y="1027290"/>
            <a:ext cx="10515600" cy="4598500"/>
          </a:xfrm>
        </p:spPr>
        <p:txBody>
          <a:bodyPr>
            <a:normAutofit/>
          </a:bodyPr>
          <a:lstStyle/>
          <a:p>
            <a:r>
              <a:rPr lang="en-GB" sz="2000" dirty="0">
                <a:solidFill>
                  <a:srgbClr val="003B66"/>
                </a:solidFill>
                <a:latin typeface="Aptos" panose="020B0004020202020204" pitchFamily="34" charset="0"/>
              </a:rPr>
              <a:t>To popularise several LabVIEW ideas that may not be widely known.</a:t>
            </a:r>
          </a:p>
          <a:p>
            <a:r>
              <a:rPr lang="en-GB" sz="2000" dirty="0">
                <a:solidFill>
                  <a:srgbClr val="003B66"/>
                </a:solidFill>
                <a:latin typeface="Aptos" panose="020B0004020202020204" pitchFamily="34" charset="0"/>
              </a:rPr>
              <a:t>To promote the LabVIEW Idea Exchange as a learning tool</a:t>
            </a:r>
          </a:p>
          <a:p>
            <a:pPr lvl="1"/>
            <a:r>
              <a:rPr lang="en-GB" sz="1600" dirty="0">
                <a:solidFill>
                  <a:srgbClr val="003B66"/>
                </a:solidFill>
                <a:latin typeface="Aptos" panose="020B0004020202020204" pitchFamily="34" charset="0"/>
              </a:rPr>
              <a:t>Carefully reading the LabVIEW ideas and their associated comments, and even contributing with comments of our own, can be a </a:t>
            </a:r>
            <a:r>
              <a:rPr lang="en-GB" sz="1600" b="1" i="1" dirty="0">
                <a:solidFill>
                  <a:srgbClr val="003B66"/>
                </a:solidFill>
                <a:latin typeface="Aptos" panose="020B0004020202020204" pitchFamily="34" charset="0"/>
              </a:rPr>
              <a:t>fantastic</a:t>
            </a:r>
            <a:r>
              <a:rPr lang="en-GB" sz="1600" dirty="0">
                <a:solidFill>
                  <a:srgbClr val="003B66"/>
                </a:solidFill>
                <a:latin typeface="Aptos" panose="020B0004020202020204" pitchFamily="34" charset="0"/>
              </a:rPr>
              <a:t> learning experience.</a:t>
            </a:r>
          </a:p>
          <a:p>
            <a:r>
              <a:rPr lang="en-GB" sz="2000" dirty="0">
                <a:solidFill>
                  <a:srgbClr val="003B66"/>
                </a:solidFill>
                <a:latin typeface="Aptos" panose="020B0004020202020204" pitchFamily="34" charset="0"/>
              </a:rPr>
              <a:t>In the event that one or more people from NI will watch this presentation (especially people that are part of the LabVIEW R&amp;D team or who are in direct contact with the team), to provide a gentle nudge towards having more LabVIEW ideas implemented in each new LabVIEW version.</a:t>
            </a:r>
          </a:p>
          <a:p>
            <a:r>
              <a:rPr lang="en-GB" sz="2000" dirty="0">
                <a:solidFill>
                  <a:srgbClr val="003B66"/>
                </a:solidFill>
                <a:latin typeface="Aptos" panose="020B0004020202020204" pitchFamily="34" charset="0"/>
              </a:rPr>
              <a:t>To serve as a data point that the LabVIEW Idea Exchange is important, it does matter, and that we (professional LabVIEW programmers) care about it and wish to see more ideas being implemented.</a:t>
            </a:r>
          </a:p>
        </p:txBody>
      </p:sp>
      <p:sp>
        <p:nvSpPr>
          <p:cNvPr id="4" name="Slide Number Placeholder 3">
            <a:extLst>
              <a:ext uri="{FF2B5EF4-FFF2-40B4-BE49-F238E27FC236}">
                <a16:creationId xmlns:a16="http://schemas.microsoft.com/office/drawing/2014/main" id="{84532F53-E46F-6293-4342-F657D54C9F29}"/>
              </a:ext>
            </a:extLst>
          </p:cNvPr>
          <p:cNvSpPr>
            <a:spLocks noGrp="1"/>
          </p:cNvSpPr>
          <p:nvPr>
            <p:ph type="sldNum" sz="quarter" idx="12"/>
          </p:nvPr>
        </p:nvSpPr>
        <p:spPr/>
        <p:txBody>
          <a:bodyPr/>
          <a:lstStyle/>
          <a:p>
            <a:fld id="{A5BC3523-C363-4BFA-8941-CE9ECEEECBA2}" type="slidenum">
              <a:rPr lang="en-GB" smtClean="0"/>
              <a:t>4</a:t>
            </a:fld>
            <a:endParaRPr lang="en-GB" dirty="0"/>
          </a:p>
        </p:txBody>
      </p:sp>
    </p:spTree>
    <p:extLst>
      <p:ext uri="{BB962C8B-B14F-4D97-AF65-F5344CB8AC3E}">
        <p14:creationId xmlns:p14="http://schemas.microsoft.com/office/powerpoint/2010/main" val="3618383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B51468-407B-1E5E-C713-219B504051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F8B923-0D11-F379-AA03-77C9799A1099}"/>
              </a:ext>
            </a:extLst>
          </p:cNvPr>
          <p:cNvSpPr>
            <a:spLocks noGrp="1"/>
          </p:cNvSpPr>
          <p:nvPr>
            <p:ph type="title"/>
          </p:nvPr>
        </p:nvSpPr>
        <p:spPr>
          <a:xfrm>
            <a:off x="838200" y="365126"/>
            <a:ext cx="10515600" cy="662164"/>
          </a:xfrm>
        </p:spPr>
        <p:txBody>
          <a:bodyPr>
            <a:normAutofit fontScale="90000"/>
          </a:bodyPr>
          <a:lstStyle/>
          <a:p>
            <a:r>
              <a:rPr lang="en-GB" dirty="0">
                <a:solidFill>
                  <a:srgbClr val="003B66"/>
                </a:solidFill>
                <a:latin typeface="Aptos Display" panose="020B0004020202020204" pitchFamily="34" charset="0"/>
              </a:rPr>
              <a:t>Purpose</a:t>
            </a:r>
          </a:p>
        </p:txBody>
      </p:sp>
      <p:sp>
        <p:nvSpPr>
          <p:cNvPr id="3" name="Content Placeholder 2">
            <a:extLst>
              <a:ext uri="{FF2B5EF4-FFF2-40B4-BE49-F238E27FC236}">
                <a16:creationId xmlns:a16="http://schemas.microsoft.com/office/drawing/2014/main" id="{15973B25-152B-1B3B-90DE-7B6F15A4641D}"/>
              </a:ext>
            </a:extLst>
          </p:cNvPr>
          <p:cNvSpPr>
            <a:spLocks noGrp="1"/>
          </p:cNvSpPr>
          <p:nvPr>
            <p:ph idx="1"/>
          </p:nvPr>
        </p:nvSpPr>
        <p:spPr>
          <a:xfrm>
            <a:off x="838200" y="1027290"/>
            <a:ext cx="10515600" cy="801510"/>
          </a:xfrm>
        </p:spPr>
        <p:txBody>
          <a:bodyPr>
            <a:normAutofit/>
          </a:bodyPr>
          <a:lstStyle/>
          <a:p>
            <a:r>
              <a:rPr lang="en-GB" sz="2000" dirty="0">
                <a:solidFill>
                  <a:srgbClr val="003B66"/>
                </a:solidFill>
                <a:latin typeface="Aptos" panose="020B0004020202020204" pitchFamily="34" charset="0"/>
              </a:rPr>
              <a:t>To take advantage of the renewed interest that NI has shown recently in the Idea Exchange.</a:t>
            </a:r>
          </a:p>
          <a:p>
            <a:pPr lvl="1"/>
            <a:r>
              <a:rPr lang="en-GB" sz="1600" dirty="0">
                <a:solidFill>
                  <a:srgbClr val="003B66"/>
                </a:solidFill>
                <a:latin typeface="Aptos" panose="020B0004020202020204" pitchFamily="34" charset="0"/>
              </a:rPr>
              <a:t>For example, </a:t>
            </a:r>
            <a:r>
              <a:rPr lang="en-GB" sz="1600" dirty="0">
                <a:solidFill>
                  <a:srgbClr val="003B66"/>
                </a:solidFill>
                <a:latin typeface="Aptos" panose="020B0004020202020204" pitchFamily="34" charset="0"/>
                <a:hlinkClick r:id="rId3"/>
              </a:rPr>
              <a:t>the following idea</a:t>
            </a:r>
            <a:r>
              <a:rPr lang="en-GB" sz="1600" dirty="0">
                <a:solidFill>
                  <a:srgbClr val="003B66"/>
                </a:solidFill>
                <a:latin typeface="Aptos" panose="020B0004020202020204" pitchFamily="34" charset="0"/>
              </a:rPr>
              <a:t> was implemented in LabVIEW 2025 Q1.</a:t>
            </a:r>
          </a:p>
        </p:txBody>
      </p:sp>
      <p:sp>
        <p:nvSpPr>
          <p:cNvPr id="4" name="Slide Number Placeholder 3">
            <a:extLst>
              <a:ext uri="{FF2B5EF4-FFF2-40B4-BE49-F238E27FC236}">
                <a16:creationId xmlns:a16="http://schemas.microsoft.com/office/drawing/2014/main" id="{B689411F-CB64-C43D-1D09-1E639E395E63}"/>
              </a:ext>
            </a:extLst>
          </p:cNvPr>
          <p:cNvSpPr>
            <a:spLocks noGrp="1"/>
          </p:cNvSpPr>
          <p:nvPr>
            <p:ph type="sldNum" sz="quarter" idx="12"/>
          </p:nvPr>
        </p:nvSpPr>
        <p:spPr/>
        <p:txBody>
          <a:bodyPr/>
          <a:lstStyle/>
          <a:p>
            <a:fld id="{A5BC3523-C363-4BFA-8941-CE9ECEEECBA2}" type="slidenum">
              <a:rPr lang="en-GB" smtClean="0"/>
              <a:t>5</a:t>
            </a:fld>
            <a:endParaRPr lang="en-GB" dirty="0"/>
          </a:p>
        </p:txBody>
      </p:sp>
      <p:pic>
        <p:nvPicPr>
          <p:cNvPr id="8" name="Picture 7" descr="A screenshot of a computer&#10;&#10;AI-generated content may be incorrect.">
            <a:extLst>
              <a:ext uri="{FF2B5EF4-FFF2-40B4-BE49-F238E27FC236}">
                <a16:creationId xmlns:a16="http://schemas.microsoft.com/office/drawing/2014/main" id="{4B32A38A-1224-C141-20AF-D499C2CBBE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96000" y="1713995"/>
            <a:ext cx="5400000" cy="4116715"/>
          </a:xfrm>
          <a:prstGeom prst="rect">
            <a:avLst/>
          </a:prstGeom>
          <a:ln>
            <a:solidFill>
              <a:schemeClr val="bg1">
                <a:lumMod val="50000"/>
              </a:schemeClr>
            </a:solidFill>
          </a:ln>
        </p:spPr>
      </p:pic>
    </p:spTree>
    <p:extLst>
      <p:ext uri="{BB962C8B-B14F-4D97-AF65-F5344CB8AC3E}">
        <p14:creationId xmlns:p14="http://schemas.microsoft.com/office/powerpoint/2010/main" val="3529653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362CB4-3FB6-6E83-DD84-EAC9101F5C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A76115-61B6-9CE7-BBC9-64B593469026}"/>
              </a:ext>
            </a:extLst>
          </p:cNvPr>
          <p:cNvSpPr>
            <a:spLocks noGrp="1"/>
          </p:cNvSpPr>
          <p:nvPr>
            <p:ph type="title"/>
          </p:nvPr>
        </p:nvSpPr>
        <p:spPr>
          <a:xfrm>
            <a:off x="838200" y="365126"/>
            <a:ext cx="10515600" cy="662164"/>
          </a:xfrm>
        </p:spPr>
        <p:txBody>
          <a:bodyPr>
            <a:normAutofit fontScale="90000"/>
          </a:bodyPr>
          <a:lstStyle/>
          <a:p>
            <a:r>
              <a:rPr lang="en-GB" dirty="0">
                <a:solidFill>
                  <a:srgbClr val="003B66"/>
                </a:solidFill>
                <a:latin typeface="Aptos Display" panose="020B0004020202020204" pitchFamily="34" charset="0"/>
              </a:rPr>
              <a:t>LabVIEW Idea Exchange Statistics</a:t>
            </a:r>
          </a:p>
        </p:txBody>
      </p:sp>
      <p:sp>
        <p:nvSpPr>
          <p:cNvPr id="4" name="Slide Number Placeholder 3">
            <a:extLst>
              <a:ext uri="{FF2B5EF4-FFF2-40B4-BE49-F238E27FC236}">
                <a16:creationId xmlns:a16="http://schemas.microsoft.com/office/drawing/2014/main" id="{AEB32E6F-FCEC-D1CF-F444-736E8EF75ACE}"/>
              </a:ext>
            </a:extLst>
          </p:cNvPr>
          <p:cNvSpPr>
            <a:spLocks noGrp="1"/>
          </p:cNvSpPr>
          <p:nvPr>
            <p:ph type="sldNum" sz="quarter" idx="12"/>
          </p:nvPr>
        </p:nvSpPr>
        <p:spPr/>
        <p:txBody>
          <a:bodyPr/>
          <a:lstStyle/>
          <a:p>
            <a:fld id="{A5BC3523-C363-4BFA-8941-CE9ECEEECBA2}" type="slidenum">
              <a:rPr lang="en-GB" smtClean="0"/>
              <a:t>6</a:t>
            </a:fld>
            <a:endParaRPr lang="en-GB" dirty="0"/>
          </a:p>
        </p:txBody>
      </p:sp>
      <p:graphicFrame>
        <p:nvGraphicFramePr>
          <p:cNvPr id="7" name="Content Placeholder 6">
            <a:extLst>
              <a:ext uri="{FF2B5EF4-FFF2-40B4-BE49-F238E27FC236}">
                <a16:creationId xmlns:a16="http://schemas.microsoft.com/office/drawing/2014/main" id="{74795D5A-8414-A895-E7A1-B94BB478586D}"/>
              </a:ext>
            </a:extLst>
          </p:cNvPr>
          <p:cNvGraphicFramePr>
            <a:graphicFrameLocks noGrp="1"/>
          </p:cNvGraphicFramePr>
          <p:nvPr>
            <p:ph idx="1"/>
            <p:extLst>
              <p:ext uri="{D42A27DB-BD31-4B8C-83A1-F6EECF244321}">
                <p14:modId xmlns:p14="http://schemas.microsoft.com/office/powerpoint/2010/main" val="1195390178"/>
              </p:ext>
            </p:extLst>
          </p:nvPr>
        </p:nvGraphicFramePr>
        <p:xfrm>
          <a:off x="2720897" y="1106371"/>
          <a:ext cx="6750205" cy="2966720"/>
        </p:xfrm>
        <a:graphic>
          <a:graphicData uri="http://schemas.openxmlformats.org/drawingml/2006/table">
            <a:tbl>
              <a:tblPr bandRow="1">
                <a:tableStyleId>{BC89EF96-8CEA-46FF-86C4-4CE0E7609802}</a:tableStyleId>
              </a:tblPr>
              <a:tblGrid>
                <a:gridCol w="4191000">
                  <a:extLst>
                    <a:ext uri="{9D8B030D-6E8A-4147-A177-3AD203B41FA5}">
                      <a16:colId xmlns:a16="http://schemas.microsoft.com/office/drawing/2014/main" val="3927426779"/>
                    </a:ext>
                  </a:extLst>
                </a:gridCol>
                <a:gridCol w="2559205">
                  <a:extLst>
                    <a:ext uri="{9D8B030D-6E8A-4147-A177-3AD203B41FA5}">
                      <a16:colId xmlns:a16="http://schemas.microsoft.com/office/drawing/2014/main" val="685932099"/>
                    </a:ext>
                  </a:extLst>
                </a:gridCol>
              </a:tblGrid>
              <a:tr h="370840">
                <a:tc>
                  <a:txBody>
                    <a:bodyPr/>
                    <a:lstStyle/>
                    <a:p>
                      <a:r>
                        <a:rPr lang="en-GB" dirty="0">
                          <a:solidFill>
                            <a:srgbClr val="003B66"/>
                          </a:solidFill>
                        </a:rPr>
                        <a:t>Total number of Ideas with “New” status.</a:t>
                      </a:r>
                    </a:p>
                  </a:txBody>
                  <a:tcPr/>
                </a:tc>
                <a:tc>
                  <a:txBody>
                    <a:bodyPr/>
                    <a:lstStyle/>
                    <a:p>
                      <a:r>
                        <a:rPr lang="en-GB" dirty="0">
                          <a:solidFill>
                            <a:srgbClr val="003B66"/>
                          </a:solidFill>
                        </a:rPr>
                        <a:t>2,977 ideas</a:t>
                      </a:r>
                    </a:p>
                  </a:txBody>
                  <a:tcPr/>
                </a:tc>
                <a:extLst>
                  <a:ext uri="{0D108BD9-81ED-4DB2-BD59-A6C34878D82A}">
                    <a16:rowId xmlns:a16="http://schemas.microsoft.com/office/drawing/2014/main" val="2992208893"/>
                  </a:ext>
                </a:extLst>
              </a:tr>
              <a:tr h="370840">
                <a:tc>
                  <a:txBody>
                    <a:bodyPr/>
                    <a:lstStyle/>
                    <a:p>
                      <a:r>
                        <a:rPr lang="en-GB" dirty="0">
                          <a:solidFill>
                            <a:srgbClr val="003B66"/>
                          </a:solidFill>
                        </a:rPr>
                        <a:t>Number of “New” Ideas with at least…</a:t>
                      </a:r>
                    </a:p>
                  </a:txBody>
                  <a:tcPr/>
                </a:tc>
                <a:tc>
                  <a:txBody>
                    <a:bodyPr/>
                    <a:lstStyle/>
                    <a:p>
                      <a:endParaRPr lang="en-GB" dirty="0">
                        <a:solidFill>
                          <a:srgbClr val="003B66"/>
                        </a:solidFill>
                      </a:endParaRPr>
                    </a:p>
                  </a:txBody>
                  <a:tcPr/>
                </a:tc>
                <a:extLst>
                  <a:ext uri="{0D108BD9-81ED-4DB2-BD59-A6C34878D82A}">
                    <a16:rowId xmlns:a16="http://schemas.microsoft.com/office/drawing/2014/main" val="482090750"/>
                  </a:ext>
                </a:extLst>
              </a:tr>
              <a:tr h="370840">
                <a:tc>
                  <a:txBody>
                    <a:bodyPr/>
                    <a:lstStyle/>
                    <a:p>
                      <a:r>
                        <a:rPr lang="en-GB" dirty="0">
                          <a:solidFill>
                            <a:srgbClr val="003B66"/>
                          </a:solidFill>
                        </a:rPr>
                        <a:t>                                                     … 300 kudos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rgbClr val="003B66"/>
                          </a:solidFill>
                        </a:rPr>
                        <a:t>12 ideas (0.4%)</a:t>
                      </a:r>
                    </a:p>
                  </a:txBody>
                  <a:tcPr/>
                </a:tc>
                <a:extLst>
                  <a:ext uri="{0D108BD9-81ED-4DB2-BD59-A6C34878D82A}">
                    <a16:rowId xmlns:a16="http://schemas.microsoft.com/office/drawing/2014/main" val="3241080184"/>
                  </a:ext>
                </a:extLst>
              </a:tr>
              <a:tr h="370840">
                <a:tc>
                  <a:txBody>
                    <a:bodyPr/>
                    <a:lstStyle/>
                    <a:p>
                      <a:r>
                        <a:rPr lang="en-GB" dirty="0">
                          <a:solidFill>
                            <a:srgbClr val="003B66"/>
                          </a:solidFill>
                        </a:rPr>
                        <a:t>                                                     … 200 kudos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rgbClr val="003B66"/>
                          </a:solidFill>
                        </a:rPr>
                        <a:t>34 ideas (1.1%)</a:t>
                      </a:r>
                    </a:p>
                  </a:txBody>
                  <a:tcPr/>
                </a:tc>
                <a:extLst>
                  <a:ext uri="{0D108BD9-81ED-4DB2-BD59-A6C34878D82A}">
                    <a16:rowId xmlns:a16="http://schemas.microsoft.com/office/drawing/2014/main" val="2147634888"/>
                  </a:ext>
                </a:extLst>
              </a:tr>
              <a:tr h="370840">
                <a:tc>
                  <a:txBody>
                    <a:bodyPr/>
                    <a:lstStyle/>
                    <a:p>
                      <a:r>
                        <a:rPr lang="en-GB" dirty="0">
                          <a:solidFill>
                            <a:srgbClr val="003B66"/>
                          </a:solidFill>
                        </a:rPr>
                        <a:t>                                                     … 100 kudos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rgbClr val="003B66"/>
                          </a:solidFill>
                        </a:rPr>
                        <a:t>182 ideas (6.1%)</a:t>
                      </a:r>
                    </a:p>
                  </a:txBody>
                  <a:tcPr/>
                </a:tc>
                <a:extLst>
                  <a:ext uri="{0D108BD9-81ED-4DB2-BD59-A6C34878D82A}">
                    <a16:rowId xmlns:a16="http://schemas.microsoft.com/office/drawing/2014/main" val="3412533763"/>
                  </a:ext>
                </a:extLst>
              </a:tr>
              <a:tr h="370840">
                <a:tc>
                  <a:txBody>
                    <a:bodyPr/>
                    <a:lstStyle/>
                    <a:p>
                      <a:r>
                        <a:rPr lang="en-GB" dirty="0">
                          <a:solidFill>
                            <a:srgbClr val="003B66"/>
                          </a:solidFill>
                        </a:rPr>
                        <a:t>                                                     … 50 kudos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rgbClr val="003B66"/>
                          </a:solidFill>
                        </a:rPr>
                        <a:t>544 ideas (18.3%)</a:t>
                      </a:r>
                    </a:p>
                  </a:txBody>
                  <a:tcPr/>
                </a:tc>
                <a:extLst>
                  <a:ext uri="{0D108BD9-81ED-4DB2-BD59-A6C34878D82A}">
                    <a16:rowId xmlns:a16="http://schemas.microsoft.com/office/drawing/2014/main" val="2190239268"/>
                  </a:ext>
                </a:extLst>
              </a:tr>
              <a:tr h="370840">
                <a:tc>
                  <a:txBody>
                    <a:bodyPr/>
                    <a:lstStyle/>
                    <a:p>
                      <a:r>
                        <a:rPr lang="en-GB" dirty="0">
                          <a:solidFill>
                            <a:srgbClr val="003B66"/>
                          </a:solidFill>
                        </a:rPr>
                        <a:t>Oldest “New” idea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rgbClr val="003B66"/>
                          </a:solidFill>
                        </a:rPr>
                        <a:t>06 January 2009</a:t>
                      </a:r>
                    </a:p>
                  </a:txBody>
                  <a:tcPr/>
                </a:tc>
                <a:extLst>
                  <a:ext uri="{0D108BD9-81ED-4DB2-BD59-A6C34878D82A}">
                    <a16:rowId xmlns:a16="http://schemas.microsoft.com/office/drawing/2014/main" val="199436150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rgbClr val="003B66"/>
                          </a:solidFill>
                        </a:rPr>
                        <a:t>Most recent “New” idea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rgbClr val="003B66"/>
                          </a:solidFill>
                        </a:rPr>
                        <a:t>30 January 2025</a:t>
                      </a:r>
                    </a:p>
                  </a:txBody>
                  <a:tcPr/>
                </a:tc>
                <a:extLst>
                  <a:ext uri="{0D108BD9-81ED-4DB2-BD59-A6C34878D82A}">
                    <a16:rowId xmlns:a16="http://schemas.microsoft.com/office/drawing/2014/main" val="2095501895"/>
                  </a:ext>
                </a:extLst>
              </a:tr>
            </a:tbl>
          </a:graphicData>
        </a:graphic>
      </p:graphicFrame>
      <p:sp>
        <p:nvSpPr>
          <p:cNvPr id="9" name="Title 1">
            <a:extLst>
              <a:ext uri="{FF2B5EF4-FFF2-40B4-BE49-F238E27FC236}">
                <a16:creationId xmlns:a16="http://schemas.microsoft.com/office/drawing/2014/main" id="{B5A6BF4E-F704-BC30-887E-7CEE5DF9C0D5}"/>
              </a:ext>
            </a:extLst>
          </p:cNvPr>
          <p:cNvSpPr txBox="1">
            <a:spLocks/>
          </p:cNvSpPr>
          <p:nvPr/>
        </p:nvSpPr>
        <p:spPr>
          <a:xfrm>
            <a:off x="2653988" y="4129868"/>
            <a:ext cx="5801961" cy="277077"/>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400" dirty="0">
                <a:solidFill>
                  <a:srgbClr val="003B66"/>
                </a:solidFill>
                <a:latin typeface="Aptos" panose="020B0004020202020204" pitchFamily="34" charset="0"/>
              </a:rPr>
              <a:t>Statistics accurate as of 25 February 2025.</a:t>
            </a:r>
          </a:p>
        </p:txBody>
      </p:sp>
    </p:spTree>
    <p:extLst>
      <p:ext uri="{BB962C8B-B14F-4D97-AF65-F5344CB8AC3E}">
        <p14:creationId xmlns:p14="http://schemas.microsoft.com/office/powerpoint/2010/main" val="598199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23B120-2557-4F4D-EDCA-8E2EBDF98B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CECD06-A5E7-B32E-1D35-8D4227768176}"/>
              </a:ext>
            </a:extLst>
          </p:cNvPr>
          <p:cNvSpPr>
            <a:spLocks noGrp="1"/>
          </p:cNvSpPr>
          <p:nvPr>
            <p:ph type="title"/>
          </p:nvPr>
        </p:nvSpPr>
        <p:spPr>
          <a:xfrm>
            <a:off x="838200" y="365126"/>
            <a:ext cx="10515600" cy="662164"/>
          </a:xfrm>
        </p:spPr>
        <p:txBody>
          <a:bodyPr>
            <a:normAutofit fontScale="90000"/>
          </a:bodyPr>
          <a:lstStyle/>
          <a:p>
            <a:r>
              <a:rPr lang="en-GB" dirty="0">
                <a:solidFill>
                  <a:srgbClr val="003B66"/>
                </a:solidFill>
                <a:latin typeface="Aptos Display" panose="020B0004020202020204" pitchFamily="34" charset="0"/>
              </a:rPr>
              <a:t>The best bang-for-the-buck ideas</a:t>
            </a:r>
          </a:p>
        </p:txBody>
      </p:sp>
      <p:sp>
        <p:nvSpPr>
          <p:cNvPr id="4" name="Slide Number Placeholder 3">
            <a:extLst>
              <a:ext uri="{FF2B5EF4-FFF2-40B4-BE49-F238E27FC236}">
                <a16:creationId xmlns:a16="http://schemas.microsoft.com/office/drawing/2014/main" id="{482E19D9-C4FE-6303-8330-9C8D2CDFCBE1}"/>
              </a:ext>
            </a:extLst>
          </p:cNvPr>
          <p:cNvSpPr>
            <a:spLocks noGrp="1"/>
          </p:cNvSpPr>
          <p:nvPr>
            <p:ph type="sldNum" sz="quarter" idx="12"/>
          </p:nvPr>
        </p:nvSpPr>
        <p:spPr/>
        <p:txBody>
          <a:bodyPr/>
          <a:lstStyle/>
          <a:p>
            <a:fld id="{A5BC3523-C363-4BFA-8941-CE9ECEEECBA2}" type="slidenum">
              <a:rPr lang="en-GB" smtClean="0"/>
              <a:t>7</a:t>
            </a:fld>
            <a:endParaRPr lang="en-GB" dirty="0"/>
          </a:p>
        </p:txBody>
      </p:sp>
      <p:pic>
        <p:nvPicPr>
          <p:cNvPr id="8" name="Picture 7">
            <a:extLst>
              <a:ext uri="{FF2B5EF4-FFF2-40B4-BE49-F238E27FC236}">
                <a16:creationId xmlns:a16="http://schemas.microsoft.com/office/drawing/2014/main" id="{E25D4D94-FF3A-1411-1F0C-3DFBA640E4A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96000" y="1078084"/>
            <a:ext cx="10800000" cy="5002816"/>
          </a:xfrm>
          <a:prstGeom prst="rect">
            <a:avLst/>
          </a:prstGeom>
          <a:ln>
            <a:solidFill>
              <a:schemeClr val="bg1">
                <a:lumMod val="50000"/>
              </a:schemeClr>
            </a:solidFill>
          </a:ln>
        </p:spPr>
      </p:pic>
      <p:sp>
        <p:nvSpPr>
          <p:cNvPr id="9" name="Title 1">
            <a:extLst>
              <a:ext uri="{FF2B5EF4-FFF2-40B4-BE49-F238E27FC236}">
                <a16:creationId xmlns:a16="http://schemas.microsoft.com/office/drawing/2014/main" id="{3AA7DE8A-C194-CCC7-95E6-814CC2031FBD}"/>
              </a:ext>
            </a:extLst>
          </p:cNvPr>
          <p:cNvSpPr txBox="1">
            <a:spLocks/>
          </p:cNvSpPr>
          <p:nvPr/>
        </p:nvSpPr>
        <p:spPr>
          <a:xfrm>
            <a:off x="646364" y="6131694"/>
            <a:ext cx="7867591" cy="251888"/>
          </a:xfrm>
          <a:prstGeom prst="rect">
            <a:avLst/>
          </a:prstGeom>
        </p:spPr>
        <p:txBody>
          <a:bodyPr vert="horz" lIns="91440" tIns="45720" rIns="91440" bIns="45720" rtlCol="0" anchor="b">
            <a:normAutofit fontScale="9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400" dirty="0">
                <a:solidFill>
                  <a:srgbClr val="003B66"/>
                </a:solidFill>
                <a:latin typeface="Aptos" panose="020B0004020202020204" pitchFamily="34" charset="0"/>
              </a:rPr>
              <a:t>Source: </a:t>
            </a:r>
            <a:r>
              <a:rPr lang="en-US" sz="1200" dirty="0">
                <a:solidFill>
                  <a:schemeClr val="tx1">
                    <a:lumMod val="50000"/>
                    <a:lumOff val="50000"/>
                  </a:schemeClr>
                </a:solidFill>
                <a:latin typeface="Consolas" panose="020B0609020204030204" pitchFamily="49" charset="0"/>
              </a:rPr>
              <a:t>2025-02-26 The Best Bang-for-the-Buck Ideas on the LabVIEW Idea Exchange (MLUG).xlsx</a:t>
            </a:r>
            <a:endParaRPr lang="en-US" sz="1400" dirty="0">
              <a:solidFill>
                <a:schemeClr val="tx1">
                  <a:lumMod val="50000"/>
                  <a:lumOff val="50000"/>
                </a:schemeClr>
              </a:solidFill>
              <a:latin typeface="Consolas" panose="020B0609020204030204" pitchFamily="49" charset="0"/>
            </a:endParaRPr>
          </a:p>
        </p:txBody>
      </p:sp>
    </p:spTree>
    <p:extLst>
      <p:ext uri="{BB962C8B-B14F-4D97-AF65-F5344CB8AC3E}">
        <p14:creationId xmlns:p14="http://schemas.microsoft.com/office/powerpoint/2010/main" val="3590970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71B30D-8675-31CB-5717-06DEDD42F8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6D99FD-83DF-F781-E82B-611D52EFC746}"/>
              </a:ext>
            </a:extLst>
          </p:cNvPr>
          <p:cNvSpPr>
            <a:spLocks noGrp="1"/>
          </p:cNvSpPr>
          <p:nvPr>
            <p:ph type="title"/>
          </p:nvPr>
        </p:nvSpPr>
        <p:spPr>
          <a:xfrm>
            <a:off x="838200" y="365126"/>
            <a:ext cx="10515600" cy="662164"/>
          </a:xfrm>
        </p:spPr>
        <p:txBody>
          <a:bodyPr>
            <a:normAutofit fontScale="90000"/>
          </a:bodyPr>
          <a:lstStyle/>
          <a:p>
            <a:r>
              <a:rPr lang="en-GB" dirty="0">
                <a:solidFill>
                  <a:srgbClr val="003B66"/>
                </a:solidFill>
                <a:latin typeface="Aptos Display" panose="020B0004020202020204" pitchFamily="34" charset="0"/>
              </a:rPr>
              <a:t>Before we finish… an anecdote (part 1)</a:t>
            </a:r>
          </a:p>
        </p:txBody>
      </p:sp>
      <p:sp>
        <p:nvSpPr>
          <p:cNvPr id="3" name="Content Placeholder 2">
            <a:extLst>
              <a:ext uri="{FF2B5EF4-FFF2-40B4-BE49-F238E27FC236}">
                <a16:creationId xmlns:a16="http://schemas.microsoft.com/office/drawing/2014/main" id="{A91D4965-EB1D-6A62-B16A-3F2F69CF6DCA}"/>
              </a:ext>
            </a:extLst>
          </p:cNvPr>
          <p:cNvSpPr>
            <a:spLocks noGrp="1"/>
          </p:cNvSpPr>
          <p:nvPr>
            <p:ph idx="1"/>
          </p:nvPr>
        </p:nvSpPr>
        <p:spPr>
          <a:xfrm>
            <a:off x="838200" y="1027290"/>
            <a:ext cx="10515600" cy="1955661"/>
          </a:xfrm>
        </p:spPr>
        <p:txBody>
          <a:bodyPr>
            <a:normAutofit fontScale="92500" lnSpcReduction="20000"/>
          </a:bodyPr>
          <a:lstStyle/>
          <a:p>
            <a:r>
              <a:rPr lang="en-GB" sz="2000" dirty="0">
                <a:solidFill>
                  <a:srgbClr val="003B66"/>
                </a:solidFill>
                <a:latin typeface="Aptos" panose="020B0004020202020204" pitchFamily="34" charset="0"/>
              </a:rPr>
              <a:t>Once, in high school (age 15 - 18), my cohort’s mathematics teacher asked us a question: </a:t>
            </a:r>
            <a:r>
              <a:rPr lang="en-GB" sz="2000" i="1" dirty="0">
                <a:solidFill>
                  <a:schemeClr val="accent6"/>
                </a:solidFill>
                <a:latin typeface="Aptos" panose="020B0004020202020204" pitchFamily="34" charset="0"/>
              </a:rPr>
              <a:t>“What order should one use to tackle the problems in the upcoming two-hour math test? What is the best order for tackling math questions in a timed test?”</a:t>
            </a:r>
          </a:p>
          <a:p>
            <a:r>
              <a:rPr lang="en-GB" sz="2000" dirty="0">
                <a:solidFill>
                  <a:srgbClr val="003B66"/>
                </a:solidFill>
                <a:latin typeface="Aptos" panose="020B0004020202020204" pitchFamily="34" charset="0"/>
              </a:rPr>
              <a:t>Background: A typical math test would contain several – perhaps up to ten – math questions, usually arranged in order of increasing difficulty. The first problems were usually the easiest. The last problems were usually the hardest. Which problems seemed easy or hard also depended on one’s preparation. The pupils had to provide hand-written, fully worked-out solutions (sometimes pages long for a single problem). No calculators or formula sheets were allowed.</a:t>
            </a:r>
          </a:p>
          <a:p>
            <a:endParaRPr lang="en-GB" sz="2000" dirty="0">
              <a:solidFill>
                <a:srgbClr val="003B66"/>
              </a:solidFill>
              <a:latin typeface="Aptos" panose="020B0004020202020204" pitchFamily="34" charset="0"/>
            </a:endParaRPr>
          </a:p>
          <a:p>
            <a:endParaRPr lang="en-GB" sz="2000" dirty="0">
              <a:solidFill>
                <a:srgbClr val="003B66"/>
              </a:solidFill>
              <a:latin typeface="Aptos" panose="020B0004020202020204" pitchFamily="34" charset="0"/>
            </a:endParaRPr>
          </a:p>
          <a:p>
            <a:endParaRPr lang="en-GB" sz="2000" dirty="0">
              <a:solidFill>
                <a:srgbClr val="003B66"/>
              </a:solidFill>
              <a:latin typeface="Aptos" panose="020B0004020202020204" pitchFamily="34" charset="0"/>
            </a:endParaRPr>
          </a:p>
        </p:txBody>
      </p:sp>
      <p:sp>
        <p:nvSpPr>
          <p:cNvPr id="4" name="Slide Number Placeholder 3">
            <a:extLst>
              <a:ext uri="{FF2B5EF4-FFF2-40B4-BE49-F238E27FC236}">
                <a16:creationId xmlns:a16="http://schemas.microsoft.com/office/drawing/2014/main" id="{888CB004-B4AC-696F-5B7A-3B06B2307DBB}"/>
              </a:ext>
            </a:extLst>
          </p:cNvPr>
          <p:cNvSpPr>
            <a:spLocks noGrp="1"/>
          </p:cNvSpPr>
          <p:nvPr>
            <p:ph type="sldNum" sz="quarter" idx="12"/>
          </p:nvPr>
        </p:nvSpPr>
        <p:spPr/>
        <p:txBody>
          <a:bodyPr/>
          <a:lstStyle/>
          <a:p>
            <a:fld id="{A5BC3523-C363-4BFA-8941-CE9ECEEECBA2}" type="slidenum">
              <a:rPr lang="en-GB" smtClean="0"/>
              <a:t>8</a:t>
            </a:fld>
            <a:endParaRPr lang="en-GB" dirty="0"/>
          </a:p>
        </p:txBody>
      </p:sp>
      <p:grpSp>
        <p:nvGrpSpPr>
          <p:cNvPr id="8" name="Group 7">
            <a:extLst>
              <a:ext uri="{FF2B5EF4-FFF2-40B4-BE49-F238E27FC236}">
                <a16:creationId xmlns:a16="http://schemas.microsoft.com/office/drawing/2014/main" id="{BD9B730C-8E5B-3FB0-997A-915BD9CFDC05}"/>
              </a:ext>
            </a:extLst>
          </p:cNvPr>
          <p:cNvGrpSpPr/>
          <p:nvPr/>
        </p:nvGrpSpPr>
        <p:grpSpPr>
          <a:xfrm>
            <a:off x="8769255" y="3300354"/>
            <a:ext cx="3240001" cy="2955640"/>
            <a:chOff x="8769255" y="3105202"/>
            <a:chExt cx="3240001" cy="2955640"/>
          </a:xfrm>
        </p:grpSpPr>
        <p:pic>
          <p:nvPicPr>
            <p:cNvPr id="6" name="Picture 5" descr="A person sitting at a desk with books&#10;&#10;AI-generated content may be incorrect.">
              <a:extLst>
                <a:ext uri="{FF2B5EF4-FFF2-40B4-BE49-F238E27FC236}">
                  <a16:creationId xmlns:a16="http://schemas.microsoft.com/office/drawing/2014/main" id="{DAF6E4E3-7502-9BED-4EF9-E5D23CF8DC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69256" y="3105202"/>
              <a:ext cx="3240000" cy="2430000"/>
            </a:xfrm>
            <a:prstGeom prst="rect">
              <a:avLst/>
            </a:prstGeom>
          </p:spPr>
        </p:pic>
        <p:sp>
          <p:nvSpPr>
            <p:cNvPr id="7" name="Title 1">
              <a:extLst>
                <a:ext uri="{FF2B5EF4-FFF2-40B4-BE49-F238E27FC236}">
                  <a16:creationId xmlns:a16="http://schemas.microsoft.com/office/drawing/2014/main" id="{BAF3DED4-0A6D-ED7D-111C-39AEE3438B8F}"/>
                </a:ext>
              </a:extLst>
            </p:cNvPr>
            <p:cNvSpPr txBox="1">
              <a:spLocks/>
            </p:cNvSpPr>
            <p:nvPr/>
          </p:nvSpPr>
          <p:spPr>
            <a:xfrm>
              <a:off x="8769255" y="5520944"/>
              <a:ext cx="3240001" cy="539898"/>
            </a:xfrm>
            <a:prstGeom prst="rect">
              <a:avLst/>
            </a:prstGeom>
          </p:spPr>
          <p:txBody>
            <a:bodyPr vert="horz" lIns="91440" tIns="45720" rIns="91440" bIns="45720" rtlCol="0" anchor="b">
              <a:normAutofit fontScale="9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400" dirty="0">
                  <a:solidFill>
                    <a:srgbClr val="003B66"/>
                  </a:solidFill>
                  <a:latin typeface="Aptos" panose="020B0004020202020204" pitchFamily="34" charset="0"/>
                </a:rPr>
                <a:t>Gheorghe Andrei, Mathematics Teacher, “Mircea cel B</a:t>
              </a:r>
              <a:r>
                <a:rPr lang="ro-RO" sz="1400" dirty="0" err="1">
                  <a:solidFill>
                    <a:srgbClr val="003B66"/>
                  </a:solidFill>
                  <a:latin typeface="Aptos" panose="020B0004020202020204" pitchFamily="34" charset="0"/>
                </a:rPr>
                <a:t>ătrân</a:t>
              </a:r>
              <a:r>
                <a:rPr lang="en-GB" sz="1400" dirty="0">
                  <a:solidFill>
                    <a:srgbClr val="003B66"/>
                  </a:solidFill>
                  <a:latin typeface="Aptos" panose="020B0004020202020204" pitchFamily="34" charset="0"/>
                </a:rPr>
                <a:t>” National College, Co</a:t>
              </a:r>
              <a:r>
                <a:rPr lang="ro-RO" sz="1400" dirty="0" err="1">
                  <a:solidFill>
                    <a:srgbClr val="003B66"/>
                  </a:solidFill>
                  <a:latin typeface="Aptos" panose="020B0004020202020204" pitchFamily="34" charset="0"/>
                </a:rPr>
                <a:t>nstan</a:t>
              </a:r>
              <a:r>
                <a:rPr lang="en-GB" sz="1400" dirty="0">
                  <a:solidFill>
                    <a:srgbClr val="003B66"/>
                  </a:solidFill>
                  <a:latin typeface="Aptos" panose="020B0004020202020204" pitchFamily="34" charset="0"/>
                </a:rPr>
                <a:t>t</a:t>
              </a:r>
              <a:r>
                <a:rPr lang="ro-RO" sz="1400" dirty="0">
                  <a:solidFill>
                    <a:srgbClr val="003B66"/>
                  </a:solidFill>
                  <a:latin typeface="Aptos" panose="020B0004020202020204" pitchFamily="34" charset="0"/>
                </a:rPr>
                <a:t>a, </a:t>
              </a:r>
              <a:r>
                <a:rPr lang="en-GB" sz="1400" dirty="0">
                  <a:solidFill>
                    <a:srgbClr val="003B66"/>
                  </a:solidFill>
                  <a:latin typeface="Aptos" panose="020B0004020202020204" pitchFamily="34" charset="0"/>
                </a:rPr>
                <a:t>Romania</a:t>
              </a:r>
              <a:endParaRPr lang="en-US" sz="1400" dirty="0">
                <a:solidFill>
                  <a:srgbClr val="003B66"/>
                </a:solidFill>
                <a:latin typeface="Aptos" panose="020B0004020202020204" pitchFamily="34" charset="0"/>
              </a:endParaRPr>
            </a:p>
          </p:txBody>
        </p:sp>
      </p:grpSp>
      <p:sp>
        <p:nvSpPr>
          <p:cNvPr id="9" name="Content Placeholder 2">
            <a:extLst>
              <a:ext uri="{FF2B5EF4-FFF2-40B4-BE49-F238E27FC236}">
                <a16:creationId xmlns:a16="http://schemas.microsoft.com/office/drawing/2014/main" id="{1672F24B-6075-629E-E6EE-E2CC333652BB}"/>
              </a:ext>
            </a:extLst>
          </p:cNvPr>
          <p:cNvSpPr txBox="1">
            <a:spLocks/>
          </p:cNvSpPr>
          <p:nvPr/>
        </p:nvSpPr>
        <p:spPr>
          <a:xfrm>
            <a:off x="838200" y="2897219"/>
            <a:ext cx="7837449" cy="38242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solidFill>
                  <a:srgbClr val="003B66"/>
                </a:solidFill>
                <a:latin typeface="Aptos" panose="020B0004020202020204" pitchFamily="34" charset="0"/>
              </a:rPr>
              <a:t>After letting us discuss for a few minutes the teacher provided the answer: </a:t>
            </a:r>
            <a:r>
              <a:rPr lang="en-US" sz="2000" i="1" dirty="0">
                <a:solidFill>
                  <a:schemeClr val="accent6"/>
                </a:solidFill>
                <a:latin typeface="Aptos" panose="020B0004020202020204" pitchFamily="34" charset="0"/>
              </a:rPr>
              <a:t>“One should start by scanning the whole paper. One should identify the questions that one is most confident in solving quickly. In other words, one should identify the problems that seem easiest to him/her. One should tackle first and foremost these questions. Questions that seem difficult, or with no clear solution, or with no end in sight, should be tackled only after all the easier questions were answered fully”.</a:t>
            </a:r>
            <a:endParaRPr lang="en-GB" sz="2000" i="1" dirty="0">
              <a:solidFill>
                <a:schemeClr val="accent6"/>
              </a:solidFill>
              <a:latin typeface="Aptos" panose="020B0004020202020204" pitchFamily="34" charset="0"/>
            </a:endParaRPr>
          </a:p>
        </p:txBody>
      </p:sp>
    </p:spTree>
    <p:extLst>
      <p:ext uri="{BB962C8B-B14F-4D97-AF65-F5344CB8AC3E}">
        <p14:creationId xmlns:p14="http://schemas.microsoft.com/office/powerpoint/2010/main" val="3584375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B6697F-DA33-D543-0AD0-A7EC2864A7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3361FE-0663-46F5-587D-772789E445B2}"/>
              </a:ext>
            </a:extLst>
          </p:cNvPr>
          <p:cNvSpPr>
            <a:spLocks noGrp="1"/>
          </p:cNvSpPr>
          <p:nvPr>
            <p:ph type="title"/>
          </p:nvPr>
        </p:nvSpPr>
        <p:spPr>
          <a:xfrm>
            <a:off x="838200" y="365126"/>
            <a:ext cx="10515600" cy="662164"/>
          </a:xfrm>
        </p:spPr>
        <p:txBody>
          <a:bodyPr>
            <a:normAutofit fontScale="90000"/>
          </a:bodyPr>
          <a:lstStyle/>
          <a:p>
            <a:r>
              <a:rPr lang="en-GB" dirty="0">
                <a:solidFill>
                  <a:srgbClr val="003B66"/>
                </a:solidFill>
                <a:latin typeface="Aptos Display" panose="020B0004020202020204" pitchFamily="34" charset="0"/>
              </a:rPr>
              <a:t>Before we finish… an anecdote (part 2)</a:t>
            </a:r>
          </a:p>
        </p:txBody>
      </p:sp>
      <p:sp>
        <p:nvSpPr>
          <p:cNvPr id="3" name="Content Placeholder 2">
            <a:extLst>
              <a:ext uri="{FF2B5EF4-FFF2-40B4-BE49-F238E27FC236}">
                <a16:creationId xmlns:a16="http://schemas.microsoft.com/office/drawing/2014/main" id="{03CF64C5-D1B9-93C5-41F0-27469DDEDF76}"/>
              </a:ext>
            </a:extLst>
          </p:cNvPr>
          <p:cNvSpPr>
            <a:spLocks noGrp="1"/>
          </p:cNvSpPr>
          <p:nvPr>
            <p:ph idx="1"/>
          </p:nvPr>
        </p:nvSpPr>
        <p:spPr>
          <a:xfrm>
            <a:off x="838200" y="1027290"/>
            <a:ext cx="10515600" cy="5111456"/>
          </a:xfrm>
        </p:spPr>
        <p:txBody>
          <a:bodyPr>
            <a:normAutofit/>
          </a:bodyPr>
          <a:lstStyle/>
          <a:p>
            <a:r>
              <a:rPr lang="en-GB" sz="2000" dirty="0">
                <a:solidFill>
                  <a:srgbClr val="003B66"/>
                </a:solidFill>
                <a:latin typeface="Aptos" panose="020B0004020202020204" pitchFamily="34" charset="0"/>
              </a:rPr>
              <a:t>This approach has several benefits:</a:t>
            </a:r>
          </a:p>
          <a:p>
            <a:pPr lvl="1"/>
            <a:r>
              <a:rPr lang="en-GB" sz="1600" dirty="0">
                <a:solidFill>
                  <a:srgbClr val="003B66"/>
                </a:solidFill>
                <a:latin typeface="Aptos" panose="020B0004020202020204" pitchFamily="34" charset="0"/>
              </a:rPr>
              <a:t>One is more likely to gain all the marks they </a:t>
            </a:r>
            <a:r>
              <a:rPr lang="en-GB" sz="1600" b="1" i="1" dirty="0">
                <a:solidFill>
                  <a:srgbClr val="003B66"/>
                </a:solidFill>
                <a:latin typeface="Aptos" panose="020B0004020202020204" pitchFamily="34" charset="0"/>
              </a:rPr>
              <a:t>can</a:t>
            </a:r>
            <a:r>
              <a:rPr lang="en-GB" sz="1600" dirty="0">
                <a:solidFill>
                  <a:srgbClr val="003B66"/>
                </a:solidFill>
                <a:latin typeface="Aptos" panose="020B0004020202020204" pitchFamily="34" charset="0"/>
              </a:rPr>
              <a:t> gain. By focusing on what you know, what seems easy, you accumulate all the points you can in as little time as possible. This leaves you a finite, well-bounded, amount of time to spend on the hard or esoteric questions, exploring various solutions that may or may not lead to a result.</a:t>
            </a:r>
          </a:p>
          <a:p>
            <a:pPr lvl="1"/>
            <a:r>
              <a:rPr lang="en-GB" sz="1600" dirty="0">
                <a:solidFill>
                  <a:srgbClr val="003B66"/>
                </a:solidFill>
                <a:latin typeface="Aptos" panose="020B0004020202020204" pitchFamily="34" charset="0"/>
              </a:rPr>
              <a:t>The key idea is: we should not prioritise tasks that have no clear reward (the hard questions). We should prioritise tasks that have a high likelihood of providing a reward.</a:t>
            </a:r>
          </a:p>
          <a:p>
            <a:pPr lvl="1"/>
            <a:r>
              <a:rPr lang="en-GB" sz="1600" dirty="0">
                <a:solidFill>
                  <a:srgbClr val="003B66"/>
                </a:solidFill>
                <a:latin typeface="Aptos" panose="020B0004020202020204" pitchFamily="34" charset="0"/>
              </a:rPr>
              <a:t>Of course, we should do our best to solve the hard problems too, but only after we secured the marks from the “easy” questions.</a:t>
            </a:r>
          </a:p>
          <a:p>
            <a:r>
              <a:rPr lang="en-GB" sz="2000" dirty="0">
                <a:solidFill>
                  <a:srgbClr val="003B66"/>
                </a:solidFill>
                <a:latin typeface="Aptos" panose="020B0004020202020204" pitchFamily="34" charset="0"/>
              </a:rPr>
              <a:t>I believe that most people, myself included, take this approach intuitively in various situations in life. Nevertheless, it was useful for me to hear this advice being spelt out. I have followed it ever since, in virtually all high school and university tests or assessments, and also more broadly in life.</a:t>
            </a:r>
            <a:endParaRPr lang="en-GB" sz="1600" dirty="0">
              <a:solidFill>
                <a:srgbClr val="003B66"/>
              </a:solidFill>
              <a:latin typeface="Aptos" panose="020B0004020202020204" pitchFamily="34" charset="0"/>
            </a:endParaRPr>
          </a:p>
          <a:p>
            <a:endParaRPr lang="en-GB" sz="2000" dirty="0">
              <a:solidFill>
                <a:srgbClr val="003B66"/>
              </a:solidFill>
              <a:latin typeface="Aptos" panose="020B0004020202020204" pitchFamily="34" charset="0"/>
            </a:endParaRPr>
          </a:p>
          <a:p>
            <a:endParaRPr lang="en-GB" sz="2000" dirty="0">
              <a:solidFill>
                <a:srgbClr val="003B66"/>
              </a:solidFill>
              <a:latin typeface="Aptos" panose="020B0004020202020204" pitchFamily="34" charset="0"/>
            </a:endParaRPr>
          </a:p>
          <a:p>
            <a:endParaRPr lang="en-GB" sz="2000" dirty="0">
              <a:solidFill>
                <a:srgbClr val="003B66"/>
              </a:solidFill>
              <a:latin typeface="Aptos" panose="020B0004020202020204" pitchFamily="34" charset="0"/>
            </a:endParaRPr>
          </a:p>
        </p:txBody>
      </p:sp>
      <p:sp>
        <p:nvSpPr>
          <p:cNvPr id="4" name="Slide Number Placeholder 3">
            <a:extLst>
              <a:ext uri="{FF2B5EF4-FFF2-40B4-BE49-F238E27FC236}">
                <a16:creationId xmlns:a16="http://schemas.microsoft.com/office/drawing/2014/main" id="{FB25D5D3-0227-7EC6-FDE7-B66F76A6597D}"/>
              </a:ext>
            </a:extLst>
          </p:cNvPr>
          <p:cNvSpPr>
            <a:spLocks noGrp="1"/>
          </p:cNvSpPr>
          <p:nvPr>
            <p:ph type="sldNum" sz="quarter" idx="12"/>
          </p:nvPr>
        </p:nvSpPr>
        <p:spPr/>
        <p:txBody>
          <a:bodyPr/>
          <a:lstStyle/>
          <a:p>
            <a:fld id="{A5BC3523-C363-4BFA-8941-CE9ECEEECBA2}" type="slidenum">
              <a:rPr lang="en-GB" smtClean="0"/>
              <a:t>9</a:t>
            </a:fld>
            <a:endParaRPr lang="en-GB" dirty="0"/>
          </a:p>
        </p:txBody>
      </p:sp>
      <p:sp>
        <p:nvSpPr>
          <p:cNvPr id="9" name="Content Placeholder 2">
            <a:extLst>
              <a:ext uri="{FF2B5EF4-FFF2-40B4-BE49-F238E27FC236}">
                <a16:creationId xmlns:a16="http://schemas.microsoft.com/office/drawing/2014/main" id="{5C79D524-5506-386F-FF59-33D59406B21B}"/>
              </a:ext>
            </a:extLst>
          </p:cNvPr>
          <p:cNvSpPr txBox="1">
            <a:spLocks/>
          </p:cNvSpPr>
          <p:nvPr/>
        </p:nvSpPr>
        <p:spPr>
          <a:xfrm>
            <a:off x="838200" y="2897219"/>
            <a:ext cx="7837449" cy="38242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sz="2000" dirty="0">
              <a:solidFill>
                <a:srgbClr val="003B66"/>
              </a:solidFill>
              <a:latin typeface="Aptos" panose="020B0004020202020204" pitchFamily="34" charset="0"/>
            </a:endParaRPr>
          </a:p>
        </p:txBody>
      </p:sp>
    </p:spTree>
    <p:extLst>
      <p:ext uri="{BB962C8B-B14F-4D97-AF65-F5344CB8AC3E}">
        <p14:creationId xmlns:p14="http://schemas.microsoft.com/office/powerpoint/2010/main" val="190701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1283</TotalTime>
  <Words>1415</Words>
  <Application>Microsoft Office PowerPoint</Application>
  <PresentationFormat>Widescreen</PresentationFormat>
  <Paragraphs>119</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Aptos</vt:lpstr>
      <vt:lpstr>Aptos Display</vt:lpstr>
      <vt:lpstr>Arial</vt:lpstr>
      <vt:lpstr>Calibri</vt:lpstr>
      <vt:lpstr>Calibri Light</vt:lpstr>
      <vt:lpstr>Consolas</vt:lpstr>
      <vt:lpstr>Office Theme</vt:lpstr>
      <vt:lpstr>The Best Bang-for-the-Buck Ideas on the LabVIEW Idea Exchange</vt:lpstr>
      <vt:lpstr>Presenter</vt:lpstr>
      <vt:lpstr>This presentation will discuss</vt:lpstr>
      <vt:lpstr>Purpose</vt:lpstr>
      <vt:lpstr>Purpose</vt:lpstr>
      <vt:lpstr>LabVIEW Idea Exchange Statistics</vt:lpstr>
      <vt:lpstr>The best bang-for-the-buck ideas</vt:lpstr>
      <vt:lpstr>Before we finish… an anecdote (part 1)</vt:lpstr>
      <vt:lpstr>Before we finish… an anecdote (part 2)</vt:lpstr>
      <vt:lpstr>Before we finish… an anecdote (part 3)</vt:lpstr>
      <vt:lpstr>Resources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Petru Tarabuta</dc:creator>
  <cp:lastModifiedBy>Petru Tarabuta</cp:lastModifiedBy>
  <cp:revision>746</cp:revision>
  <dcterms:created xsi:type="dcterms:W3CDTF">2022-09-26T20:10:51Z</dcterms:created>
  <dcterms:modified xsi:type="dcterms:W3CDTF">2025-02-26T11:22:21Z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d258917-277f-42cd-a3cd-14c4e9ee58bc_Enabled">
    <vt:lpwstr>true</vt:lpwstr>
  </property>
  <property fmtid="{D5CDD505-2E9C-101B-9397-08002B2CF9AE}" pid="3" name="MSIP_Label_9d258917-277f-42cd-a3cd-14c4e9ee58bc_SetDate">
    <vt:lpwstr>2022-09-27T08:17:11Z</vt:lpwstr>
  </property>
  <property fmtid="{D5CDD505-2E9C-101B-9397-08002B2CF9AE}" pid="4" name="MSIP_Label_9d258917-277f-42cd-a3cd-14c4e9ee58bc_Method">
    <vt:lpwstr>Standard</vt:lpwstr>
  </property>
  <property fmtid="{D5CDD505-2E9C-101B-9397-08002B2CF9AE}" pid="5" name="MSIP_Label_9d258917-277f-42cd-a3cd-14c4e9ee58bc_Name">
    <vt:lpwstr>restricted</vt:lpwstr>
  </property>
  <property fmtid="{D5CDD505-2E9C-101B-9397-08002B2CF9AE}" pid="6" name="MSIP_Label_9d258917-277f-42cd-a3cd-14c4e9ee58bc_SiteId">
    <vt:lpwstr>38ae3bcd-9579-4fd4-adda-b42e1495d55a</vt:lpwstr>
  </property>
  <property fmtid="{D5CDD505-2E9C-101B-9397-08002B2CF9AE}" pid="7" name="MSIP_Label_9d258917-277f-42cd-a3cd-14c4e9ee58bc_ActionId">
    <vt:lpwstr>77743905-44f9-4b6a-8727-eb02b15d45e9</vt:lpwstr>
  </property>
  <property fmtid="{D5CDD505-2E9C-101B-9397-08002B2CF9AE}" pid="8" name="MSIP_Label_9d258917-277f-42cd-a3cd-14c4e9ee58bc_ContentBits">
    <vt:lpwstr>0</vt:lpwstr>
  </property>
  <property fmtid="{D5CDD505-2E9C-101B-9397-08002B2CF9AE}" pid="9" name="Document_Confidentiality">
    <vt:lpwstr>Restricted</vt:lpwstr>
  </property>
</Properties>
</file>