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Помірний стиль 2 –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441" autoAdjust="0"/>
    <p:restoredTop sz="94660"/>
  </p:normalViewPr>
  <p:slideViewPr>
    <p:cSldViewPr snapToGrid="0">
      <p:cViewPr>
        <p:scale>
          <a:sx n="68" d="100"/>
          <a:sy n="68" d="100"/>
        </p:scale>
        <p:origin x="13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9C5CD3-92C5-42C6-A630-8C5ED71FB5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Підзаголовок 2">
            <a:extLst>
              <a:ext uri="{FF2B5EF4-FFF2-40B4-BE49-F238E27FC236}">
                <a16:creationId xmlns:a16="http://schemas.microsoft.com/office/drawing/2014/main" id="{60E2AAEA-46F6-483C-A5C1-1038589F7F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uk-UA"/>
              <a:t>Клацніть, щоб редагувати стиль зразка підзаголовка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F97654FC-2026-4CFC-A04A-27D02BA1E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C1B37-C43F-4D50-A096-8C69B3A2D193}" type="datetimeFigureOut">
              <a:rPr lang="uk-UA" smtClean="0"/>
              <a:t>23.09.2022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C819FF39-59B8-4F46-BFAA-58EF3876C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0520A916-D942-43C8-9987-E0E31525B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A436B-C448-4E98-AB26-6C771DAFDB8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883400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CE1C77-CC18-459C-8B56-F69AB922C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ертикального тексту 2">
            <a:extLst>
              <a:ext uri="{FF2B5EF4-FFF2-40B4-BE49-F238E27FC236}">
                <a16:creationId xmlns:a16="http://schemas.microsoft.com/office/drawing/2014/main" id="{B6B1967C-7637-4FC2-BEFC-898C4D3CAB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250BE6BE-EB52-41BE-A033-BB023EDAC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C1B37-C43F-4D50-A096-8C69B3A2D193}" type="datetimeFigureOut">
              <a:rPr lang="uk-UA" smtClean="0"/>
              <a:t>23.09.2022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BFAC44D5-B0C9-479E-B41D-0DABC9F29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C9C11685-D4E1-4977-98D6-4573F42EC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A436B-C448-4E98-AB26-6C771DAFDB8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21903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ий заголовок 1">
            <a:extLst>
              <a:ext uri="{FF2B5EF4-FFF2-40B4-BE49-F238E27FC236}">
                <a16:creationId xmlns:a16="http://schemas.microsoft.com/office/drawing/2014/main" id="{573E625B-BAC6-4FCC-89B1-27FF8E0540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ертикального тексту 2">
            <a:extLst>
              <a:ext uri="{FF2B5EF4-FFF2-40B4-BE49-F238E27FC236}">
                <a16:creationId xmlns:a16="http://schemas.microsoft.com/office/drawing/2014/main" id="{E3B2F28D-9534-4C34-92EF-C1DDF49F79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D184A0E9-2244-4560-A063-D796E030F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C1B37-C43F-4D50-A096-8C69B3A2D193}" type="datetimeFigureOut">
              <a:rPr lang="uk-UA" smtClean="0"/>
              <a:t>23.09.2022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6AD0BBA8-361E-4F03-8173-0DA03F080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B4F1E44D-7D17-4A11-BFF9-1B6EFF469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A436B-C448-4E98-AB26-6C771DAFDB8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273974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Назва та вмі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E255D4-E489-4AE6-A939-3264CDF35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594D3144-9C4D-4DD4-BB94-B3A79BAC62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12FF4888-46B6-44FA-8A96-1536F7D06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C1B37-C43F-4D50-A096-8C69B3A2D193}" type="datetimeFigureOut">
              <a:rPr lang="uk-UA" smtClean="0"/>
              <a:t>23.09.2022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5BFAAB18-9E65-492D-A249-263E2E58A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6BB97B44-867A-41DA-BBBA-779ABB9B1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A436B-C448-4E98-AB26-6C771DAFDB8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93992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Назва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7CD8A6-0A77-4E3D-8BD0-9B2B402E8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F788F21B-7B42-47AA-B147-0CDBD4B033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4E1C1A70-BE57-4151-BDEB-F72515808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C1B37-C43F-4D50-A096-8C69B3A2D193}" type="datetimeFigureOut">
              <a:rPr lang="uk-UA" smtClean="0"/>
              <a:t>23.09.2022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EAD87744-2276-4095-BD65-7DA04F463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997A94A2-05A5-4DC8-82F6-BA7656DCE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A436B-C448-4E98-AB26-6C771DAFDB8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045524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’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F97387-042E-4C69-BEF8-D512CAED9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0709F3E8-23FD-41AE-9CD8-536C1BAC01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вмісту 3">
            <a:extLst>
              <a:ext uri="{FF2B5EF4-FFF2-40B4-BE49-F238E27FC236}">
                <a16:creationId xmlns:a16="http://schemas.microsoft.com/office/drawing/2014/main" id="{3D1B2FFB-F583-4EC5-8C69-C01F135A50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5" name="Місце для дати 4">
            <a:extLst>
              <a:ext uri="{FF2B5EF4-FFF2-40B4-BE49-F238E27FC236}">
                <a16:creationId xmlns:a16="http://schemas.microsoft.com/office/drawing/2014/main" id="{032CDCFA-4BEA-49EF-B894-76A9C672E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C1B37-C43F-4D50-A096-8C69B3A2D193}" type="datetimeFigureOut">
              <a:rPr lang="uk-UA" smtClean="0"/>
              <a:t>23.09.2022</a:t>
            </a:fld>
            <a:endParaRPr lang="uk-UA"/>
          </a:p>
        </p:txBody>
      </p:sp>
      <p:sp>
        <p:nvSpPr>
          <p:cNvPr id="6" name="Місце для нижнього колонтитула 5">
            <a:extLst>
              <a:ext uri="{FF2B5EF4-FFF2-40B4-BE49-F238E27FC236}">
                <a16:creationId xmlns:a16="http://schemas.microsoft.com/office/drawing/2014/main" id="{63BED887-A5DD-46D8-9865-9DC39E03C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>
            <a:extLst>
              <a:ext uri="{FF2B5EF4-FFF2-40B4-BE49-F238E27FC236}">
                <a16:creationId xmlns:a16="http://schemas.microsoft.com/office/drawing/2014/main" id="{4ABA5079-6C65-4E63-80BA-74C648DAF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A436B-C448-4E98-AB26-6C771DAFDB8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858653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94A775-28D5-4DDD-9015-8F68A5DEA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05ECBACB-039B-44F7-A422-B482410DBF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Місце для вмісту 3">
            <a:extLst>
              <a:ext uri="{FF2B5EF4-FFF2-40B4-BE49-F238E27FC236}">
                <a16:creationId xmlns:a16="http://schemas.microsoft.com/office/drawing/2014/main" id="{2F68F3F6-E8D0-4511-B17D-8560A50B5A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5" name="Місце для тексту 4">
            <a:extLst>
              <a:ext uri="{FF2B5EF4-FFF2-40B4-BE49-F238E27FC236}">
                <a16:creationId xmlns:a16="http://schemas.microsoft.com/office/drawing/2014/main" id="{9F5955C6-0021-4D35-8EEA-A8B63DA9A6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6" name="Місце для вмісту 5">
            <a:extLst>
              <a:ext uri="{FF2B5EF4-FFF2-40B4-BE49-F238E27FC236}">
                <a16:creationId xmlns:a16="http://schemas.microsoft.com/office/drawing/2014/main" id="{E1532C0E-7231-440C-BA19-DA11B9C256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7" name="Місце для дати 6">
            <a:extLst>
              <a:ext uri="{FF2B5EF4-FFF2-40B4-BE49-F238E27FC236}">
                <a16:creationId xmlns:a16="http://schemas.microsoft.com/office/drawing/2014/main" id="{657E1B00-EB0B-4D03-83C5-E780294BF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C1B37-C43F-4D50-A096-8C69B3A2D193}" type="datetimeFigureOut">
              <a:rPr lang="uk-UA" smtClean="0"/>
              <a:t>23.09.2022</a:t>
            </a:fld>
            <a:endParaRPr lang="uk-UA"/>
          </a:p>
        </p:txBody>
      </p:sp>
      <p:sp>
        <p:nvSpPr>
          <p:cNvPr id="8" name="Місце для нижнього колонтитула 7">
            <a:extLst>
              <a:ext uri="{FF2B5EF4-FFF2-40B4-BE49-F238E27FC236}">
                <a16:creationId xmlns:a16="http://schemas.microsoft.com/office/drawing/2014/main" id="{7D782483-909C-4F18-A3D8-C2BAF2373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Місце для номера слайда 8">
            <a:extLst>
              <a:ext uri="{FF2B5EF4-FFF2-40B4-BE49-F238E27FC236}">
                <a16:creationId xmlns:a16="http://schemas.microsoft.com/office/drawing/2014/main" id="{59EC5EB7-0C8F-4F76-9980-448520E5C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A436B-C448-4E98-AB26-6C771DAFDB8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23656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770AB8-B880-4D22-9203-D9D505DA4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дати 2">
            <a:extLst>
              <a:ext uri="{FF2B5EF4-FFF2-40B4-BE49-F238E27FC236}">
                <a16:creationId xmlns:a16="http://schemas.microsoft.com/office/drawing/2014/main" id="{BD55AFDC-BBD8-4229-8663-FD21F7B3E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C1B37-C43F-4D50-A096-8C69B3A2D193}" type="datetimeFigureOut">
              <a:rPr lang="uk-UA" smtClean="0"/>
              <a:t>23.09.2022</a:t>
            </a:fld>
            <a:endParaRPr lang="uk-UA"/>
          </a:p>
        </p:txBody>
      </p:sp>
      <p:sp>
        <p:nvSpPr>
          <p:cNvPr id="4" name="Місце для нижнього колонтитула 3">
            <a:extLst>
              <a:ext uri="{FF2B5EF4-FFF2-40B4-BE49-F238E27FC236}">
                <a16:creationId xmlns:a16="http://schemas.microsoft.com/office/drawing/2014/main" id="{02AEABAC-FB0B-4854-AEE9-3683CE40D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Місце для номера слайда 4">
            <a:extLst>
              <a:ext uri="{FF2B5EF4-FFF2-40B4-BE49-F238E27FC236}">
                <a16:creationId xmlns:a16="http://schemas.microsoft.com/office/drawing/2014/main" id="{312F559D-E446-4E09-883B-2251AF4B6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A436B-C448-4E98-AB26-6C771DAFDB8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799174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дати 1">
            <a:extLst>
              <a:ext uri="{FF2B5EF4-FFF2-40B4-BE49-F238E27FC236}">
                <a16:creationId xmlns:a16="http://schemas.microsoft.com/office/drawing/2014/main" id="{D17DBAD8-24DC-4351-83A0-882BD2B72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C1B37-C43F-4D50-A096-8C69B3A2D193}" type="datetimeFigureOut">
              <a:rPr lang="uk-UA" smtClean="0"/>
              <a:t>23.09.2022</a:t>
            </a:fld>
            <a:endParaRPr lang="uk-UA"/>
          </a:p>
        </p:txBody>
      </p:sp>
      <p:sp>
        <p:nvSpPr>
          <p:cNvPr id="3" name="Місце для нижнього колонтитула 2">
            <a:extLst>
              <a:ext uri="{FF2B5EF4-FFF2-40B4-BE49-F238E27FC236}">
                <a16:creationId xmlns:a16="http://schemas.microsoft.com/office/drawing/2014/main" id="{CB1D194F-6373-4BBE-B9DF-96F8DE87C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Місце для номера слайда 3">
            <a:extLst>
              <a:ext uri="{FF2B5EF4-FFF2-40B4-BE49-F238E27FC236}">
                <a16:creationId xmlns:a16="http://schemas.microsoft.com/office/drawing/2014/main" id="{27DF6592-7610-42C4-87B4-791A8FC3C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A436B-C448-4E98-AB26-6C771DAFDB8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29873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65D3D3-F8DC-4676-ACF3-185CA6B91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D736BF8C-D421-464F-A4CD-85AB40D5A3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тексту 3">
            <a:extLst>
              <a:ext uri="{FF2B5EF4-FFF2-40B4-BE49-F238E27FC236}">
                <a16:creationId xmlns:a16="http://schemas.microsoft.com/office/drawing/2014/main" id="{89DF78BF-706B-45D2-A0FB-77BB6D5DA1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Місце для дати 4">
            <a:extLst>
              <a:ext uri="{FF2B5EF4-FFF2-40B4-BE49-F238E27FC236}">
                <a16:creationId xmlns:a16="http://schemas.microsoft.com/office/drawing/2014/main" id="{6BD4577E-DCEA-4EEA-95D7-8FBA7D718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C1B37-C43F-4D50-A096-8C69B3A2D193}" type="datetimeFigureOut">
              <a:rPr lang="uk-UA" smtClean="0"/>
              <a:t>23.09.2022</a:t>
            </a:fld>
            <a:endParaRPr lang="uk-UA"/>
          </a:p>
        </p:txBody>
      </p:sp>
      <p:sp>
        <p:nvSpPr>
          <p:cNvPr id="6" name="Місце для нижнього колонтитула 5">
            <a:extLst>
              <a:ext uri="{FF2B5EF4-FFF2-40B4-BE49-F238E27FC236}">
                <a16:creationId xmlns:a16="http://schemas.microsoft.com/office/drawing/2014/main" id="{1B5B25A8-653F-4B36-BCDD-BD9E27C35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>
            <a:extLst>
              <a:ext uri="{FF2B5EF4-FFF2-40B4-BE49-F238E27FC236}">
                <a16:creationId xmlns:a16="http://schemas.microsoft.com/office/drawing/2014/main" id="{711207F1-89F9-43DE-900B-24B62265B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A436B-C448-4E98-AB26-6C771DAFDB8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882687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7EF3B3-16A9-4BC5-8A34-D17758AA1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зображення 2">
            <a:extLst>
              <a:ext uri="{FF2B5EF4-FFF2-40B4-BE49-F238E27FC236}">
                <a16:creationId xmlns:a16="http://schemas.microsoft.com/office/drawing/2014/main" id="{C3900A58-E1DD-4B35-BD6D-89BFD216BE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Місце для тексту 3">
            <a:extLst>
              <a:ext uri="{FF2B5EF4-FFF2-40B4-BE49-F238E27FC236}">
                <a16:creationId xmlns:a16="http://schemas.microsoft.com/office/drawing/2014/main" id="{5F4A294C-BF6C-430F-9875-E756C8F728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Місце для дати 4">
            <a:extLst>
              <a:ext uri="{FF2B5EF4-FFF2-40B4-BE49-F238E27FC236}">
                <a16:creationId xmlns:a16="http://schemas.microsoft.com/office/drawing/2014/main" id="{08C099FE-0AE9-42FE-A87E-A90A0FC0A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C1B37-C43F-4D50-A096-8C69B3A2D193}" type="datetimeFigureOut">
              <a:rPr lang="uk-UA" smtClean="0"/>
              <a:t>23.09.2022</a:t>
            </a:fld>
            <a:endParaRPr lang="uk-UA"/>
          </a:p>
        </p:txBody>
      </p:sp>
      <p:sp>
        <p:nvSpPr>
          <p:cNvPr id="6" name="Місце для нижнього колонтитула 5">
            <a:extLst>
              <a:ext uri="{FF2B5EF4-FFF2-40B4-BE49-F238E27FC236}">
                <a16:creationId xmlns:a16="http://schemas.microsoft.com/office/drawing/2014/main" id="{0EBDFB4A-D1AE-4AFE-A6AD-DCFA9ABA4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>
            <a:extLst>
              <a:ext uri="{FF2B5EF4-FFF2-40B4-BE49-F238E27FC236}">
                <a16:creationId xmlns:a16="http://schemas.microsoft.com/office/drawing/2014/main" id="{695B6E23-3061-421E-B4C8-20CEF02FB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A436B-C448-4E98-AB26-6C771DAFDB8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268835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аголовка 1">
            <a:extLst>
              <a:ext uri="{FF2B5EF4-FFF2-40B4-BE49-F238E27FC236}">
                <a16:creationId xmlns:a16="http://schemas.microsoft.com/office/drawing/2014/main" id="{6F747084-B064-4085-B900-F1CFDE821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756EEFFA-DAD2-4D17-9E25-C17661ACA0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79E4CA41-A305-4053-B1E7-0ED75275C0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3C1B37-C43F-4D50-A096-8C69B3A2D193}" type="datetimeFigureOut">
              <a:rPr lang="uk-UA" smtClean="0"/>
              <a:t>23.09.2022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549DAB44-DF25-431D-B35D-7948A833A6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5589EDDA-C865-470A-9330-BD4BCB9DD6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A436B-C448-4E98-AB26-6C771DAFDB8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998185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185072A-E204-4857-91FA-DF9723DC270A}"/>
              </a:ext>
            </a:extLst>
          </p:cNvPr>
          <p:cNvSpPr/>
          <p:nvPr/>
        </p:nvSpPr>
        <p:spPr>
          <a:xfrm>
            <a:off x="3639069" y="154966"/>
            <a:ext cx="1633636" cy="53950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/>
              <a:t>Автосервіс</a:t>
            </a:r>
            <a:endParaRPr lang="ru-UA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2B1E0B4-82E7-453F-9161-52C40C88C34D}"/>
              </a:ext>
            </a:extLst>
          </p:cNvPr>
          <p:cNvSpPr/>
          <p:nvPr/>
        </p:nvSpPr>
        <p:spPr>
          <a:xfrm>
            <a:off x="487551" y="201775"/>
            <a:ext cx="1149532" cy="41801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600" dirty="0"/>
              <a:t>Директор</a:t>
            </a:r>
            <a:endParaRPr lang="ru-UA" sz="1600" dirty="0"/>
          </a:p>
        </p:txBody>
      </p:sp>
      <p:sp>
        <p:nvSpPr>
          <p:cNvPr id="4" name="Diamond 3">
            <a:extLst>
              <a:ext uri="{FF2B5EF4-FFF2-40B4-BE49-F238E27FC236}">
                <a16:creationId xmlns:a16="http://schemas.microsoft.com/office/drawing/2014/main" id="{7604DD2E-DB91-407A-9018-854D18F3E830}"/>
              </a:ext>
            </a:extLst>
          </p:cNvPr>
          <p:cNvSpPr/>
          <p:nvPr/>
        </p:nvSpPr>
        <p:spPr>
          <a:xfrm>
            <a:off x="1980275" y="224465"/>
            <a:ext cx="1213923" cy="540000"/>
          </a:xfrm>
          <a:prstGeom prst="diamond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400" dirty="0"/>
              <a:t>керує</a:t>
            </a:r>
            <a:endParaRPr lang="ru-UA" sz="14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8BAFCF8-8C8D-4E59-A3B2-5B4C1B1D3453}"/>
              </a:ext>
            </a:extLst>
          </p:cNvPr>
          <p:cNvCxnSpPr/>
          <p:nvPr/>
        </p:nvCxnSpPr>
        <p:spPr>
          <a:xfrm>
            <a:off x="504967" y="872639"/>
            <a:ext cx="1149532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BA03E81-D280-47CC-A49F-2C593B1E1B7A}"/>
              </a:ext>
            </a:extLst>
          </p:cNvPr>
          <p:cNvCxnSpPr/>
          <p:nvPr/>
        </p:nvCxnSpPr>
        <p:spPr>
          <a:xfrm>
            <a:off x="1637083" y="602639"/>
            <a:ext cx="0" cy="54000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9CA43A4-33FF-4DCB-A0B3-C2A595FA495A}"/>
              </a:ext>
            </a:extLst>
          </p:cNvPr>
          <p:cNvSpPr txBox="1"/>
          <p:nvPr/>
        </p:nvSpPr>
        <p:spPr>
          <a:xfrm>
            <a:off x="513676" y="583465"/>
            <a:ext cx="5399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600" dirty="0"/>
              <a:t>ПІБ</a:t>
            </a:r>
            <a:endParaRPr lang="ru-UA" sz="1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1F8CBB2-A71E-4717-82F1-D93D22058B39}"/>
              </a:ext>
            </a:extLst>
          </p:cNvPr>
          <p:cNvSpPr txBox="1"/>
          <p:nvPr/>
        </p:nvSpPr>
        <p:spPr>
          <a:xfrm>
            <a:off x="513676" y="812824"/>
            <a:ext cx="10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600" dirty="0"/>
              <a:t>Паспорт</a:t>
            </a:r>
            <a:r>
              <a:rPr lang="en-US" sz="1600" dirty="0"/>
              <a:t>*</a:t>
            </a:r>
            <a:endParaRPr lang="ru-UA" sz="1600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9F01030-A4A9-468B-B6CC-77C3480DEA57}"/>
              </a:ext>
            </a:extLst>
          </p:cNvPr>
          <p:cNvCxnSpPr>
            <a:stCxn id="3" idx="3"/>
            <a:endCxn id="3" idx="3"/>
          </p:cNvCxnSpPr>
          <p:nvPr/>
        </p:nvCxnSpPr>
        <p:spPr>
          <a:xfrm>
            <a:off x="1637083" y="410781"/>
            <a:ext cx="0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3A1610CA-0858-4300-8590-6EB04781A26F}"/>
              </a:ext>
            </a:extLst>
          </p:cNvPr>
          <p:cNvCxnSpPr>
            <a:cxnSpLocks/>
            <a:stCxn id="4" idx="3"/>
            <a:endCxn id="2" idx="1"/>
          </p:cNvCxnSpPr>
          <p:nvPr/>
        </p:nvCxnSpPr>
        <p:spPr>
          <a:xfrm flipV="1">
            <a:off x="3194198" y="424720"/>
            <a:ext cx="444871" cy="69745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9274A18D-462A-4DC1-8615-D4DA5EF2DE27}"/>
              </a:ext>
            </a:extLst>
          </p:cNvPr>
          <p:cNvCxnSpPr/>
          <p:nvPr/>
        </p:nvCxnSpPr>
        <p:spPr>
          <a:xfrm>
            <a:off x="3638281" y="657892"/>
            <a:ext cx="0" cy="54000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D9BD7B4C-EFF5-41B2-BE50-03C27E7A20AA}"/>
              </a:ext>
            </a:extLst>
          </p:cNvPr>
          <p:cNvCxnSpPr/>
          <p:nvPr/>
        </p:nvCxnSpPr>
        <p:spPr>
          <a:xfrm>
            <a:off x="3643738" y="922019"/>
            <a:ext cx="1633636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A963B7C8-1037-442A-8A8A-F4B97DF67A8C}"/>
              </a:ext>
            </a:extLst>
          </p:cNvPr>
          <p:cNvSpPr txBox="1"/>
          <p:nvPr/>
        </p:nvSpPr>
        <p:spPr>
          <a:xfrm>
            <a:off x="3601772" y="633726"/>
            <a:ext cx="8557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600" dirty="0"/>
              <a:t>Назва*</a:t>
            </a:r>
            <a:endParaRPr lang="ru-UA" sz="16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01E0825-ACB5-4DF2-8A2F-B36124AB6A09}"/>
              </a:ext>
            </a:extLst>
          </p:cNvPr>
          <p:cNvSpPr txBox="1"/>
          <p:nvPr/>
        </p:nvSpPr>
        <p:spPr>
          <a:xfrm>
            <a:off x="3639069" y="872639"/>
            <a:ext cx="8114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1600" dirty="0"/>
              <a:t>Адреса</a:t>
            </a:r>
            <a:endParaRPr lang="ru-UA" sz="1600" dirty="0"/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0F3FBB4A-6DBD-4CCB-AB26-FEF637DF6969}"/>
              </a:ext>
            </a:extLst>
          </p:cNvPr>
          <p:cNvCxnSpPr>
            <a:cxnSpLocks/>
            <a:stCxn id="2" idx="3"/>
            <a:endCxn id="70" idx="1"/>
          </p:cNvCxnSpPr>
          <p:nvPr/>
        </p:nvCxnSpPr>
        <p:spPr>
          <a:xfrm>
            <a:off x="5272705" y="424720"/>
            <a:ext cx="1225695" cy="85614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70" name="Diamond 69">
            <a:extLst>
              <a:ext uri="{FF2B5EF4-FFF2-40B4-BE49-F238E27FC236}">
                <a16:creationId xmlns:a16="http://schemas.microsoft.com/office/drawing/2014/main" id="{3D946840-DA6E-4464-9403-1A39CA496A53}"/>
              </a:ext>
            </a:extLst>
          </p:cNvPr>
          <p:cNvSpPr/>
          <p:nvPr/>
        </p:nvSpPr>
        <p:spPr>
          <a:xfrm>
            <a:off x="6498400" y="203021"/>
            <a:ext cx="1203508" cy="614625"/>
          </a:xfrm>
          <a:prstGeom prst="diamond">
            <a:avLst/>
          </a:prstGeom>
          <a:ln w="38100" cmpd="dbl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400" dirty="0"/>
              <a:t>містить</a:t>
            </a:r>
            <a:endParaRPr lang="ru-UA" sz="1400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E942C0D0-C4A2-47EE-8E62-6350B52E6123}"/>
              </a:ext>
            </a:extLst>
          </p:cNvPr>
          <p:cNvSpPr/>
          <p:nvPr/>
        </p:nvSpPr>
        <p:spPr>
          <a:xfrm>
            <a:off x="9245797" y="278538"/>
            <a:ext cx="1975862" cy="431854"/>
          </a:xfrm>
          <a:prstGeom prst="rect">
            <a:avLst/>
          </a:prstGeom>
          <a:gradFill>
            <a:gsLst>
              <a:gs pos="0">
                <a:schemeClr val="accent3">
                  <a:satMod val="103000"/>
                  <a:lumMod val="102000"/>
                  <a:tint val="94000"/>
                </a:schemeClr>
              </a:gs>
              <a:gs pos="50000">
                <a:schemeClr val="accent3">
                  <a:satMod val="110000"/>
                  <a:lumMod val="100000"/>
                  <a:shade val="100000"/>
                </a:schemeClr>
              </a:gs>
              <a:gs pos="100000">
                <a:schemeClr val="accent3">
                  <a:lumMod val="99000"/>
                  <a:satMod val="120000"/>
                  <a:shade val="78000"/>
                </a:schemeClr>
              </a:gs>
            </a:gsLst>
          </a:gradFill>
          <a:ln w="38100" cmpd="dbl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  <a:effectLst>
            <a:outerShdw blurRad="107950" dist="12700" dir="5400000" algn="ctr">
              <a:srgbClr val="000000"/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600" dirty="0"/>
              <a:t>Підрозділи</a:t>
            </a:r>
            <a:endParaRPr lang="ru-UA" sz="1600" dirty="0"/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DCF0B052-A6D1-4975-BA64-162E380765BB}"/>
              </a:ext>
            </a:extLst>
          </p:cNvPr>
          <p:cNvCxnSpPr/>
          <p:nvPr/>
        </p:nvCxnSpPr>
        <p:spPr>
          <a:xfrm>
            <a:off x="9239551" y="723737"/>
            <a:ext cx="0" cy="54000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7563341C-FC20-40EF-9F76-53DB0A06C48C}"/>
              </a:ext>
            </a:extLst>
          </p:cNvPr>
          <p:cNvCxnSpPr/>
          <p:nvPr/>
        </p:nvCxnSpPr>
        <p:spPr>
          <a:xfrm>
            <a:off x="11215414" y="712216"/>
            <a:ext cx="0" cy="54000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95699E36-67CF-4DBE-B588-8EA18CF94452}"/>
              </a:ext>
            </a:extLst>
          </p:cNvPr>
          <p:cNvCxnSpPr>
            <a:cxnSpLocks/>
          </p:cNvCxnSpPr>
          <p:nvPr/>
        </p:nvCxnSpPr>
        <p:spPr>
          <a:xfrm>
            <a:off x="9239551" y="1008297"/>
            <a:ext cx="1975863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40E859A4-4D2E-4270-9E4D-7F843A44ABDF}"/>
              </a:ext>
            </a:extLst>
          </p:cNvPr>
          <p:cNvSpPr txBox="1"/>
          <p:nvPr/>
        </p:nvSpPr>
        <p:spPr>
          <a:xfrm>
            <a:off x="9239551" y="723737"/>
            <a:ext cx="7954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1600" dirty="0"/>
              <a:t>Назва*</a:t>
            </a:r>
            <a:endParaRPr lang="ru-UA" sz="1600" dirty="0"/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07495EE0-EA4B-4842-928C-F3BCF5CCE552}"/>
              </a:ext>
            </a:extLst>
          </p:cNvPr>
          <p:cNvCxnSpPr/>
          <p:nvPr/>
        </p:nvCxnSpPr>
        <p:spPr>
          <a:xfrm>
            <a:off x="5272705" y="640581"/>
            <a:ext cx="0" cy="54000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07" name="Пряма сполучна лінія 20">
            <a:extLst>
              <a:ext uri="{FF2B5EF4-FFF2-40B4-BE49-F238E27FC236}">
                <a16:creationId xmlns:a16="http://schemas.microsoft.com/office/drawing/2014/main" id="{FB752FB9-17A2-4A7B-A911-7C15DD367772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>
            <a:off x="1637083" y="410781"/>
            <a:ext cx="343192" cy="83684"/>
          </a:xfrm>
          <a:prstGeom prst="line">
            <a:avLst/>
          </a:prstGeom>
          <a:ln w="38100" cmpd="dbl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BAB45F47-A258-4862-8801-889925682A18}"/>
              </a:ext>
            </a:extLst>
          </p:cNvPr>
          <p:cNvSpPr txBox="1"/>
          <p:nvPr/>
        </p:nvSpPr>
        <p:spPr>
          <a:xfrm>
            <a:off x="1596988" y="129318"/>
            <a:ext cx="1722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400" dirty="0"/>
              <a:t>1</a:t>
            </a:r>
            <a:endParaRPr lang="ru-UA" sz="1400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267710ED-C0BA-442D-85FC-1A1DE6115943}"/>
              </a:ext>
            </a:extLst>
          </p:cNvPr>
          <p:cNvSpPr txBox="1"/>
          <p:nvPr/>
        </p:nvSpPr>
        <p:spPr>
          <a:xfrm>
            <a:off x="3368112" y="144846"/>
            <a:ext cx="3385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1400" dirty="0"/>
              <a:t>М</a:t>
            </a:r>
            <a:endParaRPr lang="ru-UA" sz="1400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D8AB2D29-E1F4-4D41-978E-E9BEBB49E4AF}"/>
              </a:ext>
            </a:extLst>
          </p:cNvPr>
          <p:cNvSpPr txBox="1"/>
          <p:nvPr/>
        </p:nvSpPr>
        <p:spPr>
          <a:xfrm>
            <a:off x="5280918" y="103004"/>
            <a:ext cx="1722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400" dirty="0"/>
              <a:t>1</a:t>
            </a:r>
            <a:endParaRPr lang="ru-UA" sz="1400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062C536D-9489-4F42-82B4-D1976097BFE1}"/>
              </a:ext>
            </a:extLst>
          </p:cNvPr>
          <p:cNvSpPr txBox="1"/>
          <p:nvPr/>
        </p:nvSpPr>
        <p:spPr>
          <a:xfrm>
            <a:off x="8850663" y="137603"/>
            <a:ext cx="1722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400" dirty="0"/>
              <a:t>М</a:t>
            </a:r>
            <a:endParaRPr lang="ru-UA" sz="1400" dirty="0"/>
          </a:p>
        </p:txBody>
      </p:sp>
      <p:cxnSp>
        <p:nvCxnSpPr>
          <p:cNvPr id="115" name="Пряма сполучна лінія 20">
            <a:extLst>
              <a:ext uri="{FF2B5EF4-FFF2-40B4-BE49-F238E27FC236}">
                <a16:creationId xmlns:a16="http://schemas.microsoft.com/office/drawing/2014/main" id="{7CFC7047-4310-4530-A853-7489202EBB86}"/>
              </a:ext>
            </a:extLst>
          </p:cNvPr>
          <p:cNvCxnSpPr>
            <a:cxnSpLocks/>
            <a:stCxn id="70" idx="3"/>
            <a:endCxn id="77" idx="1"/>
          </p:cNvCxnSpPr>
          <p:nvPr/>
        </p:nvCxnSpPr>
        <p:spPr>
          <a:xfrm flipV="1">
            <a:off x="7701908" y="494465"/>
            <a:ext cx="1543889" cy="15869"/>
          </a:xfrm>
          <a:prstGeom prst="line">
            <a:avLst/>
          </a:prstGeom>
          <a:ln w="38100" cmpd="dbl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Rectangle 123">
            <a:extLst>
              <a:ext uri="{FF2B5EF4-FFF2-40B4-BE49-F238E27FC236}">
                <a16:creationId xmlns:a16="http://schemas.microsoft.com/office/drawing/2014/main" id="{44174103-EE27-4E35-8877-EDFABD06D9D1}"/>
              </a:ext>
            </a:extLst>
          </p:cNvPr>
          <p:cNvSpPr/>
          <p:nvPr/>
        </p:nvSpPr>
        <p:spPr>
          <a:xfrm>
            <a:off x="10561800" y="2106034"/>
            <a:ext cx="1201003" cy="623281"/>
          </a:xfrm>
          <a:prstGeom prst="rect">
            <a:avLst/>
          </a:prstGeom>
          <a:ln w="0" cmpd="dbl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600" dirty="0"/>
              <a:t>Послуги</a:t>
            </a:r>
            <a:endParaRPr lang="ru-UA" sz="1600" dirty="0"/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5805DCCA-B744-4EBA-8C68-161FC3BB3AE8}"/>
              </a:ext>
            </a:extLst>
          </p:cNvPr>
          <p:cNvSpPr txBox="1"/>
          <p:nvPr/>
        </p:nvSpPr>
        <p:spPr>
          <a:xfrm>
            <a:off x="10573116" y="2734884"/>
            <a:ext cx="7954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1600" dirty="0"/>
              <a:t>Назва*</a:t>
            </a:r>
            <a:endParaRPr lang="ru-UA" sz="1600" dirty="0"/>
          </a:p>
        </p:txBody>
      </p: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5F36EE37-E360-4219-8086-06B54D142BDE}"/>
              </a:ext>
            </a:extLst>
          </p:cNvPr>
          <p:cNvCxnSpPr>
            <a:cxnSpLocks/>
            <a:stCxn id="206" idx="3"/>
            <a:endCxn id="124" idx="1"/>
          </p:cNvCxnSpPr>
          <p:nvPr/>
        </p:nvCxnSpPr>
        <p:spPr>
          <a:xfrm>
            <a:off x="8981916" y="1487894"/>
            <a:ext cx="1579884" cy="929781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84" name="Rectangle 183">
            <a:extLst>
              <a:ext uri="{FF2B5EF4-FFF2-40B4-BE49-F238E27FC236}">
                <a16:creationId xmlns:a16="http://schemas.microsoft.com/office/drawing/2014/main" id="{9232EB3B-6AAF-455E-8051-85A7B3C2ED93}"/>
              </a:ext>
            </a:extLst>
          </p:cNvPr>
          <p:cNvSpPr/>
          <p:nvPr/>
        </p:nvSpPr>
        <p:spPr>
          <a:xfrm>
            <a:off x="5579428" y="2820557"/>
            <a:ext cx="1542197" cy="37817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600" dirty="0"/>
              <a:t>Працівники</a:t>
            </a:r>
            <a:endParaRPr lang="ru-UA" sz="1600" dirty="0"/>
          </a:p>
        </p:txBody>
      </p: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CE40B040-C4C5-4D6B-A070-C0297044B033}"/>
              </a:ext>
            </a:extLst>
          </p:cNvPr>
          <p:cNvCxnSpPr/>
          <p:nvPr/>
        </p:nvCxnSpPr>
        <p:spPr>
          <a:xfrm>
            <a:off x="5579428" y="3160816"/>
            <a:ext cx="0" cy="54000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4CF676ED-C93C-4EB5-B376-A888BF543410}"/>
              </a:ext>
            </a:extLst>
          </p:cNvPr>
          <p:cNvCxnSpPr/>
          <p:nvPr/>
        </p:nvCxnSpPr>
        <p:spPr>
          <a:xfrm>
            <a:off x="5579428" y="3449682"/>
            <a:ext cx="1542197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A8D87158-6F4C-4862-BF81-057E96500B5A}"/>
              </a:ext>
            </a:extLst>
          </p:cNvPr>
          <p:cNvCxnSpPr/>
          <p:nvPr/>
        </p:nvCxnSpPr>
        <p:spPr>
          <a:xfrm>
            <a:off x="7121625" y="3220323"/>
            <a:ext cx="0" cy="474472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9F50FD1D-8BC2-4887-BB23-AE02E3366EE9}"/>
              </a:ext>
            </a:extLst>
          </p:cNvPr>
          <p:cNvCxnSpPr>
            <a:cxnSpLocks/>
          </p:cNvCxnSpPr>
          <p:nvPr/>
        </p:nvCxnSpPr>
        <p:spPr>
          <a:xfrm>
            <a:off x="11761642" y="2671165"/>
            <a:ext cx="0" cy="373885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06" name="Diamond 205">
            <a:extLst>
              <a:ext uri="{FF2B5EF4-FFF2-40B4-BE49-F238E27FC236}">
                <a16:creationId xmlns:a16="http://schemas.microsoft.com/office/drawing/2014/main" id="{FFF808A2-F69C-4813-B7F0-1D2B539CFFAA}"/>
              </a:ext>
            </a:extLst>
          </p:cNvPr>
          <p:cNvSpPr/>
          <p:nvPr/>
        </p:nvSpPr>
        <p:spPr>
          <a:xfrm>
            <a:off x="7622050" y="1180581"/>
            <a:ext cx="1359866" cy="614625"/>
          </a:xfrm>
          <a:prstGeom prst="diamond">
            <a:avLst/>
          </a:prstGeom>
          <a:ln w="0" cmpd="dbl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400" dirty="0"/>
              <a:t>надає</a:t>
            </a:r>
            <a:endParaRPr lang="ru-UA" sz="1400" dirty="0"/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0B28D84C-82D7-42F5-AAF8-6F73E01C1AEE}"/>
              </a:ext>
            </a:extLst>
          </p:cNvPr>
          <p:cNvSpPr txBox="1"/>
          <p:nvPr/>
        </p:nvSpPr>
        <p:spPr>
          <a:xfrm>
            <a:off x="5579427" y="3169730"/>
            <a:ext cx="4748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1600" dirty="0"/>
              <a:t>ПІБ</a:t>
            </a:r>
            <a:endParaRPr lang="ru-UA" sz="1600" dirty="0"/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F6570891-9E43-4158-8CBD-BC0D6505B325}"/>
              </a:ext>
            </a:extLst>
          </p:cNvPr>
          <p:cNvSpPr txBox="1"/>
          <p:nvPr/>
        </p:nvSpPr>
        <p:spPr>
          <a:xfrm>
            <a:off x="5579426" y="3417549"/>
            <a:ext cx="10038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1600" dirty="0"/>
              <a:t>Паспорт*</a:t>
            </a:r>
          </a:p>
          <a:p>
            <a:endParaRPr lang="ru-UA" sz="1600" dirty="0"/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E0C5FE13-5F4E-4C8F-8503-C3F9144E8B81}"/>
              </a:ext>
            </a:extLst>
          </p:cNvPr>
          <p:cNvSpPr txBox="1"/>
          <p:nvPr/>
        </p:nvSpPr>
        <p:spPr>
          <a:xfrm>
            <a:off x="5555297" y="3671874"/>
            <a:ext cx="1566326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1600" dirty="0"/>
              <a:t>Рік народження</a:t>
            </a:r>
          </a:p>
          <a:p>
            <a:endParaRPr lang="ru-UA" dirty="0"/>
          </a:p>
        </p:txBody>
      </p:sp>
      <p:cxnSp>
        <p:nvCxnSpPr>
          <p:cNvPr id="215" name="Straight Connector 214">
            <a:extLst>
              <a:ext uri="{FF2B5EF4-FFF2-40B4-BE49-F238E27FC236}">
                <a16:creationId xmlns:a16="http://schemas.microsoft.com/office/drawing/2014/main" id="{E00D7C08-D784-4CEE-B9B9-0D9FFFBECE1D}"/>
              </a:ext>
            </a:extLst>
          </p:cNvPr>
          <p:cNvCxnSpPr/>
          <p:nvPr/>
        </p:nvCxnSpPr>
        <p:spPr>
          <a:xfrm>
            <a:off x="5579426" y="3692041"/>
            <a:ext cx="1542197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C2129FDA-E8C1-48EE-806B-72AF887532C9}"/>
              </a:ext>
            </a:extLst>
          </p:cNvPr>
          <p:cNvCxnSpPr>
            <a:cxnSpLocks/>
            <a:endCxn id="213" idx="3"/>
          </p:cNvCxnSpPr>
          <p:nvPr/>
        </p:nvCxnSpPr>
        <p:spPr>
          <a:xfrm>
            <a:off x="5554027" y="3963913"/>
            <a:ext cx="1567596" cy="15738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23" name="Straight Connector 222">
            <a:extLst>
              <a:ext uri="{FF2B5EF4-FFF2-40B4-BE49-F238E27FC236}">
                <a16:creationId xmlns:a16="http://schemas.microsoft.com/office/drawing/2014/main" id="{EAB5C81F-F097-4372-8313-07B4009F9F02}"/>
              </a:ext>
            </a:extLst>
          </p:cNvPr>
          <p:cNvCxnSpPr/>
          <p:nvPr/>
        </p:nvCxnSpPr>
        <p:spPr>
          <a:xfrm>
            <a:off x="5579426" y="3700816"/>
            <a:ext cx="0" cy="474472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24" name="Straight Connector 223">
            <a:extLst>
              <a:ext uri="{FF2B5EF4-FFF2-40B4-BE49-F238E27FC236}">
                <a16:creationId xmlns:a16="http://schemas.microsoft.com/office/drawing/2014/main" id="{F078BA51-D6F0-43BE-A21C-0D4B63E4A248}"/>
              </a:ext>
            </a:extLst>
          </p:cNvPr>
          <p:cNvCxnSpPr/>
          <p:nvPr/>
        </p:nvCxnSpPr>
        <p:spPr>
          <a:xfrm>
            <a:off x="7121623" y="3712780"/>
            <a:ext cx="0" cy="474472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27" name="Straight Connector 226">
            <a:extLst>
              <a:ext uri="{FF2B5EF4-FFF2-40B4-BE49-F238E27FC236}">
                <a16:creationId xmlns:a16="http://schemas.microsoft.com/office/drawing/2014/main" id="{60AE99F6-9F4A-48AF-A7EB-49C77EEC9326}"/>
              </a:ext>
            </a:extLst>
          </p:cNvPr>
          <p:cNvCxnSpPr/>
          <p:nvPr/>
        </p:nvCxnSpPr>
        <p:spPr>
          <a:xfrm>
            <a:off x="10562962" y="3045050"/>
            <a:ext cx="119868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28" name="TextBox 227">
            <a:extLst>
              <a:ext uri="{FF2B5EF4-FFF2-40B4-BE49-F238E27FC236}">
                <a16:creationId xmlns:a16="http://schemas.microsoft.com/office/drawing/2014/main" id="{052DD2B9-8687-48CE-900E-DECF72D54231}"/>
              </a:ext>
            </a:extLst>
          </p:cNvPr>
          <p:cNvSpPr txBox="1"/>
          <p:nvPr/>
        </p:nvSpPr>
        <p:spPr>
          <a:xfrm>
            <a:off x="10553916" y="3038860"/>
            <a:ext cx="6719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1600" dirty="0"/>
              <a:t>Ціна*</a:t>
            </a:r>
          </a:p>
        </p:txBody>
      </p:sp>
      <p:cxnSp>
        <p:nvCxnSpPr>
          <p:cNvPr id="234" name="Straight Connector 233">
            <a:extLst>
              <a:ext uri="{FF2B5EF4-FFF2-40B4-BE49-F238E27FC236}">
                <a16:creationId xmlns:a16="http://schemas.microsoft.com/office/drawing/2014/main" id="{44FAF072-16E6-4AFB-92A5-6B82728BD2F7}"/>
              </a:ext>
            </a:extLst>
          </p:cNvPr>
          <p:cNvCxnSpPr/>
          <p:nvPr/>
        </p:nvCxnSpPr>
        <p:spPr>
          <a:xfrm>
            <a:off x="11761642" y="3018136"/>
            <a:ext cx="0" cy="338554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36" name="TextBox 235">
            <a:extLst>
              <a:ext uri="{FF2B5EF4-FFF2-40B4-BE49-F238E27FC236}">
                <a16:creationId xmlns:a16="http://schemas.microsoft.com/office/drawing/2014/main" id="{EC32B8DE-4DFC-4784-8CB5-B64DD417EBA2}"/>
              </a:ext>
            </a:extLst>
          </p:cNvPr>
          <p:cNvSpPr txBox="1"/>
          <p:nvPr/>
        </p:nvSpPr>
        <p:spPr>
          <a:xfrm>
            <a:off x="5509315" y="359226"/>
            <a:ext cx="1722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400" dirty="0"/>
              <a:t>1</a:t>
            </a:r>
            <a:endParaRPr lang="ru-UA" sz="1400" dirty="0"/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E23F0F0C-2EBF-49B5-87B1-1A2D28DE1E9B}"/>
              </a:ext>
            </a:extLst>
          </p:cNvPr>
          <p:cNvSpPr txBox="1"/>
          <p:nvPr/>
        </p:nvSpPr>
        <p:spPr>
          <a:xfrm>
            <a:off x="5985652" y="2472462"/>
            <a:ext cx="1722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400" dirty="0"/>
              <a:t>М</a:t>
            </a:r>
            <a:endParaRPr lang="ru-UA" sz="1400" dirty="0"/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9A2F3512-DFC6-4FAC-AF18-5FD4C93687BA}"/>
              </a:ext>
            </a:extLst>
          </p:cNvPr>
          <p:cNvSpPr txBox="1"/>
          <p:nvPr/>
        </p:nvSpPr>
        <p:spPr>
          <a:xfrm>
            <a:off x="10260058" y="1938716"/>
            <a:ext cx="1722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400" dirty="0"/>
              <a:t>М</a:t>
            </a:r>
            <a:endParaRPr lang="ru-UA" sz="1400" dirty="0"/>
          </a:p>
        </p:txBody>
      </p:sp>
      <p:sp>
        <p:nvSpPr>
          <p:cNvPr id="239" name="Diamond 238">
            <a:extLst>
              <a:ext uri="{FF2B5EF4-FFF2-40B4-BE49-F238E27FC236}">
                <a16:creationId xmlns:a16="http://schemas.microsoft.com/office/drawing/2014/main" id="{69CD2FAF-B023-430D-AF4B-CAC4C528D468}"/>
              </a:ext>
            </a:extLst>
          </p:cNvPr>
          <p:cNvSpPr/>
          <p:nvPr/>
        </p:nvSpPr>
        <p:spPr>
          <a:xfrm>
            <a:off x="1102738" y="1637344"/>
            <a:ext cx="1333034" cy="842147"/>
          </a:xfrm>
          <a:prstGeom prst="diamond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400" dirty="0"/>
              <a:t>обслуговує</a:t>
            </a:r>
            <a:endParaRPr lang="ru-UA" sz="1400" dirty="0"/>
          </a:p>
        </p:txBody>
      </p:sp>
      <p:cxnSp>
        <p:nvCxnSpPr>
          <p:cNvPr id="241" name="Straight Connector 240">
            <a:extLst>
              <a:ext uri="{FF2B5EF4-FFF2-40B4-BE49-F238E27FC236}">
                <a16:creationId xmlns:a16="http://schemas.microsoft.com/office/drawing/2014/main" id="{2F096C15-BBB8-449F-89C6-EB768E44F8B0}"/>
              </a:ext>
            </a:extLst>
          </p:cNvPr>
          <p:cNvCxnSpPr>
            <a:cxnSpLocks/>
            <a:stCxn id="239" idx="0"/>
            <a:endCxn id="2" idx="1"/>
          </p:cNvCxnSpPr>
          <p:nvPr/>
        </p:nvCxnSpPr>
        <p:spPr>
          <a:xfrm flipV="1">
            <a:off x="1769255" y="424720"/>
            <a:ext cx="1869814" cy="1212624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45" name="Rectangle 244">
            <a:extLst>
              <a:ext uri="{FF2B5EF4-FFF2-40B4-BE49-F238E27FC236}">
                <a16:creationId xmlns:a16="http://schemas.microsoft.com/office/drawing/2014/main" id="{4BF77EEB-E2AD-4092-8906-AB6DEB2EB215}"/>
              </a:ext>
            </a:extLst>
          </p:cNvPr>
          <p:cNvSpPr/>
          <p:nvPr/>
        </p:nvSpPr>
        <p:spPr>
          <a:xfrm>
            <a:off x="1019365" y="3209143"/>
            <a:ext cx="1509190" cy="617375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600" dirty="0"/>
              <a:t>Автомобіль</a:t>
            </a:r>
          </a:p>
        </p:txBody>
      </p:sp>
      <p:sp>
        <p:nvSpPr>
          <p:cNvPr id="246" name="Diamond 245">
            <a:extLst>
              <a:ext uri="{FF2B5EF4-FFF2-40B4-BE49-F238E27FC236}">
                <a16:creationId xmlns:a16="http://schemas.microsoft.com/office/drawing/2014/main" id="{0ABFEB8F-D928-4161-B03C-3B83984937F6}"/>
              </a:ext>
            </a:extLst>
          </p:cNvPr>
          <p:cNvSpPr/>
          <p:nvPr/>
        </p:nvSpPr>
        <p:spPr>
          <a:xfrm>
            <a:off x="3367092" y="3136489"/>
            <a:ext cx="1325068" cy="761437"/>
          </a:xfrm>
          <a:prstGeom prst="diamond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400" dirty="0"/>
              <a:t>має</a:t>
            </a:r>
            <a:endParaRPr lang="ru-UA" sz="1400" dirty="0"/>
          </a:p>
        </p:txBody>
      </p:sp>
      <p:sp>
        <p:nvSpPr>
          <p:cNvPr id="247" name="Rectangle 246">
            <a:extLst>
              <a:ext uri="{FF2B5EF4-FFF2-40B4-BE49-F238E27FC236}">
                <a16:creationId xmlns:a16="http://schemas.microsoft.com/office/drawing/2014/main" id="{3B2DAE63-6902-4EB7-9F3D-B898C104088D}"/>
              </a:ext>
            </a:extLst>
          </p:cNvPr>
          <p:cNvSpPr/>
          <p:nvPr/>
        </p:nvSpPr>
        <p:spPr>
          <a:xfrm>
            <a:off x="3169818" y="4701096"/>
            <a:ext cx="1719617" cy="599639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600" dirty="0"/>
              <a:t>Власник</a:t>
            </a:r>
            <a:endParaRPr lang="ru-UA" sz="1600" dirty="0"/>
          </a:p>
        </p:txBody>
      </p:sp>
      <p:cxnSp>
        <p:nvCxnSpPr>
          <p:cNvPr id="249" name="Straight Connector 248">
            <a:extLst>
              <a:ext uri="{FF2B5EF4-FFF2-40B4-BE49-F238E27FC236}">
                <a16:creationId xmlns:a16="http://schemas.microsoft.com/office/drawing/2014/main" id="{7EB34B70-448F-4566-9639-B6724D886B34}"/>
              </a:ext>
            </a:extLst>
          </p:cNvPr>
          <p:cNvCxnSpPr>
            <a:cxnSpLocks/>
            <a:stCxn id="124" idx="1"/>
            <a:endCxn id="250" idx="0"/>
          </p:cNvCxnSpPr>
          <p:nvPr/>
        </p:nvCxnSpPr>
        <p:spPr>
          <a:xfrm flipH="1" flipV="1">
            <a:off x="9817012" y="2311006"/>
            <a:ext cx="744788" cy="106669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50" name="Isosceles Triangle 249">
            <a:extLst>
              <a:ext uri="{FF2B5EF4-FFF2-40B4-BE49-F238E27FC236}">
                <a16:creationId xmlns:a16="http://schemas.microsoft.com/office/drawing/2014/main" id="{85F2CE91-3A68-42F2-B895-16079943D22A}"/>
              </a:ext>
            </a:extLst>
          </p:cNvPr>
          <p:cNvSpPr/>
          <p:nvPr/>
        </p:nvSpPr>
        <p:spPr>
          <a:xfrm rot="5654955">
            <a:off x="9331669" y="2101764"/>
            <a:ext cx="582143" cy="389614"/>
          </a:xfrm>
          <a:prstGeom prst="triangl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  <p:sp>
        <p:nvSpPr>
          <p:cNvPr id="254" name="Rectangle 253">
            <a:extLst>
              <a:ext uri="{FF2B5EF4-FFF2-40B4-BE49-F238E27FC236}">
                <a16:creationId xmlns:a16="http://schemas.microsoft.com/office/drawing/2014/main" id="{D8E8416F-18E9-48E1-B62E-904C8758C15C}"/>
              </a:ext>
            </a:extLst>
          </p:cNvPr>
          <p:cNvSpPr/>
          <p:nvPr/>
        </p:nvSpPr>
        <p:spPr>
          <a:xfrm>
            <a:off x="7605508" y="2050645"/>
            <a:ext cx="1245155" cy="403985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/>
              <a:t>Евакуатор</a:t>
            </a:r>
            <a:endParaRPr lang="ru-UA" dirty="0"/>
          </a:p>
        </p:txBody>
      </p:sp>
      <p:cxnSp>
        <p:nvCxnSpPr>
          <p:cNvPr id="259" name="Straight Connector 258">
            <a:extLst>
              <a:ext uri="{FF2B5EF4-FFF2-40B4-BE49-F238E27FC236}">
                <a16:creationId xmlns:a16="http://schemas.microsoft.com/office/drawing/2014/main" id="{65C87982-B92A-4E47-97A7-B5E08DD6CFEB}"/>
              </a:ext>
            </a:extLst>
          </p:cNvPr>
          <p:cNvCxnSpPr>
            <a:cxnSpLocks/>
            <a:stCxn id="239" idx="2"/>
            <a:endCxn id="245" idx="0"/>
          </p:cNvCxnSpPr>
          <p:nvPr/>
        </p:nvCxnSpPr>
        <p:spPr>
          <a:xfrm>
            <a:off x="1769255" y="2479491"/>
            <a:ext cx="4705" cy="729652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62" name="Straight Connector 261">
            <a:extLst>
              <a:ext uri="{FF2B5EF4-FFF2-40B4-BE49-F238E27FC236}">
                <a16:creationId xmlns:a16="http://schemas.microsoft.com/office/drawing/2014/main" id="{3F0EC665-55F9-4401-93D8-5C5799FBB1D5}"/>
              </a:ext>
            </a:extLst>
          </p:cNvPr>
          <p:cNvCxnSpPr>
            <a:stCxn id="245" idx="3"/>
            <a:endCxn id="246" idx="1"/>
          </p:cNvCxnSpPr>
          <p:nvPr/>
        </p:nvCxnSpPr>
        <p:spPr>
          <a:xfrm flipV="1">
            <a:off x="2528555" y="3517208"/>
            <a:ext cx="838537" cy="623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82" name="TextBox 281">
            <a:extLst>
              <a:ext uri="{FF2B5EF4-FFF2-40B4-BE49-F238E27FC236}">
                <a16:creationId xmlns:a16="http://schemas.microsoft.com/office/drawing/2014/main" id="{F2871F96-2599-4B97-951F-64A39B3AB56F}"/>
              </a:ext>
            </a:extLst>
          </p:cNvPr>
          <p:cNvSpPr txBox="1"/>
          <p:nvPr/>
        </p:nvSpPr>
        <p:spPr>
          <a:xfrm>
            <a:off x="7549950" y="2423158"/>
            <a:ext cx="1150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1600" dirty="0"/>
              <a:t>Номер </a:t>
            </a:r>
            <a:r>
              <a:rPr lang="uk-UA" sz="1600" dirty="0" err="1"/>
              <a:t>тел</a:t>
            </a:r>
            <a:r>
              <a:rPr lang="uk-UA" sz="1600" dirty="0"/>
              <a:t>.</a:t>
            </a:r>
            <a:endParaRPr lang="ru-UA" sz="1600" dirty="0"/>
          </a:p>
        </p:txBody>
      </p:sp>
      <p:cxnSp>
        <p:nvCxnSpPr>
          <p:cNvPr id="286" name="Straight Connector 285">
            <a:extLst>
              <a:ext uri="{FF2B5EF4-FFF2-40B4-BE49-F238E27FC236}">
                <a16:creationId xmlns:a16="http://schemas.microsoft.com/office/drawing/2014/main" id="{F3034C22-1C72-4D2D-A884-196B0842FCC4}"/>
              </a:ext>
            </a:extLst>
          </p:cNvPr>
          <p:cNvCxnSpPr/>
          <p:nvPr/>
        </p:nvCxnSpPr>
        <p:spPr>
          <a:xfrm>
            <a:off x="7605508" y="2429115"/>
            <a:ext cx="0" cy="301124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88" name="Straight Connector 287">
            <a:extLst>
              <a:ext uri="{FF2B5EF4-FFF2-40B4-BE49-F238E27FC236}">
                <a16:creationId xmlns:a16="http://schemas.microsoft.com/office/drawing/2014/main" id="{416899CF-1046-4BCE-A869-A12C5E449109}"/>
              </a:ext>
            </a:extLst>
          </p:cNvPr>
          <p:cNvCxnSpPr>
            <a:cxnSpLocks/>
          </p:cNvCxnSpPr>
          <p:nvPr/>
        </p:nvCxnSpPr>
        <p:spPr>
          <a:xfrm>
            <a:off x="8849423" y="2454630"/>
            <a:ext cx="0" cy="275609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91" name="TextBox 290">
            <a:extLst>
              <a:ext uri="{FF2B5EF4-FFF2-40B4-BE49-F238E27FC236}">
                <a16:creationId xmlns:a16="http://schemas.microsoft.com/office/drawing/2014/main" id="{35F2C3E1-CC66-4222-9A45-84E6E8C92743}"/>
              </a:ext>
            </a:extLst>
          </p:cNvPr>
          <p:cNvSpPr txBox="1"/>
          <p:nvPr/>
        </p:nvSpPr>
        <p:spPr>
          <a:xfrm>
            <a:off x="3419760" y="513115"/>
            <a:ext cx="1722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400" dirty="0"/>
              <a:t>1</a:t>
            </a:r>
            <a:endParaRPr lang="ru-UA" sz="1400" dirty="0"/>
          </a:p>
        </p:txBody>
      </p:sp>
      <p:sp>
        <p:nvSpPr>
          <p:cNvPr id="292" name="TextBox 291">
            <a:extLst>
              <a:ext uri="{FF2B5EF4-FFF2-40B4-BE49-F238E27FC236}">
                <a16:creationId xmlns:a16="http://schemas.microsoft.com/office/drawing/2014/main" id="{E3D63E88-7413-41DC-8F70-1BF932BC3666}"/>
              </a:ext>
            </a:extLst>
          </p:cNvPr>
          <p:cNvSpPr txBox="1"/>
          <p:nvPr/>
        </p:nvSpPr>
        <p:spPr>
          <a:xfrm>
            <a:off x="1401704" y="2876937"/>
            <a:ext cx="1722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400" dirty="0"/>
              <a:t>М</a:t>
            </a:r>
            <a:endParaRPr lang="ru-UA" sz="1400" dirty="0"/>
          </a:p>
        </p:txBody>
      </p:sp>
      <p:sp>
        <p:nvSpPr>
          <p:cNvPr id="293" name="TextBox 292">
            <a:extLst>
              <a:ext uri="{FF2B5EF4-FFF2-40B4-BE49-F238E27FC236}">
                <a16:creationId xmlns:a16="http://schemas.microsoft.com/office/drawing/2014/main" id="{4DEA446C-A879-4F65-A706-878BDF68C86A}"/>
              </a:ext>
            </a:extLst>
          </p:cNvPr>
          <p:cNvSpPr txBox="1"/>
          <p:nvPr/>
        </p:nvSpPr>
        <p:spPr>
          <a:xfrm>
            <a:off x="3643738" y="4334718"/>
            <a:ext cx="1722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400" dirty="0"/>
              <a:t>1</a:t>
            </a:r>
            <a:endParaRPr lang="ru-UA" sz="1400" dirty="0"/>
          </a:p>
        </p:txBody>
      </p:sp>
      <p:sp>
        <p:nvSpPr>
          <p:cNvPr id="294" name="TextBox 293">
            <a:extLst>
              <a:ext uri="{FF2B5EF4-FFF2-40B4-BE49-F238E27FC236}">
                <a16:creationId xmlns:a16="http://schemas.microsoft.com/office/drawing/2014/main" id="{7569D989-05C0-4A63-BC4A-BBA4A9882ADF}"/>
              </a:ext>
            </a:extLst>
          </p:cNvPr>
          <p:cNvSpPr txBox="1"/>
          <p:nvPr/>
        </p:nvSpPr>
        <p:spPr>
          <a:xfrm>
            <a:off x="2552203" y="3160628"/>
            <a:ext cx="1722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400" dirty="0"/>
              <a:t>М</a:t>
            </a:r>
            <a:endParaRPr lang="ru-UA" sz="1400" dirty="0"/>
          </a:p>
        </p:txBody>
      </p:sp>
      <p:cxnSp>
        <p:nvCxnSpPr>
          <p:cNvPr id="296" name="Straight Connector 295">
            <a:extLst>
              <a:ext uri="{FF2B5EF4-FFF2-40B4-BE49-F238E27FC236}">
                <a16:creationId xmlns:a16="http://schemas.microsoft.com/office/drawing/2014/main" id="{196107D4-4739-461B-8C63-1396F12A8619}"/>
              </a:ext>
            </a:extLst>
          </p:cNvPr>
          <p:cNvCxnSpPr/>
          <p:nvPr/>
        </p:nvCxnSpPr>
        <p:spPr>
          <a:xfrm>
            <a:off x="1019365" y="3826518"/>
            <a:ext cx="0" cy="50400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98" name="Straight Connector 297">
            <a:extLst>
              <a:ext uri="{FF2B5EF4-FFF2-40B4-BE49-F238E27FC236}">
                <a16:creationId xmlns:a16="http://schemas.microsoft.com/office/drawing/2014/main" id="{8A996652-5C84-4DB2-9149-A364B7F675ED}"/>
              </a:ext>
            </a:extLst>
          </p:cNvPr>
          <p:cNvCxnSpPr/>
          <p:nvPr/>
        </p:nvCxnSpPr>
        <p:spPr>
          <a:xfrm>
            <a:off x="2528555" y="3841451"/>
            <a:ext cx="0" cy="50400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00" name="Straight Connector 299">
            <a:extLst>
              <a:ext uri="{FF2B5EF4-FFF2-40B4-BE49-F238E27FC236}">
                <a16:creationId xmlns:a16="http://schemas.microsoft.com/office/drawing/2014/main" id="{6EDE75BF-3834-477D-A7DF-0C78B516565C}"/>
              </a:ext>
            </a:extLst>
          </p:cNvPr>
          <p:cNvCxnSpPr/>
          <p:nvPr/>
        </p:nvCxnSpPr>
        <p:spPr>
          <a:xfrm>
            <a:off x="1019365" y="4044319"/>
            <a:ext cx="1512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01" name="TextBox 300">
            <a:extLst>
              <a:ext uri="{FF2B5EF4-FFF2-40B4-BE49-F238E27FC236}">
                <a16:creationId xmlns:a16="http://schemas.microsoft.com/office/drawing/2014/main" id="{5A23B35B-B334-4CDA-A726-997ADFBEF403}"/>
              </a:ext>
            </a:extLst>
          </p:cNvPr>
          <p:cNvSpPr txBox="1"/>
          <p:nvPr/>
        </p:nvSpPr>
        <p:spPr>
          <a:xfrm>
            <a:off x="995717" y="3776874"/>
            <a:ext cx="7539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1600" dirty="0"/>
              <a:t>Марка</a:t>
            </a:r>
            <a:endParaRPr lang="ru-UA" sz="1600" dirty="0"/>
          </a:p>
        </p:txBody>
      </p:sp>
      <p:sp>
        <p:nvSpPr>
          <p:cNvPr id="302" name="TextBox 301">
            <a:extLst>
              <a:ext uri="{FF2B5EF4-FFF2-40B4-BE49-F238E27FC236}">
                <a16:creationId xmlns:a16="http://schemas.microsoft.com/office/drawing/2014/main" id="{C56BC9DC-2E2C-440C-8DFF-F9877A153D38}"/>
              </a:ext>
            </a:extLst>
          </p:cNvPr>
          <p:cNvSpPr txBox="1"/>
          <p:nvPr/>
        </p:nvSpPr>
        <p:spPr>
          <a:xfrm>
            <a:off x="994716" y="4033756"/>
            <a:ext cx="8741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1600" dirty="0"/>
              <a:t>Модель</a:t>
            </a:r>
            <a:endParaRPr lang="ru-UA" sz="1600" dirty="0"/>
          </a:p>
        </p:txBody>
      </p:sp>
      <p:sp>
        <p:nvSpPr>
          <p:cNvPr id="303" name="TextBox 302">
            <a:extLst>
              <a:ext uri="{FF2B5EF4-FFF2-40B4-BE49-F238E27FC236}">
                <a16:creationId xmlns:a16="http://schemas.microsoft.com/office/drawing/2014/main" id="{341EDA43-A992-4395-85FA-81CC00527621}"/>
              </a:ext>
            </a:extLst>
          </p:cNvPr>
          <p:cNvSpPr txBox="1"/>
          <p:nvPr/>
        </p:nvSpPr>
        <p:spPr>
          <a:xfrm>
            <a:off x="969702" y="4275652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1600" dirty="0"/>
              <a:t>Номер</a:t>
            </a:r>
            <a:r>
              <a:rPr lang="uk-UA" dirty="0"/>
              <a:t>*</a:t>
            </a:r>
            <a:endParaRPr lang="ru-UA" dirty="0"/>
          </a:p>
        </p:txBody>
      </p:sp>
      <p:cxnSp>
        <p:nvCxnSpPr>
          <p:cNvPr id="304" name="Straight Connector 303">
            <a:extLst>
              <a:ext uri="{FF2B5EF4-FFF2-40B4-BE49-F238E27FC236}">
                <a16:creationId xmlns:a16="http://schemas.microsoft.com/office/drawing/2014/main" id="{216113F7-C469-43F1-B716-39EF3094CB57}"/>
              </a:ext>
            </a:extLst>
          </p:cNvPr>
          <p:cNvCxnSpPr/>
          <p:nvPr/>
        </p:nvCxnSpPr>
        <p:spPr>
          <a:xfrm>
            <a:off x="1019365" y="4321842"/>
            <a:ext cx="1512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08" name="Straight Connector 307">
            <a:extLst>
              <a:ext uri="{FF2B5EF4-FFF2-40B4-BE49-F238E27FC236}">
                <a16:creationId xmlns:a16="http://schemas.microsoft.com/office/drawing/2014/main" id="{E7245BFE-29BE-414B-907E-82514311C72A}"/>
              </a:ext>
            </a:extLst>
          </p:cNvPr>
          <p:cNvCxnSpPr/>
          <p:nvPr/>
        </p:nvCxnSpPr>
        <p:spPr>
          <a:xfrm>
            <a:off x="2528555" y="4321842"/>
            <a:ext cx="0" cy="25200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10" name="Straight Connector 309">
            <a:extLst>
              <a:ext uri="{FF2B5EF4-FFF2-40B4-BE49-F238E27FC236}">
                <a16:creationId xmlns:a16="http://schemas.microsoft.com/office/drawing/2014/main" id="{2657BFC7-646A-4395-A93A-E2ECA0552305}"/>
              </a:ext>
            </a:extLst>
          </p:cNvPr>
          <p:cNvCxnSpPr/>
          <p:nvPr/>
        </p:nvCxnSpPr>
        <p:spPr>
          <a:xfrm>
            <a:off x="1019365" y="4321842"/>
            <a:ext cx="0" cy="25200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20" name="Straight Connector 319">
            <a:extLst>
              <a:ext uri="{FF2B5EF4-FFF2-40B4-BE49-F238E27FC236}">
                <a16:creationId xmlns:a16="http://schemas.microsoft.com/office/drawing/2014/main" id="{7BE63D08-116A-4C05-B14C-868FFE61A251}"/>
              </a:ext>
            </a:extLst>
          </p:cNvPr>
          <p:cNvCxnSpPr/>
          <p:nvPr/>
        </p:nvCxnSpPr>
        <p:spPr>
          <a:xfrm>
            <a:off x="3159890" y="5311687"/>
            <a:ext cx="0" cy="54000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21" name="Straight Connector 320">
            <a:extLst>
              <a:ext uri="{FF2B5EF4-FFF2-40B4-BE49-F238E27FC236}">
                <a16:creationId xmlns:a16="http://schemas.microsoft.com/office/drawing/2014/main" id="{AA2B146E-703D-4D46-A007-24543D217E87}"/>
              </a:ext>
            </a:extLst>
          </p:cNvPr>
          <p:cNvCxnSpPr>
            <a:cxnSpLocks/>
          </p:cNvCxnSpPr>
          <p:nvPr/>
        </p:nvCxnSpPr>
        <p:spPr>
          <a:xfrm>
            <a:off x="3159890" y="5600553"/>
            <a:ext cx="1723225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22" name="Straight Connector 321">
            <a:extLst>
              <a:ext uri="{FF2B5EF4-FFF2-40B4-BE49-F238E27FC236}">
                <a16:creationId xmlns:a16="http://schemas.microsoft.com/office/drawing/2014/main" id="{7AB6B6F8-0E6E-48EC-A0DA-7CEDCDFC5D86}"/>
              </a:ext>
            </a:extLst>
          </p:cNvPr>
          <p:cNvCxnSpPr>
            <a:cxnSpLocks/>
          </p:cNvCxnSpPr>
          <p:nvPr/>
        </p:nvCxnSpPr>
        <p:spPr>
          <a:xfrm>
            <a:off x="4883115" y="5316185"/>
            <a:ext cx="0" cy="583653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23" name="TextBox 322">
            <a:extLst>
              <a:ext uri="{FF2B5EF4-FFF2-40B4-BE49-F238E27FC236}">
                <a16:creationId xmlns:a16="http://schemas.microsoft.com/office/drawing/2014/main" id="{8E775A05-1229-42FE-BAFE-F6C46813F89A}"/>
              </a:ext>
            </a:extLst>
          </p:cNvPr>
          <p:cNvSpPr txBox="1"/>
          <p:nvPr/>
        </p:nvSpPr>
        <p:spPr>
          <a:xfrm>
            <a:off x="3159889" y="5320601"/>
            <a:ext cx="4748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1600" dirty="0"/>
              <a:t>ПІБ</a:t>
            </a:r>
            <a:endParaRPr lang="ru-UA" sz="1600" dirty="0"/>
          </a:p>
        </p:txBody>
      </p:sp>
      <p:sp>
        <p:nvSpPr>
          <p:cNvPr id="324" name="TextBox 323">
            <a:extLst>
              <a:ext uri="{FF2B5EF4-FFF2-40B4-BE49-F238E27FC236}">
                <a16:creationId xmlns:a16="http://schemas.microsoft.com/office/drawing/2014/main" id="{B5E5467F-A549-4BD5-A7F9-1B06711F4634}"/>
              </a:ext>
            </a:extLst>
          </p:cNvPr>
          <p:cNvSpPr txBox="1"/>
          <p:nvPr/>
        </p:nvSpPr>
        <p:spPr>
          <a:xfrm>
            <a:off x="3149502" y="5600553"/>
            <a:ext cx="10038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1600" dirty="0"/>
              <a:t>Паспорт*</a:t>
            </a:r>
          </a:p>
          <a:p>
            <a:endParaRPr lang="ru-UA" sz="1600" dirty="0"/>
          </a:p>
        </p:txBody>
      </p:sp>
      <p:cxnSp>
        <p:nvCxnSpPr>
          <p:cNvPr id="356" name="Straight Connector 355">
            <a:extLst>
              <a:ext uri="{FF2B5EF4-FFF2-40B4-BE49-F238E27FC236}">
                <a16:creationId xmlns:a16="http://schemas.microsoft.com/office/drawing/2014/main" id="{43D8751D-8A6F-49CC-A71E-7B12707D9F68}"/>
              </a:ext>
            </a:extLst>
          </p:cNvPr>
          <p:cNvCxnSpPr>
            <a:cxnSpLocks/>
            <a:stCxn id="2" idx="3"/>
            <a:endCxn id="206" idx="1"/>
          </p:cNvCxnSpPr>
          <p:nvPr/>
        </p:nvCxnSpPr>
        <p:spPr>
          <a:xfrm>
            <a:off x="5272705" y="424720"/>
            <a:ext cx="2349345" cy="1063174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59" name="Straight Connector 358">
            <a:extLst>
              <a:ext uri="{FF2B5EF4-FFF2-40B4-BE49-F238E27FC236}">
                <a16:creationId xmlns:a16="http://schemas.microsoft.com/office/drawing/2014/main" id="{3974C81A-B5A3-42A3-8B3B-C7EE715E5C88}"/>
              </a:ext>
            </a:extLst>
          </p:cNvPr>
          <p:cNvCxnSpPr>
            <a:cxnSpLocks/>
            <a:stCxn id="184" idx="0"/>
          </p:cNvCxnSpPr>
          <p:nvPr/>
        </p:nvCxnSpPr>
        <p:spPr>
          <a:xfrm flipV="1">
            <a:off x="6350527" y="1988795"/>
            <a:ext cx="0" cy="831762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96" name="Straight Connector 395">
            <a:extLst>
              <a:ext uri="{FF2B5EF4-FFF2-40B4-BE49-F238E27FC236}">
                <a16:creationId xmlns:a16="http://schemas.microsoft.com/office/drawing/2014/main" id="{CB7037EE-F12A-4CDB-A5E9-A4B2BE35B3C2}"/>
              </a:ext>
            </a:extLst>
          </p:cNvPr>
          <p:cNvCxnSpPr>
            <a:stCxn id="254" idx="3"/>
            <a:endCxn id="250" idx="3"/>
          </p:cNvCxnSpPr>
          <p:nvPr/>
        </p:nvCxnSpPr>
        <p:spPr>
          <a:xfrm>
            <a:off x="8850663" y="2252638"/>
            <a:ext cx="577806" cy="29499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14" name="TextBox 413">
            <a:extLst>
              <a:ext uri="{FF2B5EF4-FFF2-40B4-BE49-F238E27FC236}">
                <a16:creationId xmlns:a16="http://schemas.microsoft.com/office/drawing/2014/main" id="{4358200C-615B-432B-B920-1C0B7247EAFC}"/>
              </a:ext>
            </a:extLst>
          </p:cNvPr>
          <p:cNvSpPr txBox="1"/>
          <p:nvPr/>
        </p:nvSpPr>
        <p:spPr>
          <a:xfrm>
            <a:off x="9238135" y="978957"/>
            <a:ext cx="14032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1600" dirty="0"/>
              <a:t>Графік роботи</a:t>
            </a:r>
            <a:endParaRPr lang="ru-UA" sz="1600" dirty="0"/>
          </a:p>
        </p:txBody>
      </p:sp>
      <p:cxnSp>
        <p:nvCxnSpPr>
          <p:cNvPr id="424" name="Straight Connector 423">
            <a:extLst>
              <a:ext uri="{FF2B5EF4-FFF2-40B4-BE49-F238E27FC236}">
                <a16:creationId xmlns:a16="http://schemas.microsoft.com/office/drawing/2014/main" id="{573350E4-BF3D-48D1-BF77-99E0F9DEA59A}"/>
              </a:ext>
            </a:extLst>
          </p:cNvPr>
          <p:cNvCxnSpPr/>
          <p:nvPr/>
        </p:nvCxnSpPr>
        <p:spPr>
          <a:xfrm>
            <a:off x="10565997" y="2734955"/>
            <a:ext cx="0" cy="629919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25" name="Пряма сполучна лінія 20">
            <a:extLst>
              <a:ext uri="{FF2B5EF4-FFF2-40B4-BE49-F238E27FC236}">
                <a16:creationId xmlns:a16="http://schemas.microsoft.com/office/drawing/2014/main" id="{6DE1DA42-651A-4AF6-B43C-C123A4B77775}"/>
              </a:ext>
            </a:extLst>
          </p:cNvPr>
          <p:cNvCxnSpPr>
            <a:cxnSpLocks/>
            <a:stCxn id="246" idx="2"/>
            <a:endCxn id="247" idx="0"/>
          </p:cNvCxnSpPr>
          <p:nvPr/>
        </p:nvCxnSpPr>
        <p:spPr>
          <a:xfrm>
            <a:off x="4029626" y="3897926"/>
            <a:ext cx="1" cy="803170"/>
          </a:xfrm>
          <a:prstGeom prst="line">
            <a:avLst/>
          </a:prstGeom>
          <a:ln w="38100" cmpd="dbl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8" name="TextBox 427">
            <a:extLst>
              <a:ext uri="{FF2B5EF4-FFF2-40B4-BE49-F238E27FC236}">
                <a16:creationId xmlns:a16="http://schemas.microsoft.com/office/drawing/2014/main" id="{F6915FC1-21B5-48E5-BEE0-CAB8FF62AB55}"/>
              </a:ext>
            </a:extLst>
          </p:cNvPr>
          <p:cNvSpPr txBox="1"/>
          <p:nvPr/>
        </p:nvSpPr>
        <p:spPr>
          <a:xfrm>
            <a:off x="3131220" y="5834492"/>
            <a:ext cx="1150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1600" dirty="0"/>
              <a:t>Номер </a:t>
            </a:r>
            <a:r>
              <a:rPr lang="uk-UA" sz="1600" dirty="0" err="1"/>
              <a:t>тел</a:t>
            </a:r>
            <a:r>
              <a:rPr lang="uk-UA" sz="1600" dirty="0"/>
              <a:t>.</a:t>
            </a:r>
            <a:endParaRPr lang="ru-UA" sz="1600" dirty="0"/>
          </a:p>
        </p:txBody>
      </p:sp>
      <p:cxnSp>
        <p:nvCxnSpPr>
          <p:cNvPr id="429" name="Straight Connector 428">
            <a:extLst>
              <a:ext uri="{FF2B5EF4-FFF2-40B4-BE49-F238E27FC236}">
                <a16:creationId xmlns:a16="http://schemas.microsoft.com/office/drawing/2014/main" id="{67896F59-C450-4EE4-BB6D-F157668987C7}"/>
              </a:ext>
            </a:extLst>
          </p:cNvPr>
          <p:cNvCxnSpPr>
            <a:cxnSpLocks/>
          </p:cNvCxnSpPr>
          <p:nvPr/>
        </p:nvCxnSpPr>
        <p:spPr>
          <a:xfrm>
            <a:off x="3169818" y="5899838"/>
            <a:ext cx="1723225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31" name="Straight Connector 430">
            <a:extLst>
              <a:ext uri="{FF2B5EF4-FFF2-40B4-BE49-F238E27FC236}">
                <a16:creationId xmlns:a16="http://schemas.microsoft.com/office/drawing/2014/main" id="{AAA13AB1-96A6-4273-892E-A27B4797DD90}"/>
              </a:ext>
            </a:extLst>
          </p:cNvPr>
          <p:cNvCxnSpPr/>
          <p:nvPr/>
        </p:nvCxnSpPr>
        <p:spPr>
          <a:xfrm>
            <a:off x="3159889" y="5834492"/>
            <a:ext cx="0" cy="338554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33" name="Straight Connector 432">
            <a:extLst>
              <a:ext uri="{FF2B5EF4-FFF2-40B4-BE49-F238E27FC236}">
                <a16:creationId xmlns:a16="http://schemas.microsoft.com/office/drawing/2014/main" id="{7051766C-30B7-4432-B738-41F6538909AE}"/>
              </a:ext>
            </a:extLst>
          </p:cNvPr>
          <p:cNvCxnSpPr/>
          <p:nvPr/>
        </p:nvCxnSpPr>
        <p:spPr>
          <a:xfrm>
            <a:off x="4883115" y="5834492"/>
            <a:ext cx="0" cy="338554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36" name="Straight Connector 435">
            <a:extLst>
              <a:ext uri="{FF2B5EF4-FFF2-40B4-BE49-F238E27FC236}">
                <a16:creationId xmlns:a16="http://schemas.microsoft.com/office/drawing/2014/main" id="{694B58AF-2DED-4BB7-9F88-6198F2C103F5}"/>
              </a:ext>
            </a:extLst>
          </p:cNvPr>
          <p:cNvCxnSpPr/>
          <p:nvPr/>
        </p:nvCxnSpPr>
        <p:spPr>
          <a:xfrm>
            <a:off x="487551" y="619787"/>
            <a:ext cx="0" cy="54000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437" name="TextBox 436">
            <a:extLst>
              <a:ext uri="{FF2B5EF4-FFF2-40B4-BE49-F238E27FC236}">
                <a16:creationId xmlns:a16="http://schemas.microsoft.com/office/drawing/2014/main" id="{C7B1F25D-AD6F-4047-9F7D-2AD4CD924F4D}"/>
              </a:ext>
            </a:extLst>
          </p:cNvPr>
          <p:cNvSpPr txBox="1"/>
          <p:nvPr/>
        </p:nvSpPr>
        <p:spPr>
          <a:xfrm>
            <a:off x="5554027" y="3938052"/>
            <a:ext cx="1150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1600" dirty="0"/>
              <a:t>Номер </a:t>
            </a:r>
            <a:r>
              <a:rPr lang="uk-UA" sz="1600" dirty="0" err="1"/>
              <a:t>тел</a:t>
            </a:r>
            <a:r>
              <a:rPr lang="uk-UA" sz="1600" dirty="0"/>
              <a:t>.</a:t>
            </a:r>
            <a:endParaRPr lang="ru-UA" sz="1600" dirty="0"/>
          </a:p>
        </p:txBody>
      </p:sp>
      <p:sp>
        <p:nvSpPr>
          <p:cNvPr id="452" name="Diamond 451">
            <a:extLst>
              <a:ext uri="{FF2B5EF4-FFF2-40B4-BE49-F238E27FC236}">
                <a16:creationId xmlns:a16="http://schemas.microsoft.com/office/drawing/2014/main" id="{F229BE06-65E4-4E61-A654-DC9B74C8E149}"/>
              </a:ext>
            </a:extLst>
          </p:cNvPr>
          <p:cNvSpPr/>
          <p:nvPr/>
        </p:nvSpPr>
        <p:spPr>
          <a:xfrm>
            <a:off x="8808260" y="3347838"/>
            <a:ext cx="1150892" cy="959759"/>
          </a:xfrm>
          <a:prstGeom prst="diamond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400" dirty="0"/>
              <a:t>має</a:t>
            </a:r>
            <a:endParaRPr lang="ru-UA" sz="1400" dirty="0"/>
          </a:p>
        </p:txBody>
      </p:sp>
      <p:cxnSp>
        <p:nvCxnSpPr>
          <p:cNvPr id="454" name="Straight Connector 453">
            <a:extLst>
              <a:ext uri="{FF2B5EF4-FFF2-40B4-BE49-F238E27FC236}">
                <a16:creationId xmlns:a16="http://schemas.microsoft.com/office/drawing/2014/main" id="{B09B8A2D-12A2-445D-8904-388B8B24FAC0}"/>
              </a:ext>
            </a:extLst>
          </p:cNvPr>
          <p:cNvCxnSpPr>
            <a:stCxn id="184" idx="3"/>
            <a:endCxn id="452" idx="0"/>
          </p:cNvCxnSpPr>
          <p:nvPr/>
        </p:nvCxnSpPr>
        <p:spPr>
          <a:xfrm>
            <a:off x="7121625" y="3009644"/>
            <a:ext cx="2262081" cy="338194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57" name="Rectangle 456">
            <a:extLst>
              <a:ext uri="{FF2B5EF4-FFF2-40B4-BE49-F238E27FC236}">
                <a16:creationId xmlns:a16="http://schemas.microsoft.com/office/drawing/2014/main" id="{E1E1363D-02A2-4134-9569-7D969E49FC45}"/>
              </a:ext>
            </a:extLst>
          </p:cNvPr>
          <p:cNvSpPr/>
          <p:nvPr/>
        </p:nvSpPr>
        <p:spPr>
          <a:xfrm>
            <a:off x="8450495" y="4708028"/>
            <a:ext cx="1866421" cy="369191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600" dirty="0"/>
              <a:t>Спеціалізація</a:t>
            </a:r>
            <a:endParaRPr lang="ru-UA" sz="1600" dirty="0"/>
          </a:p>
        </p:txBody>
      </p:sp>
      <p:cxnSp>
        <p:nvCxnSpPr>
          <p:cNvPr id="465" name="Straight Connector 464">
            <a:extLst>
              <a:ext uri="{FF2B5EF4-FFF2-40B4-BE49-F238E27FC236}">
                <a16:creationId xmlns:a16="http://schemas.microsoft.com/office/drawing/2014/main" id="{87A6C168-DC8B-483D-9A6B-4054B618AD88}"/>
              </a:ext>
            </a:extLst>
          </p:cNvPr>
          <p:cNvCxnSpPr/>
          <p:nvPr/>
        </p:nvCxnSpPr>
        <p:spPr>
          <a:xfrm>
            <a:off x="8450495" y="5077219"/>
            <a:ext cx="0" cy="412659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67" name="Straight Connector 466">
            <a:extLst>
              <a:ext uri="{FF2B5EF4-FFF2-40B4-BE49-F238E27FC236}">
                <a16:creationId xmlns:a16="http://schemas.microsoft.com/office/drawing/2014/main" id="{CD53E2F6-B888-4DE7-8C23-4FB3C7CA9363}"/>
              </a:ext>
            </a:extLst>
          </p:cNvPr>
          <p:cNvCxnSpPr/>
          <p:nvPr/>
        </p:nvCxnSpPr>
        <p:spPr>
          <a:xfrm>
            <a:off x="10316916" y="5077219"/>
            <a:ext cx="0" cy="412659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468" name="TextBox 467">
            <a:extLst>
              <a:ext uri="{FF2B5EF4-FFF2-40B4-BE49-F238E27FC236}">
                <a16:creationId xmlns:a16="http://schemas.microsoft.com/office/drawing/2014/main" id="{EE944A60-F31A-4604-916A-F751F027E420}"/>
              </a:ext>
            </a:extLst>
          </p:cNvPr>
          <p:cNvSpPr txBox="1"/>
          <p:nvPr/>
        </p:nvSpPr>
        <p:spPr>
          <a:xfrm>
            <a:off x="8402240" y="5052065"/>
            <a:ext cx="7954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1600" dirty="0"/>
              <a:t>Назва*</a:t>
            </a:r>
            <a:endParaRPr lang="ru-UA" sz="1600" dirty="0"/>
          </a:p>
        </p:txBody>
      </p:sp>
      <p:sp>
        <p:nvSpPr>
          <p:cNvPr id="469" name="TextBox 468">
            <a:extLst>
              <a:ext uri="{FF2B5EF4-FFF2-40B4-BE49-F238E27FC236}">
                <a16:creationId xmlns:a16="http://schemas.microsoft.com/office/drawing/2014/main" id="{6A7DE39B-C8A5-4FD9-928B-B8EA3A6B7D80}"/>
              </a:ext>
            </a:extLst>
          </p:cNvPr>
          <p:cNvSpPr txBox="1"/>
          <p:nvPr/>
        </p:nvSpPr>
        <p:spPr>
          <a:xfrm>
            <a:off x="8386862" y="5372284"/>
            <a:ext cx="15722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1600" dirty="0"/>
              <a:t>Заробітна плата</a:t>
            </a:r>
            <a:endParaRPr lang="ru-UA" sz="1600" dirty="0"/>
          </a:p>
        </p:txBody>
      </p:sp>
      <p:cxnSp>
        <p:nvCxnSpPr>
          <p:cNvPr id="473" name="Straight Connector 472">
            <a:extLst>
              <a:ext uri="{FF2B5EF4-FFF2-40B4-BE49-F238E27FC236}">
                <a16:creationId xmlns:a16="http://schemas.microsoft.com/office/drawing/2014/main" id="{4DFEC496-CBE8-44A4-9F7B-3F215ED02566}"/>
              </a:ext>
            </a:extLst>
          </p:cNvPr>
          <p:cNvCxnSpPr/>
          <p:nvPr/>
        </p:nvCxnSpPr>
        <p:spPr>
          <a:xfrm>
            <a:off x="8450495" y="5390619"/>
            <a:ext cx="0" cy="268536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75" name="Straight Connector 474">
            <a:extLst>
              <a:ext uri="{FF2B5EF4-FFF2-40B4-BE49-F238E27FC236}">
                <a16:creationId xmlns:a16="http://schemas.microsoft.com/office/drawing/2014/main" id="{6AEC0BDF-2CE7-49D5-9701-3EEB8151F503}"/>
              </a:ext>
            </a:extLst>
          </p:cNvPr>
          <p:cNvCxnSpPr/>
          <p:nvPr/>
        </p:nvCxnSpPr>
        <p:spPr>
          <a:xfrm>
            <a:off x="10316916" y="5489878"/>
            <a:ext cx="0" cy="18000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77" name="Straight Connector 476">
            <a:extLst>
              <a:ext uri="{FF2B5EF4-FFF2-40B4-BE49-F238E27FC236}">
                <a16:creationId xmlns:a16="http://schemas.microsoft.com/office/drawing/2014/main" id="{05AB97ED-F8D6-4941-8398-653052275602}"/>
              </a:ext>
            </a:extLst>
          </p:cNvPr>
          <p:cNvCxnSpPr/>
          <p:nvPr/>
        </p:nvCxnSpPr>
        <p:spPr>
          <a:xfrm>
            <a:off x="8450495" y="5372284"/>
            <a:ext cx="1866421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09" name="Пряма сполучна лінія 20">
            <a:extLst>
              <a:ext uri="{FF2B5EF4-FFF2-40B4-BE49-F238E27FC236}">
                <a16:creationId xmlns:a16="http://schemas.microsoft.com/office/drawing/2014/main" id="{5BA8737A-5663-4180-9CB0-7BD66C8D6957}"/>
              </a:ext>
            </a:extLst>
          </p:cNvPr>
          <p:cNvCxnSpPr>
            <a:cxnSpLocks/>
            <a:stCxn id="452" idx="2"/>
            <a:endCxn id="457" idx="0"/>
          </p:cNvCxnSpPr>
          <p:nvPr/>
        </p:nvCxnSpPr>
        <p:spPr>
          <a:xfrm>
            <a:off x="9383706" y="4307597"/>
            <a:ext cx="0" cy="400431"/>
          </a:xfrm>
          <a:prstGeom prst="line">
            <a:avLst/>
          </a:prstGeom>
          <a:ln w="38100" cmpd="dbl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58368A24-3E15-421D-9D21-E3370EEEF97E}"/>
              </a:ext>
            </a:extLst>
          </p:cNvPr>
          <p:cNvSpPr txBox="1"/>
          <p:nvPr/>
        </p:nvSpPr>
        <p:spPr>
          <a:xfrm>
            <a:off x="9075826" y="4418601"/>
            <a:ext cx="1722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400" dirty="0"/>
              <a:t>1</a:t>
            </a:r>
            <a:endParaRPr lang="ru-UA" sz="1400" dirty="0"/>
          </a:p>
        </p:txBody>
      </p:sp>
      <p:sp>
        <p:nvSpPr>
          <p:cNvPr id="6" name="Diamond 5">
            <a:extLst>
              <a:ext uri="{FF2B5EF4-FFF2-40B4-BE49-F238E27FC236}">
                <a16:creationId xmlns:a16="http://schemas.microsoft.com/office/drawing/2014/main" id="{5EEC5162-951D-4E9D-857D-42D45B0B2182}"/>
              </a:ext>
            </a:extLst>
          </p:cNvPr>
          <p:cNvSpPr/>
          <p:nvPr/>
        </p:nvSpPr>
        <p:spPr>
          <a:xfrm>
            <a:off x="5843009" y="1500732"/>
            <a:ext cx="1015029" cy="635292"/>
          </a:xfrm>
          <a:prstGeom prst="diamond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400" dirty="0"/>
              <a:t>має</a:t>
            </a:r>
            <a:endParaRPr lang="ru-UA" sz="140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5B8E58B-48A6-4DF3-8846-F1B47E732A54}"/>
              </a:ext>
            </a:extLst>
          </p:cNvPr>
          <p:cNvCxnSpPr>
            <a:stCxn id="2" idx="3"/>
            <a:endCxn id="6" idx="0"/>
          </p:cNvCxnSpPr>
          <p:nvPr/>
        </p:nvCxnSpPr>
        <p:spPr>
          <a:xfrm>
            <a:off x="5272705" y="424720"/>
            <a:ext cx="1077819" cy="1076012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07393F0-9B7E-4F40-A1FB-049578937135}"/>
              </a:ext>
            </a:extLst>
          </p:cNvPr>
          <p:cNvSpPr txBox="1"/>
          <p:nvPr/>
        </p:nvSpPr>
        <p:spPr>
          <a:xfrm>
            <a:off x="3589703" y="1185962"/>
            <a:ext cx="16946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1600" dirty="0"/>
              <a:t>К-сть працівників</a:t>
            </a:r>
            <a:endParaRPr lang="ru-UA" sz="160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D086A94-81FE-4A4E-BA9A-09D4818F3417}"/>
              </a:ext>
            </a:extLst>
          </p:cNvPr>
          <p:cNvCxnSpPr/>
          <p:nvPr/>
        </p:nvCxnSpPr>
        <p:spPr>
          <a:xfrm>
            <a:off x="3634699" y="1180581"/>
            <a:ext cx="1638006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9F5FDEF-7286-4C37-8EAB-AED5E1F4CE2A}"/>
              </a:ext>
            </a:extLst>
          </p:cNvPr>
          <p:cNvCxnSpPr>
            <a:cxnSpLocks/>
          </p:cNvCxnSpPr>
          <p:nvPr/>
        </p:nvCxnSpPr>
        <p:spPr>
          <a:xfrm>
            <a:off x="3647762" y="1173226"/>
            <a:ext cx="0" cy="28800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FBAD9EF8-201E-4087-9AD2-16184F637A55}"/>
              </a:ext>
            </a:extLst>
          </p:cNvPr>
          <p:cNvCxnSpPr>
            <a:cxnSpLocks/>
          </p:cNvCxnSpPr>
          <p:nvPr/>
        </p:nvCxnSpPr>
        <p:spPr>
          <a:xfrm flipH="1">
            <a:off x="5272705" y="1173225"/>
            <a:ext cx="0" cy="28800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1B25E8ED-8FCF-4071-AE90-7A5B9245E092}"/>
              </a:ext>
            </a:extLst>
          </p:cNvPr>
          <p:cNvSpPr txBox="1"/>
          <p:nvPr/>
        </p:nvSpPr>
        <p:spPr>
          <a:xfrm>
            <a:off x="7109782" y="2702592"/>
            <a:ext cx="1722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400" dirty="0"/>
              <a:t>М</a:t>
            </a:r>
            <a:endParaRPr lang="ru-UA" sz="1400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B8AD8C2F-1834-49B8-A04C-80C3482CFD86}"/>
              </a:ext>
            </a:extLst>
          </p:cNvPr>
          <p:cNvSpPr txBox="1"/>
          <p:nvPr/>
        </p:nvSpPr>
        <p:spPr>
          <a:xfrm>
            <a:off x="5282761" y="459196"/>
            <a:ext cx="1722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400" dirty="0"/>
              <a:t>1</a:t>
            </a:r>
            <a:endParaRPr lang="ru-UA" sz="1400" dirty="0"/>
          </a:p>
        </p:txBody>
      </p:sp>
    </p:spTree>
    <p:extLst>
      <p:ext uri="{BB962C8B-B14F-4D97-AF65-F5344CB8AC3E}">
        <p14:creationId xmlns:p14="http://schemas.microsoft.com/office/powerpoint/2010/main" val="111364414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Офіс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фіс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Офіс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4"/>
        </a:lnRef>
        <a:fillRef idx="0">
          <a:schemeClr val="accent4"/>
        </a:fillRef>
        <a:effectRef idx="1">
          <a:schemeClr val="accent4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1318</TotalTime>
  <Words>71</Words>
  <Application>Microsoft Office PowerPoint</Application>
  <PresentationFormat>Widescreen</PresentationFormat>
  <Paragraphs>52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Презентація PowerPoint</dc:title>
  <dc:creator>Ігор Завадський</dc:creator>
  <cp:lastModifiedBy>Вова</cp:lastModifiedBy>
  <cp:revision>31</cp:revision>
  <dcterms:created xsi:type="dcterms:W3CDTF">2022-09-02T09:20:33Z</dcterms:created>
  <dcterms:modified xsi:type="dcterms:W3CDTF">2022-09-23T09:49:33Z</dcterms:modified>
</cp:coreProperties>
</file>