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162000"/>
                <a:satMod val="200000"/>
                <a:lumMod val="124000"/>
              </a:schemeClr>
            </a:gs>
            <a:gs pos="10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0E1CEF0-8537-43E8-A893-76C023698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4D1D9DE-3066-45F7-8884-C2348BA4B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5999" y="685799"/>
            <a:ext cx="7406374" cy="2971801"/>
          </a:xfrm>
        </p:spPr>
        <p:txBody>
          <a:bodyPr>
            <a:normAutofit/>
          </a:bodyPr>
          <a:lstStyle/>
          <a:p>
            <a:r>
              <a:rPr lang="cs-CZ" dirty="0" err="1"/>
              <a:t>RobuxRoll</a:t>
            </a:r>
            <a:r>
              <a:rPr lang="cs-CZ" dirty="0"/>
              <a:t> (</a:t>
            </a:r>
            <a:r>
              <a:rPr lang="cs-CZ" dirty="0" err="1"/>
              <a:t>rollorbit</a:t>
            </a:r>
            <a:r>
              <a:rPr lang="cs-CZ" dirty="0"/>
              <a:t>)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0755EBA-3B50-440E-80C1-8B795992AC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6483" y="3843867"/>
            <a:ext cx="5815690" cy="1947333"/>
          </a:xfrm>
        </p:spPr>
        <p:txBody>
          <a:bodyPr>
            <a:normAutofit/>
          </a:bodyPr>
          <a:lstStyle/>
          <a:p>
            <a:r>
              <a:rPr lang="cs-CZ" dirty="0"/>
              <a:t>Tým </a:t>
            </a:r>
            <a:r>
              <a:rPr lang="cs-CZ" dirty="0" err="1"/>
              <a:t>RobuxRoll</a:t>
            </a:r>
            <a:endParaRPr lang="cs-CZ" dirty="0"/>
          </a:p>
        </p:txBody>
      </p:sp>
      <p:pic>
        <p:nvPicPr>
          <p:cNvPr id="5" name="Obrázek 4" descr="Obsah obrázku text, klipart&#10;&#10;Popis byl vytvořen automaticky">
            <a:extLst>
              <a:ext uri="{FF2B5EF4-FFF2-40B4-BE49-F238E27FC236}">
                <a16:creationId xmlns:a16="http://schemas.microsoft.com/office/drawing/2014/main" id="{DF8F7117-F5FE-4BB5-9187-F2480829B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526" y="2457690"/>
            <a:ext cx="1654754" cy="1654754"/>
          </a:xfrm>
          <a:prstGeom prst="rect">
            <a:avLst/>
          </a:prstGeom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1643C03-3178-4893-911C-7024578AC3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7D79FA2-FEEE-460E-8FBC-70E0CB914E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164D1C0-963B-4058-A9D1-FD11D3D29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882A190-69F2-4CCD-81DC-38922E726E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09ECCC7-D2E8-4675-A13D-69E155F5E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C11F661-0843-490E-B19E-07A52D725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38809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87DE6E7-8CB6-4052-B42F-76223FCD3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technické informace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F43ABFB-BCD6-4D7A-8270-AF79809A8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Software = </a:t>
            </a:r>
            <a:r>
              <a:rPr lang="cs-CZ" dirty="0" err="1"/>
              <a:t>nodejs</a:t>
            </a:r>
            <a:endParaRPr lang="cs-CZ" dirty="0"/>
          </a:p>
          <a:p>
            <a:r>
              <a:rPr lang="cs-CZ" dirty="0" err="1"/>
              <a:t>Backend</a:t>
            </a:r>
            <a:endParaRPr lang="cs-CZ" dirty="0"/>
          </a:p>
          <a:p>
            <a:pPr lvl="1"/>
            <a:r>
              <a:rPr lang="cs-CZ" dirty="0"/>
              <a:t>express</a:t>
            </a:r>
          </a:p>
          <a:p>
            <a:pPr lvl="1"/>
            <a:r>
              <a:rPr lang="cs-CZ" dirty="0"/>
              <a:t>socket.io</a:t>
            </a:r>
          </a:p>
          <a:p>
            <a:r>
              <a:rPr lang="cs-CZ" dirty="0" err="1"/>
              <a:t>Frontend</a:t>
            </a:r>
            <a:endParaRPr lang="cs-CZ" dirty="0"/>
          </a:p>
          <a:p>
            <a:pPr lvl="1"/>
            <a:r>
              <a:rPr lang="cs-CZ" dirty="0"/>
              <a:t>html</a:t>
            </a:r>
          </a:p>
          <a:p>
            <a:pPr lvl="1"/>
            <a:r>
              <a:rPr lang="cs-CZ" dirty="0" err="1"/>
              <a:t>Css</a:t>
            </a:r>
            <a:endParaRPr lang="cs-CZ" dirty="0"/>
          </a:p>
          <a:p>
            <a:pPr lvl="1"/>
            <a:r>
              <a:rPr lang="cs-CZ" dirty="0" err="1"/>
              <a:t>javascript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61349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B13FC0A-A9FF-4203-BB20-43DD44E31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Obsah stránky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3C2338E-60C9-4E69-B3F8-A04840633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registrace a přihlašování uživatele</a:t>
            </a:r>
          </a:p>
          <a:p>
            <a:r>
              <a:rPr lang="cs-CZ" dirty="0"/>
              <a:t>uživatelský účet</a:t>
            </a:r>
          </a:p>
          <a:p>
            <a:r>
              <a:rPr lang="cs-CZ" dirty="0"/>
              <a:t>ruleta</a:t>
            </a:r>
          </a:p>
          <a:p>
            <a:r>
              <a:rPr lang="cs-CZ" dirty="0"/>
              <a:t>blackjack</a:t>
            </a:r>
          </a:p>
          <a:p>
            <a:r>
              <a:rPr lang="cs-CZ" dirty="0" err="1"/>
              <a:t>fairplay</a:t>
            </a:r>
            <a:endParaRPr lang="cs-CZ" dirty="0"/>
          </a:p>
          <a:p>
            <a:r>
              <a:rPr lang="cs-CZ" dirty="0"/>
              <a:t>kontakt sekce</a:t>
            </a:r>
          </a:p>
          <a:p>
            <a:r>
              <a:rPr lang="cs-CZ" dirty="0"/>
              <a:t>sekce stránky rozděleny do následujících částí:</a:t>
            </a:r>
          </a:p>
        </p:txBody>
      </p:sp>
    </p:spTree>
    <p:extLst>
      <p:ext uri="{BB962C8B-B14F-4D97-AF65-F5344CB8AC3E}">
        <p14:creationId xmlns:p14="http://schemas.microsoft.com/office/powerpoint/2010/main" val="2780838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162000"/>
                <a:satMod val="200000"/>
                <a:lumMod val="124000"/>
              </a:schemeClr>
            </a:gs>
            <a:gs pos="100000">
              <a:schemeClr val="bg1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7E2805-D1B3-4C2E-BCAD-936F5749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0D25686-6BF3-43B2-B409-79491049A0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l="12794" r="14763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AFD8DC38-F83E-41D6-92C2-50C337672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cs-CZ"/>
              <a:t>Ruleta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9E0C98D-FD0D-44E9-939D-17D5619E0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>
            <a:normAutofit fontScale="92500" lnSpcReduction="20000"/>
          </a:bodyPr>
          <a:lstStyle/>
          <a:p>
            <a:r>
              <a:rPr lang="cs-CZ" dirty="0">
                <a:solidFill>
                  <a:schemeClr val="tx1"/>
                </a:solidFill>
              </a:rPr>
              <a:t>server – vytočí číslo, to se všem pošle</a:t>
            </a:r>
          </a:p>
          <a:p>
            <a:r>
              <a:rPr lang="cs-CZ" dirty="0">
                <a:solidFill>
                  <a:schemeClr val="tx1"/>
                </a:solidFill>
              </a:rPr>
              <a:t>klient – vytočené číslo – aktualizace na front-end</a:t>
            </a:r>
          </a:p>
          <a:p>
            <a:r>
              <a:rPr lang="cs-CZ" dirty="0" err="1">
                <a:solidFill>
                  <a:schemeClr val="tx1"/>
                </a:solidFill>
              </a:rPr>
              <a:t>betování</a:t>
            </a:r>
            <a:r>
              <a:rPr lang="cs-CZ" dirty="0">
                <a:solidFill>
                  <a:schemeClr val="tx1"/>
                </a:solidFill>
              </a:rPr>
              <a:t> možné během klidového stavu rulety</a:t>
            </a:r>
          </a:p>
          <a:p>
            <a:r>
              <a:rPr lang="cs-CZ" dirty="0">
                <a:solidFill>
                  <a:schemeClr val="tx1"/>
                </a:solidFill>
              </a:rPr>
              <a:t>šance na barvy</a:t>
            </a:r>
          </a:p>
          <a:p>
            <a:pPr lvl="1"/>
            <a:r>
              <a:rPr lang="cs-CZ" dirty="0">
                <a:solidFill>
                  <a:schemeClr val="tx1"/>
                </a:solidFill>
              </a:rPr>
              <a:t>1:30 – zlatá</a:t>
            </a:r>
          </a:p>
          <a:p>
            <a:pPr lvl="1"/>
            <a:r>
              <a:rPr lang="cs-CZ" dirty="0">
                <a:solidFill>
                  <a:schemeClr val="tx1"/>
                </a:solidFill>
              </a:rPr>
              <a:t>1:15 – </a:t>
            </a:r>
            <a:r>
              <a:rPr lang="cs-CZ" dirty="0" err="1">
                <a:solidFill>
                  <a:schemeClr val="tx1"/>
                </a:solidFill>
              </a:rPr>
              <a:t>řůžová</a:t>
            </a:r>
            <a:r>
              <a:rPr lang="cs-CZ" dirty="0">
                <a:solidFill>
                  <a:schemeClr val="tx1"/>
                </a:solidFill>
              </a:rPr>
              <a:t>, modrá</a:t>
            </a:r>
          </a:p>
          <a:p>
            <a:r>
              <a:rPr lang="cs-CZ" dirty="0">
                <a:solidFill>
                  <a:schemeClr val="tx1"/>
                </a:solidFill>
              </a:rPr>
              <a:t>neomezený počet uživatelů </a:t>
            </a:r>
          </a:p>
          <a:p>
            <a:r>
              <a:rPr lang="cs-CZ" dirty="0">
                <a:solidFill>
                  <a:schemeClr val="tx1"/>
                </a:solidFill>
              </a:rPr>
              <a:t>odměny</a:t>
            </a:r>
          </a:p>
          <a:p>
            <a:pPr lvl="1"/>
            <a:r>
              <a:rPr lang="cs-CZ" dirty="0">
                <a:solidFill>
                  <a:schemeClr val="tx1"/>
                </a:solidFill>
              </a:rPr>
              <a:t>zlatá – 12x</a:t>
            </a:r>
          </a:p>
          <a:p>
            <a:pPr lvl="1"/>
            <a:r>
              <a:rPr lang="cs-CZ" dirty="0">
                <a:solidFill>
                  <a:schemeClr val="tx1"/>
                </a:solidFill>
              </a:rPr>
              <a:t>růžová, modrá – 2x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8F4E55F-1047-4B87-A3CF-D04208916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650D786-1DDF-4EDF-AFB7-853CCEB2EC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23237D0-E773-45C4-A5E8-C5CDFB305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26D7140-7336-47C8-BC6D-ADB8ADC75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0645C09-700B-4527-9E14-751A82D5C0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1E632C6-D0C0-46BC-8BE9-3EE0B925D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9334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162000"/>
                <a:satMod val="200000"/>
                <a:lumMod val="124000"/>
              </a:schemeClr>
            </a:gs>
            <a:gs pos="100000">
              <a:schemeClr val="bg1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7E2805-D1B3-4C2E-BCAD-936F5749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2C597C98-F3B8-4E7C-A79D-E1627DE931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13806" b="347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87B3E6DA-F492-4BC3-94F7-17FA471B6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cs-CZ" dirty="0"/>
              <a:t>Blackjack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8AC9B0C-80B5-4421-A01D-BC66F0DFA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>
            <a:normAutofit/>
          </a:bodyPr>
          <a:lstStyle/>
          <a:p>
            <a:r>
              <a:rPr lang="cs-CZ">
                <a:solidFill>
                  <a:schemeClr val="tx1"/>
                </a:solidFill>
              </a:rPr>
              <a:t>server – předem určené karty</a:t>
            </a:r>
          </a:p>
          <a:p>
            <a:r>
              <a:rPr lang="cs-CZ">
                <a:solidFill>
                  <a:schemeClr val="tx1"/>
                </a:solidFill>
              </a:rPr>
              <a:t>klient – rozhoduje se, zda pokračovat či skončit</a:t>
            </a:r>
          </a:p>
          <a:p>
            <a:r>
              <a:rPr lang="cs-CZ">
                <a:solidFill>
                  <a:schemeClr val="tx1"/>
                </a:solidFill>
              </a:rPr>
              <a:t>sever – vyhodnocení situce a vyhodnocení výhry</a:t>
            </a:r>
          </a:p>
          <a:p>
            <a:r>
              <a:rPr lang="cs-CZ">
                <a:solidFill>
                  <a:schemeClr val="tx1"/>
                </a:solidFill>
              </a:rPr>
              <a:t>šance – náhodná (blíží se 50/50)</a:t>
            </a:r>
          </a:p>
          <a:p>
            <a:r>
              <a:rPr lang="cs-CZ">
                <a:solidFill>
                  <a:schemeClr val="tx1"/>
                </a:solidFill>
              </a:rPr>
              <a:t>odměna – 2x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8F4E55F-1047-4B87-A3CF-D04208916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650D786-1DDF-4EDF-AFB7-853CCEB2EC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23237D0-E773-45C4-A5E8-C5CDFB305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26D7140-7336-47C8-BC6D-ADB8ADC75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0645C09-700B-4527-9E14-751A82D5C0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1E632C6-D0C0-46BC-8BE9-3EE0B925D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9837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162000"/>
                <a:satMod val="200000"/>
                <a:lumMod val="124000"/>
              </a:schemeClr>
            </a:gs>
            <a:gs pos="100000">
              <a:schemeClr val="bg1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1">
            <a:extLst>
              <a:ext uri="{FF2B5EF4-FFF2-40B4-BE49-F238E27FC236}">
                <a16:creationId xmlns:a16="http://schemas.microsoft.com/office/drawing/2014/main" id="{F87E2805-D1B3-4C2E-BCAD-936F5749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Zástupný obsah 4" descr="Obsah obrázku text&#10;&#10;Popis byl vytvořen automaticky">
            <a:extLst>
              <a:ext uri="{FF2B5EF4-FFF2-40B4-BE49-F238E27FC236}">
                <a16:creationId xmlns:a16="http://schemas.microsoft.com/office/drawing/2014/main" id="{B1843429-8BEB-4FA5-A283-7B12652862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b="963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F37F0DD6-8276-4627-945D-0DD5459D8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cs-CZ" dirty="0" err="1"/>
              <a:t>Fairplay</a:t>
            </a:r>
            <a:endParaRPr lang="cs-CZ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3EAE41E-83C8-3CAB-3272-0F611CD59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chemeClr val="tx1"/>
                </a:solidFill>
              </a:rPr>
              <a:t>systém vyhodnocování výher rulety</a:t>
            </a:r>
          </a:p>
          <a:p>
            <a:r>
              <a:rPr lang="cs-CZ" dirty="0">
                <a:solidFill>
                  <a:schemeClr val="tx1"/>
                </a:solidFill>
              </a:rPr>
              <a:t>popsání důležitosti výher</a:t>
            </a:r>
          </a:p>
          <a:p>
            <a:r>
              <a:rPr lang="cs-CZ" dirty="0">
                <a:solidFill>
                  <a:schemeClr val="tx1"/>
                </a:solidFill>
              </a:rPr>
              <a:t>design ve stylu </a:t>
            </a:r>
            <a:r>
              <a:rPr lang="cs-CZ" dirty="0" err="1">
                <a:solidFill>
                  <a:schemeClr val="tx1"/>
                </a:solidFill>
              </a:rPr>
              <a:t>rollorbit</a:t>
            </a:r>
            <a:endParaRPr lang="cs-CZ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F4E55F-1047-4B87-A3CF-D04208916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650D786-1DDF-4EDF-AFB7-853CCEB2EC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15">
              <a:extLst>
                <a:ext uri="{FF2B5EF4-FFF2-40B4-BE49-F238E27FC236}">
                  <a16:creationId xmlns:a16="http://schemas.microsoft.com/office/drawing/2014/main" id="{D23237D0-E773-45C4-A5E8-C5CDFB305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26D7140-7336-47C8-BC6D-ADB8ADC75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7">
              <a:extLst>
                <a:ext uri="{FF2B5EF4-FFF2-40B4-BE49-F238E27FC236}">
                  <a16:creationId xmlns:a16="http://schemas.microsoft.com/office/drawing/2014/main" id="{A0645C09-700B-4527-9E14-751A82D5C0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1E632C6-D0C0-46BC-8BE9-3EE0B925D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1043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162000"/>
                <a:satMod val="200000"/>
                <a:lumMod val="124000"/>
              </a:schemeClr>
            </a:gs>
            <a:gs pos="100000">
              <a:schemeClr val="bg1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87E2805-D1B3-4C2E-BCAD-936F5749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Zástupný obsah 4" descr="Obsah obrázku text&#10;&#10;Popis byl vytvořen automaticky">
            <a:extLst>
              <a:ext uri="{FF2B5EF4-FFF2-40B4-BE49-F238E27FC236}">
                <a16:creationId xmlns:a16="http://schemas.microsoft.com/office/drawing/2014/main" id="{0B6BAFD7-1A62-4774-BF1C-32DCF35E8A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b="585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19CF2638-EF8B-44F5-B928-B61906F0B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cs-CZ" dirty="0"/>
              <a:t>Kontakt sekce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7A5E51D-5706-0A30-3016-3D0AB1D2F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chemeClr val="tx1"/>
                </a:solidFill>
              </a:rPr>
              <a:t>informace ohledně našeho týmu</a:t>
            </a:r>
          </a:p>
          <a:p>
            <a:r>
              <a:rPr lang="cs-CZ" dirty="0">
                <a:solidFill>
                  <a:schemeClr val="tx1"/>
                </a:solidFill>
              </a:rPr>
              <a:t>obsahuje</a:t>
            </a:r>
          </a:p>
          <a:p>
            <a:pPr lvl="1"/>
            <a:r>
              <a:rPr lang="cs-CZ" dirty="0">
                <a:solidFill>
                  <a:schemeClr val="tx1"/>
                </a:solidFill>
              </a:rPr>
              <a:t>tabulka</a:t>
            </a:r>
          </a:p>
          <a:p>
            <a:pPr lvl="2"/>
            <a:r>
              <a:rPr lang="cs-CZ" dirty="0">
                <a:solidFill>
                  <a:schemeClr val="tx1"/>
                </a:solidFill>
              </a:rPr>
              <a:t>jméno </a:t>
            </a:r>
          </a:p>
          <a:p>
            <a:pPr lvl="2"/>
            <a:r>
              <a:rPr lang="cs-CZ" dirty="0" err="1">
                <a:solidFill>
                  <a:schemeClr val="tx1"/>
                </a:solidFill>
              </a:rPr>
              <a:t>github</a:t>
            </a:r>
            <a:r>
              <a:rPr lang="cs-CZ" dirty="0">
                <a:solidFill>
                  <a:schemeClr val="tx1"/>
                </a:solidFill>
              </a:rPr>
              <a:t> profil</a:t>
            </a:r>
          </a:p>
          <a:p>
            <a:pPr lvl="2"/>
            <a:r>
              <a:rPr lang="cs-CZ" dirty="0">
                <a:solidFill>
                  <a:schemeClr val="tx1"/>
                </a:solidFill>
              </a:rPr>
              <a:t>pozice</a:t>
            </a:r>
          </a:p>
          <a:p>
            <a:pPr lvl="2"/>
            <a:r>
              <a:rPr lang="cs-CZ" dirty="0">
                <a:solidFill>
                  <a:schemeClr val="tx1"/>
                </a:solidFill>
              </a:rPr>
              <a:t>kontakt</a:t>
            </a:r>
          </a:p>
          <a:p>
            <a:pPr lvl="1"/>
            <a:r>
              <a:rPr lang="cs-CZ" dirty="0">
                <a:solidFill>
                  <a:schemeClr val="tx1"/>
                </a:solidFill>
              </a:rPr>
              <a:t>stručný popis týmu </a:t>
            </a:r>
          </a:p>
          <a:p>
            <a:pPr lvl="1"/>
            <a:endParaRPr lang="cs-CZ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F4E55F-1047-4B87-A3CF-D04208916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650D786-1DDF-4EDF-AFB7-853CCEB2EC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23237D0-E773-45C4-A5E8-C5CDFB305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26D7140-7336-47C8-BC6D-ADB8ADC75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0645C09-700B-4527-9E14-751A82D5C0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1E632C6-D0C0-46BC-8BE9-3EE0B925D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0868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3463FC-3516-4CB6-B717-4D5FB73B9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Náš tým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226B035-56E6-4816-8F53-2129AA3EC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Jan Poláček – majitel, front-end, </a:t>
            </a:r>
            <a:r>
              <a:rPr lang="cs-CZ" dirty="0" err="1"/>
              <a:t>back</a:t>
            </a:r>
            <a:r>
              <a:rPr lang="cs-CZ" dirty="0"/>
              <a:t>-end</a:t>
            </a:r>
          </a:p>
          <a:p>
            <a:r>
              <a:rPr lang="cs-CZ" dirty="0"/>
              <a:t>Erik Reindl – </a:t>
            </a:r>
            <a:r>
              <a:rPr lang="cs-CZ" dirty="0" err="1"/>
              <a:t>back</a:t>
            </a:r>
            <a:r>
              <a:rPr lang="cs-CZ" dirty="0"/>
              <a:t>-end, cookies</a:t>
            </a:r>
          </a:p>
          <a:p>
            <a:r>
              <a:rPr lang="cs-CZ" dirty="0"/>
              <a:t>Jakub Novotný – </a:t>
            </a:r>
            <a:r>
              <a:rPr lang="cs-CZ" dirty="0" err="1"/>
              <a:t>back</a:t>
            </a:r>
            <a:r>
              <a:rPr lang="cs-CZ" dirty="0"/>
              <a:t>-end, databáze, dokumentace</a:t>
            </a:r>
          </a:p>
          <a:p>
            <a:r>
              <a:rPr lang="cs-CZ" dirty="0"/>
              <a:t>Christian Abraham – dokumentace, výpomoc</a:t>
            </a:r>
          </a:p>
          <a:p>
            <a:r>
              <a:rPr lang="cs-CZ" dirty="0"/>
              <a:t>Michal Bezděk – výpomoc</a:t>
            </a:r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34649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2659D18-1A73-4124-A035-F98C9AC21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Závěr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1F5C90E-BE4A-4F79-89DB-2386CADCB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cs-CZ" dirty="0"/>
              <a:t>využité knihovny:</a:t>
            </a:r>
          </a:p>
          <a:p>
            <a:pPr lvl="1"/>
            <a:r>
              <a:rPr lang="cs-CZ" dirty="0" err="1"/>
              <a:t>nodejs</a:t>
            </a:r>
            <a:endParaRPr lang="cs-CZ" dirty="0"/>
          </a:p>
          <a:p>
            <a:pPr lvl="1"/>
            <a:r>
              <a:rPr lang="cs-CZ" dirty="0"/>
              <a:t>express</a:t>
            </a:r>
          </a:p>
          <a:p>
            <a:pPr lvl="1"/>
            <a:r>
              <a:rPr lang="cs-CZ" dirty="0"/>
              <a:t>socket.io</a:t>
            </a:r>
          </a:p>
          <a:p>
            <a:pPr lvl="1"/>
            <a:r>
              <a:rPr lang="cs-CZ" dirty="0"/>
              <a:t>html, </a:t>
            </a:r>
            <a:r>
              <a:rPr lang="cs-CZ" dirty="0" err="1"/>
              <a:t>css</a:t>
            </a:r>
            <a:endParaRPr lang="cs-CZ" dirty="0"/>
          </a:p>
          <a:p>
            <a:pPr lvl="1"/>
            <a:r>
              <a:rPr lang="cs-CZ" dirty="0" err="1"/>
              <a:t>javascript</a:t>
            </a:r>
            <a:endParaRPr lang="cs-CZ" dirty="0"/>
          </a:p>
          <a:p>
            <a:r>
              <a:rPr lang="cs-CZ" dirty="0"/>
              <a:t>Využité IDE </a:t>
            </a:r>
          </a:p>
          <a:p>
            <a:pPr lvl="1"/>
            <a:r>
              <a:rPr lang="cs-CZ" dirty="0" err="1"/>
              <a:t>visual</a:t>
            </a:r>
            <a:r>
              <a:rPr lang="cs-CZ" dirty="0"/>
              <a:t> studio </a:t>
            </a:r>
            <a:r>
              <a:rPr lang="cs-CZ" dirty="0" err="1"/>
              <a:t>code</a:t>
            </a:r>
            <a:endParaRPr lang="cs-CZ" dirty="0"/>
          </a:p>
          <a:p>
            <a:pPr lvl="1"/>
            <a:r>
              <a:rPr lang="cs-CZ" dirty="0" err="1"/>
              <a:t>webstorm</a:t>
            </a:r>
            <a:endParaRPr lang="cs-CZ" dirty="0"/>
          </a:p>
          <a:p>
            <a:r>
              <a:rPr lang="cs-CZ" dirty="0"/>
              <a:t>strávený čas – 120+ hodin</a:t>
            </a:r>
          </a:p>
          <a:p>
            <a:r>
              <a:rPr lang="cs-CZ" dirty="0"/>
              <a:t>odhadovaná cena – 120,000,-</a:t>
            </a:r>
          </a:p>
        </p:txBody>
      </p:sp>
    </p:spTree>
    <p:extLst>
      <p:ext uri="{BB962C8B-B14F-4D97-AF65-F5344CB8AC3E}">
        <p14:creationId xmlns:p14="http://schemas.microsoft.com/office/powerpoint/2010/main" val="4027096980"/>
      </p:ext>
    </p:extLst>
  </p:cSld>
  <p:clrMapOvr>
    <a:masterClrMapping/>
  </p:clrMapOvr>
</p:sld>
</file>

<file path=ppt/theme/theme1.xml><?xml version="1.0" encoding="utf-8"?>
<a:theme xmlns:a="http://schemas.openxmlformats.org/drawingml/2006/main" name="Řez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25</TotalTime>
  <Words>213</Words>
  <Application>Microsoft Office PowerPoint</Application>
  <PresentationFormat>Širokoúhlá obrazovka</PresentationFormat>
  <Paragraphs>67</Paragraphs>
  <Slides>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2" baseType="lpstr">
      <vt:lpstr>Century Gothic</vt:lpstr>
      <vt:lpstr>Wingdings 3</vt:lpstr>
      <vt:lpstr>Řez</vt:lpstr>
      <vt:lpstr>RobuxRoll (rollorbit)</vt:lpstr>
      <vt:lpstr>Základní technické informace</vt:lpstr>
      <vt:lpstr>Obsah stránky</vt:lpstr>
      <vt:lpstr>Ruleta</vt:lpstr>
      <vt:lpstr>Blackjack</vt:lpstr>
      <vt:lpstr>Fairplay</vt:lpstr>
      <vt:lpstr>Kontakt sekce</vt:lpstr>
      <vt:lpstr>Náš tým</vt:lpstr>
      <vt:lpstr>Závěr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RobuxRoll (rollorbit)</dc:title>
  <dc:creator>Christian Abraham</dc:creator>
  <cp:lastModifiedBy>Christian Abraham</cp:lastModifiedBy>
  <cp:revision>1</cp:revision>
  <dcterms:created xsi:type="dcterms:W3CDTF">2022-04-25T06:59:46Z</dcterms:created>
  <dcterms:modified xsi:type="dcterms:W3CDTF">2022-04-25T07:25:26Z</dcterms:modified>
</cp:coreProperties>
</file>