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7" r:id="rId14"/>
    <p:sldId id="279" r:id="rId15"/>
    <p:sldId id="278" r:id="rId16"/>
    <p:sldId id="281" r:id="rId17"/>
    <p:sldId id="284" r:id="rId18"/>
    <p:sldId id="28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426"/>
    <a:srgbClr val="ED7D31"/>
    <a:srgbClr val="E61014"/>
    <a:srgbClr val="C40003"/>
    <a:srgbClr val="D90D10"/>
    <a:srgbClr val="CF1800"/>
    <a:srgbClr val="E61B00"/>
    <a:srgbClr val="FC1D00"/>
    <a:srgbClr val="11FFFE"/>
    <a:srgbClr val="36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1D52-DFA7-4AD3-5D71-C4DBA8D29F52}" v="328" dt="2025-01-09T13:35:52.014"/>
    <p1510:client id="{14B08D01-CCE2-A1BD-11D9-81FD2D4612CE}" v="58" dt="2025-01-09T19:39:06.053"/>
    <p1510:client id="{51B9F811-B863-505B-EDED-817D48DC306A}" v="465" dt="2025-01-10T00:23:03.104"/>
    <p1510:client id="{781D746B-2AA7-40D5-84F0-62171B34598F}" v="1372" dt="2025-01-09T02:54:33.059"/>
    <p1510:client id="{EE2B9B25-7328-3BCF-F12C-587FD1A227D2}" v="15" dt="2025-01-10T02:17:5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RobyKy/criando-ebook-com-IA/tree/mai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0003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17114" y="2156015"/>
            <a:ext cx="960120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38231" y="7203543"/>
            <a:ext cx="5924736" cy="2797577"/>
          </a:xfrm>
          <a:prstGeom prst="rect">
            <a:avLst/>
          </a:prstGeom>
        </p:spPr>
      </p:pic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-13424" y="2156015"/>
            <a:ext cx="96316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/>
              </a:rPr>
              <a:t>SPEEDRUN PARA DESENVOLVER UM JOGO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49000"/>
                    <a:lumOff val="51000"/>
                  </a:schemeClr>
                </a:solidFill>
                <a:latin typeface="Rockwell"/>
                <a:ea typeface="MS Gothic"/>
                <a:cs typeface="Browallia New"/>
              </a:rPr>
              <a:t>ROBERT KY</a:t>
            </a:r>
            <a:endParaRPr lang="pt-BR" sz="4000" i="1">
              <a:solidFill>
                <a:schemeClr val="tx1">
                  <a:lumMod val="49000"/>
                  <a:lumOff val="51000"/>
                </a:schemeClr>
              </a:solidFill>
              <a:latin typeface="Rockwell"/>
              <a:ea typeface="MS Gothic"/>
              <a:cs typeface="Calibri" panose="020F0502020204030204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34174" y="10396204"/>
            <a:ext cx="910036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Aprenda a criar um jogo 2D mais rápido que o preparo do seu miojo.</a:t>
            </a:r>
          </a:p>
        </p:txBody>
      </p:sp>
      <p:pic>
        <p:nvPicPr>
          <p:cNvPr id="4" name="Imagem 3" descr="Logotipo, Código QR&#10;&#10;Descrição gerada automaticamente">
            <a:extLst>
              <a:ext uri="{FF2B5EF4-FFF2-40B4-BE49-F238E27FC236}">
                <a16:creationId xmlns:a16="http://schemas.microsoft.com/office/drawing/2014/main" id="{4D332F32-378D-4CBB-5EF4-D5D054BF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94" y="3286698"/>
            <a:ext cx="7059707" cy="7111049"/>
          </a:xfrm>
          <a:prstGeom prst="rect">
            <a:avLst/>
          </a:prstGeom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D733C8-8C57-ADE7-0A39-6719FD6A6427}"/>
              </a:ext>
            </a:extLst>
          </p:cNvPr>
          <p:cNvSpPr txBox="1"/>
          <p:nvPr/>
        </p:nvSpPr>
        <p:spPr>
          <a:xfrm>
            <a:off x="293202" y="321696"/>
            <a:ext cx="906873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9600" dirty="0">
                <a:solidFill>
                  <a:srgbClr val="E61014"/>
                </a:solidFill>
                <a:effectLst>
                  <a:glow rad="342900">
                    <a:srgbClr val="37ABFF"/>
                  </a:glow>
                </a:effectLst>
                <a:latin typeface="8BIT WONDER"/>
              </a:rPr>
              <a:t>PYTHON PIXEL</a:t>
            </a:r>
            <a:endParaRPr lang="pt-BR" sz="9600" dirty="0">
              <a:solidFill>
                <a:srgbClr val="E61014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Os sprites são uma maneira eficiente de gerenciar gráficos e animações em jogos. Vamos criar um sprite simples, animá-lo e gerenciar múltiplos sprites.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90899" y="1120069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DANDO VIDA AOS PERSONAGENS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07506C6-F6D7-02B6-9231-EB5A5F20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47" y="3873373"/>
            <a:ext cx="7175633" cy="7142304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4C62CA00-31C6-DE8D-3699-B57D6747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0" name="Espaço Reservado para Número de Slide 19">
            <a:extLst>
              <a:ext uri="{FF2B5EF4-FFF2-40B4-BE49-F238E27FC236}">
                <a16:creationId xmlns:a16="http://schemas.microsoft.com/office/drawing/2014/main" id="{11E6B14D-D63A-FD6F-3084-7747490B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10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66AEF654-DFBB-D9F9-98EC-0D8CE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COLISÕES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</a:t>
            </a:r>
            <a:r>
              <a:rPr lang="pt-BR" sz="2400" dirty="0" err="1">
                <a:solidFill>
                  <a:schemeClr val="bg1"/>
                </a:solidFill>
              </a:rPr>
              <a:t>pseudo-classes</a:t>
            </a:r>
            <a:r>
              <a:rPr lang="pt-BR" sz="2400" dirty="0">
                <a:solidFill>
                  <a:schemeClr val="bg1"/>
                </a:solidFill>
              </a:rPr>
              <a:t> permitem selecionar elementos em estados específicos ou com base em ações do usuário. Eles são úteis para estilizar elementos interativos. Veja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9E382576-1035-D67A-B7D5-0EAAB758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555A3AE7-02D7-A453-6FEE-3B7C17A7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Colisões são fundamentais em jogos, seja para detectar interações entre personagens ou entre personagens e o ambiente. Vamos aprender a implementar detecção de colisões e a reagir a elas.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53055" y="108584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DETECÇÃO DE COLISÕES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0DE54F2-1EB7-559F-71B4-F9B2FBE0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03" y="5642856"/>
            <a:ext cx="8944276" cy="4328872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08CE1BEC-813E-51E1-5514-ECAE89C4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Número de Slide 19">
            <a:extLst>
              <a:ext uri="{FF2B5EF4-FFF2-40B4-BE49-F238E27FC236}">
                <a16:creationId xmlns:a16="http://schemas.microsoft.com/office/drawing/2014/main" id="{4E96BCFA-CA3C-D3E0-9EFC-1A2CB6DB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12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C8FD450D-BEF4-D686-CF76-8C8D9E3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ADICIONANDO SONS E MÚSICAS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filhos e irmãos permitem selecionar elementos com base em sua relação com outros elementos. Eles são úteis quando você deseja estilizar elementos específicos em uma estrutura hierárquica. Veja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65D7468B-5655-DE86-F28E-976B3490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D955EA46-21F2-1919-C7C3-2EE9721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144599" y="2924765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 som é uma parte crucial da experiência do jogo. Vamos importar e tocar sons, controlar o volume e adicionar música de fundo ao nosso jogo.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51321" y="1120069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DANDO SOM AO SEU JOGO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025EA69-206D-FF07-2431-631F2699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" y="5349067"/>
            <a:ext cx="9079029" cy="412477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EB109FBD-F983-A013-9E96-CF9398FC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2" name="Espaço Reservado para Número de Slide 19">
            <a:extLst>
              <a:ext uri="{FF2B5EF4-FFF2-40B4-BE49-F238E27FC236}">
                <a16:creationId xmlns:a16="http://schemas.microsoft.com/office/drawing/2014/main" id="{ACC54E30-780F-13A4-23F1-0A1835C6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14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7EFE4227-C91F-A1A4-6A1C-B471EF17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CRIANDO UMA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universal e negativo oferecem opções adicionais para selecionar elementos específicos ou excluir elementos de um conjunto de seleção. Veja os exemplos abaixo: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6EF48386-02CF-2948-9B3C-40AA15E7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1B48EA56-8B0D-9036-9322-37F6D700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1284" y="3028622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Uma interface de usuário (UI) bem projetada torna o jogo mais intuitivo e envolvente. Vamos aprender a exibir texto na tela e a criar menus básicos.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046403" y="859496"/>
            <a:ext cx="767303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ADICIONANDO UMA INTERFACE AO JOGO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314ADE5-04E6-CD81-8B91-10A620F1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4" y="4556505"/>
            <a:ext cx="9163249" cy="528460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D330527A-241D-4053-9C7D-C93E3270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9">
            <a:extLst>
              <a:ext uri="{FF2B5EF4-FFF2-40B4-BE49-F238E27FC236}">
                <a16:creationId xmlns:a16="http://schemas.microsoft.com/office/drawing/2014/main" id="{DCF11D66-A2B3-E847-CE6C-38C233D6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16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7" name="Espaço Reservado para Rodapé 9">
            <a:extLst>
              <a:ext uri="{FF2B5EF4-FFF2-40B4-BE49-F238E27FC236}">
                <a16:creationId xmlns:a16="http://schemas.microsoft.com/office/drawing/2014/main" id="{2288A6CE-6981-D525-8418-D57787D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101173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/>
              </a:rPr>
              <a:t>FINALIZANDO JOGO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F94B6-DFE2-145C-2CA6-98D9DEAD8355}"/>
              </a:ext>
            </a:extLst>
          </p:cNvPr>
          <p:cNvSpPr txBox="1"/>
          <p:nvPr/>
        </p:nvSpPr>
        <p:spPr>
          <a:xfrm>
            <a:off x="981108" y="9388621"/>
            <a:ext cx="77361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Com todas as partes do jogo implementadas, é hora de polir, testar e corrigir bugs. E agora você acabou de criar o seu jogo e agora está pronto para ser compartilhado com amigos e familiares.</a:t>
            </a:r>
            <a:endParaRPr lang="pt-BR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8509B4BC-413F-71E4-17EC-521AA23C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26" y="4586416"/>
            <a:ext cx="2625970" cy="784039"/>
          </a:xfrm>
          <a:prstGeom prst="rect">
            <a:avLst/>
          </a:prstGeom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E089EEC8-2FED-3EBF-4387-45BA2FB5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35485" y="958594"/>
            <a:ext cx="6603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OBRIGADO POR LER ATÉ AQUI!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  <a:hlinkClick r:id="rId2"/>
              </a:rPr>
              <a:t>https://github.com/RobyKy/criando-ebook-com-IA/tree/main</a:t>
            </a:r>
            <a:endParaRPr lang="pt-BR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74A81FE8-D7A9-0390-3E59-0A4E6D8040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5" name="Espaço Reservado para Número de Slide 19">
            <a:extLst>
              <a:ext uri="{FF2B5EF4-FFF2-40B4-BE49-F238E27FC236}">
                <a16:creationId xmlns:a16="http://schemas.microsoft.com/office/drawing/2014/main" id="{9E13A10C-EB89-C976-6CF0-665A006C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18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7" name="Espaço Reservado para Rodapé 9">
            <a:extLst>
              <a:ext uri="{FF2B5EF4-FFF2-40B4-BE49-F238E27FC236}">
                <a16:creationId xmlns:a16="http://schemas.microsoft.com/office/drawing/2014/main" id="{5CA79209-7218-7708-12DC-932CDD0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  <p:pic>
        <p:nvPicPr>
          <p:cNvPr id="18" name="Imagem 17" descr="Uma imagem contendo Gráfico&#10;&#10;Descrição gerada automaticamente">
            <a:extLst>
              <a:ext uri="{FF2B5EF4-FFF2-40B4-BE49-F238E27FC236}">
                <a16:creationId xmlns:a16="http://schemas.microsoft.com/office/drawing/2014/main" id="{63EBF36F-262F-898D-383C-D53757F48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767" y="1851563"/>
            <a:ext cx="2628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1283" y="3922251"/>
            <a:ext cx="78166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Criar jogos é uma forma maravilhosa de trazer ideias à vida e compartilhar experiências interativas com o mundo. Os jogos 2D em 16 e 8 bits são especialmente fascinantes, pois remetem à era de ouro dos videogames, com seus gráficos </a:t>
            </a:r>
            <a:r>
              <a:rPr lang="pt-BR" sz="2400" dirty="0" err="1">
                <a:ea typeface="+mn-lt"/>
                <a:cs typeface="+mn-lt"/>
              </a:rPr>
              <a:t>pixelados</a:t>
            </a:r>
            <a:r>
              <a:rPr lang="pt-BR" sz="2400" dirty="0">
                <a:ea typeface="+mn-lt"/>
                <a:cs typeface="+mn-lt"/>
              </a:rPr>
              <a:t> e jogabilidade cativante. Neste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, vamos guiá-lo passo a passo na criação de um jogo básico usando Python e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. Prepare-se para mergulhar no mundo dos jogos 2D e criar algo incrível!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6427" y="75726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Calibri"/>
                <a:cs typeface="Calibri"/>
              </a:rPr>
              <a:t>INTRODUÇÃO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91283" y="2864594"/>
            <a:ext cx="78166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ea typeface="+mn-lt"/>
                <a:cs typeface="+mn-lt"/>
              </a:rPr>
              <a:t>Bem-vindo ao Mundo dos Jogos 2D</a:t>
            </a:r>
            <a:endParaRPr lang="pt-BR" sz="3200" dirty="0">
              <a:ea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2B5266B-93B9-1F80-E353-969CFF5A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19" y="7073858"/>
            <a:ext cx="4800600" cy="4800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E0F612F9-614A-56E8-B6B5-DFDDAB89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3" name="Espaço Reservado para Número de Slide 19">
            <a:extLst>
              <a:ext uri="{FF2B5EF4-FFF2-40B4-BE49-F238E27FC236}">
                <a16:creationId xmlns:a16="http://schemas.microsoft.com/office/drawing/2014/main" id="{3376D017-FCFE-251F-1F34-DC216828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2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5" name="Imagem 14" descr="Uma imagem contendo Gráfico&#10;&#10;Descrição gerada automaticamente">
            <a:extLst>
              <a:ext uri="{FF2B5EF4-FFF2-40B4-BE49-F238E27FC236}">
                <a16:creationId xmlns:a16="http://schemas.microsoft.com/office/drawing/2014/main" id="{581E05E7-0E50-5892-0ECD-45EB42D4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616" y="1864672"/>
            <a:ext cx="2625970" cy="7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</a:rPr>
              <a:t>Preparando o ambiente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elemento permitem que você direcione um elemento HTML específico com base em seu nome de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. Eles são simples e diretos. Vamos ver alguns exemplos: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57FCA730-053B-7D35-DF39-684DFDF7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C0A2490F-026C-069D-02C8-0F83A98C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Antes de começarmos a programar nosso jogo, precisamos preparar nosso ambiente de desenvolvimento. Vamos instalar o Python, a linguagem de programação que usaremos, e o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, uma biblioteca que facilita a criação de jogos.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4728" y="803041"/>
            <a:ext cx="781664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400" dirty="0">
                <a:latin typeface="Impact"/>
                <a:ea typeface="+mn-lt"/>
                <a:cs typeface="+mn-lt"/>
              </a:rPr>
              <a:t>Configurando Seu Ambiente de Desenvolvimento</a:t>
            </a:r>
            <a:endParaRPr lang="pt-BR" sz="4400">
              <a:latin typeface="Impac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B6647C1-4114-FF81-0494-8148038A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4" y="4705471"/>
            <a:ext cx="6293813" cy="42504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3F22443-CBD0-DFD9-34E8-6124A45147E3}"/>
              </a:ext>
            </a:extLst>
          </p:cNvPr>
          <p:cNvSpPr txBox="1"/>
          <p:nvPr/>
        </p:nvSpPr>
        <p:spPr>
          <a:xfrm>
            <a:off x="2202194" y="9478972"/>
            <a:ext cx="52029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Instalando Python</a:t>
            </a:r>
            <a:r>
              <a:rPr lang="pt-BR" dirty="0">
                <a:ea typeface="+mn-lt"/>
                <a:cs typeface="+mn-lt"/>
              </a:rPr>
              <a:t>: Você pode baixar e instalar o Python a partir do site oficial (</a:t>
            </a:r>
            <a:r>
              <a:rPr lang="pt-BR" dirty="0">
                <a:ea typeface="+mn-lt"/>
                <a:cs typeface="+mn-lt"/>
                <a:hlinkClick r:id="rId3"/>
              </a:rPr>
              <a:t>https://www.python.org/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Instalando </a:t>
            </a:r>
            <a:r>
              <a:rPr lang="pt-BR" b="1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: Depois de instalar o Python, abra o terminal ou prompt de comando e execute o seguinte comando para instalar o </a:t>
            </a:r>
            <a:r>
              <a:rPr lang="pt-BR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B1B5C5CB-646C-527B-B8CB-14DE0439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9">
            <a:extLst>
              <a:ext uri="{FF2B5EF4-FFF2-40B4-BE49-F238E27FC236}">
                <a16:creationId xmlns:a16="http://schemas.microsoft.com/office/drawing/2014/main" id="{73F735CF-C73C-D10F-A982-C2B66B2D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4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6AAA3E9A-D7DB-AC56-D9B0-62F971E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3308" y="6640836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PRIMEIROS PASSOS COM PYGAME</a:t>
            </a:r>
            <a:endParaRPr lang="pt-BR" sz="7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35913" y="951468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D8C321BF-67C2-3705-ECCD-3AE1FA14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14889C3C-D689-3521-4F38-BB4BEB9A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Vamos iniciar nosso primeiro projeto em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 criando uma janela de jogo simples e configurando o loop principal do jogo. Este é o esqueleto básico de qualquer jogo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56869" y="96076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 PRIMEIRO OLÁ, MUNDO! EM PYGAME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48D969C-FDEA-CDC7-B6D5-FE6C6730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7" y="4374551"/>
            <a:ext cx="8051530" cy="6488333"/>
          </a:xfrm>
          <a:prstGeom prst="rect">
            <a:avLst/>
          </a:prstGeom>
        </p:spPr>
      </p:pic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B9A24974-0064-72EB-1906-B73DA3C9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Número de Slide 19">
            <a:extLst>
              <a:ext uri="{FF2B5EF4-FFF2-40B4-BE49-F238E27FC236}">
                <a16:creationId xmlns:a16="http://schemas.microsoft.com/office/drawing/2014/main" id="{4A8EED57-DAE6-F002-DEF1-1D260A8E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6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1B9119D4-3B9A-45AA-A9E1-8727E66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DESENHANDO NA TELA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descendente e filho permitem que você selecione elementos com base em sua hierarquia dentro do HTML. Eles são úteis para estilizar elementos específicos dentro de um contexto mais amplo. Confira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ABE2ED18-D007-C9CE-C01A-E731056B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3A8B488B-A9B6-67D6-8135-E9BAC95E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Agora que temos nossa janela de jogo configurada, vamos aprender a desenhar formas básicas na tela, como retângulos e círculos, e a adicionar cores. Também veremos como mover objetos na tela.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58168" y="829125"/>
            <a:ext cx="781664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DESENHANDO SEUS PRIMEIROS GRÁFICOS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0D64434-E24F-3DB6-2344-6D5A7F22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5" y="5361298"/>
            <a:ext cx="9028495" cy="430244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CD66BAB1-AF84-0309-CD8B-18C0866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2" name="Espaço Reservado para Número de Slide 19">
            <a:extLst>
              <a:ext uri="{FF2B5EF4-FFF2-40B4-BE49-F238E27FC236}">
                <a16:creationId xmlns:a16="http://schemas.microsoft.com/office/drawing/2014/main" id="{F00D0C1D-340B-288E-FB81-3DFAE803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8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B9DD15F3-30A6-5EF3-A137-4AFD9B9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TRABALHANDO COM SPRITES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D07D75A9-EE1D-6E7F-6B9D-325CE132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3CC03B28-FD1D-9144-5A25-0564CBD9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5136</TotalTime>
  <Words>1336</Words>
  <Application>Microsoft Office PowerPoint</Application>
  <PresentationFormat>Papel A3 (297 x 420 mm)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676</cp:revision>
  <dcterms:created xsi:type="dcterms:W3CDTF">2023-06-15T14:34:16Z</dcterms:created>
  <dcterms:modified xsi:type="dcterms:W3CDTF">2025-01-10T02:19:09Z</dcterms:modified>
</cp:coreProperties>
</file>