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5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swatch.com/journa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3.riceandrew.now.s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B887-1DA2-4E5B-9617-F2191C874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524" y="1544715"/>
            <a:ext cx="8825658" cy="2131835"/>
          </a:xfrm>
        </p:spPr>
        <p:txBody>
          <a:bodyPr/>
          <a:lstStyle/>
          <a:p>
            <a:r>
              <a:rPr lang="en-US" dirty="0"/>
              <a:t>Vegan Gem </a:t>
            </a:r>
            <a:br>
              <a:rPr lang="en-US" dirty="0"/>
            </a:br>
            <a:r>
              <a:rPr lang="en-US" dirty="0"/>
              <a:t>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2F375-4A3B-4FA0-9C71-33B63D26B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971789"/>
            <a:ext cx="9504624" cy="1402915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b="1" dirty="0"/>
              <a:t>Created by: The CODE STARS-Alumni </a:t>
            </a:r>
          </a:p>
          <a:p>
            <a:endParaRPr lang="en-US" b="1" dirty="0"/>
          </a:p>
          <a:p>
            <a:r>
              <a:rPr lang="en-US" b="1" dirty="0"/>
              <a:t>Andrew Rice &amp; </a:t>
            </a:r>
            <a:r>
              <a:rPr lang="en-US" b="1" dirty="0" err="1"/>
              <a:t>roby</a:t>
            </a:r>
            <a:r>
              <a:rPr lang="en-US" b="1" dirty="0"/>
              <a:t> </a:t>
            </a:r>
            <a:r>
              <a:rPr lang="en-US" b="1" dirty="0" err="1"/>
              <a:t>rangel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779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1FC6FC-79C0-4C48-ADAB-F9238C24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673" y="595998"/>
            <a:ext cx="2776719" cy="847011"/>
          </a:xfrm>
        </p:spPr>
        <p:txBody>
          <a:bodyPr/>
          <a:lstStyle/>
          <a:p>
            <a:r>
              <a:rPr lang="en-US" dirty="0"/>
              <a:t>User Story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F6BBBA-B75E-486D-BE09-ACD57D4C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264" y="1656961"/>
            <a:ext cx="3455637" cy="4482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94B7B0-C96E-4654-BA00-482E2326CACF}"/>
              </a:ext>
            </a:extLst>
          </p:cNvPr>
          <p:cNvSpPr txBox="1"/>
          <p:nvPr/>
        </p:nvSpPr>
        <p:spPr>
          <a:xfrm>
            <a:off x="588579" y="1618593"/>
            <a:ext cx="589630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Vegan Gems</a:t>
            </a:r>
          </a:p>
          <a:p>
            <a:pPr algn="ctr"/>
            <a:br>
              <a:rPr lang="en-US" dirty="0"/>
            </a:br>
            <a:r>
              <a:rPr lang="en-US" dirty="0"/>
              <a:t>The idea is to build an app that will assist the good people of Austin in their pursuit for the best vegan food our city has to offer.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 our app we are hoping to have a map that will display the locations of recommended restaurants, a list of the recommended restaurants, a filter that will toggle the difference between “vegan options only” and “mixed options”.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 would build the server and API for the restaurants and would not allow users to modify/add locations.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4F7212C3-11C2-4576-A2C1-63F137A8AD58}"/>
              </a:ext>
            </a:extLst>
          </p:cNvPr>
          <p:cNvSpPr txBox="1">
            <a:spLocks/>
          </p:cNvSpPr>
          <p:nvPr/>
        </p:nvSpPr>
        <p:spPr>
          <a:xfrm>
            <a:off x="6894991" y="956696"/>
            <a:ext cx="4498428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Evaluate &amp; Plan</a:t>
            </a:r>
          </a:p>
        </p:txBody>
      </p:sp>
    </p:spTree>
    <p:extLst>
      <p:ext uri="{BB962C8B-B14F-4D97-AF65-F5344CB8AC3E}">
        <p14:creationId xmlns:p14="http://schemas.microsoft.com/office/powerpoint/2010/main" val="357423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82D1-24F4-4648-9E12-61211A48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9EE98-A1E1-45A5-99EF-B45E4762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9876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API-Google Maps</a:t>
            </a:r>
          </a:p>
          <a:p>
            <a:r>
              <a:rPr lang="en-US" dirty="0" err="1"/>
              <a:t>Bootswatch</a:t>
            </a:r>
            <a:r>
              <a:rPr lang="en-US" dirty="0"/>
              <a:t> style framework  </a:t>
            </a:r>
            <a:r>
              <a:rPr lang="en-US" u="sng" dirty="0">
                <a:hlinkClick r:id="rId2"/>
              </a:rPr>
              <a:t>https://bootswatch.com/journal/</a:t>
            </a:r>
            <a:endParaRPr lang="en-US" dirty="0"/>
          </a:p>
          <a:p>
            <a:r>
              <a:rPr lang="en-US" dirty="0" err="1"/>
              <a:t>Sequelize</a:t>
            </a:r>
            <a:endParaRPr lang="en-US" dirty="0"/>
          </a:p>
          <a:p>
            <a:r>
              <a:rPr lang="en-US" dirty="0"/>
              <a:t>Zeit for Deployment</a:t>
            </a:r>
          </a:p>
          <a:p>
            <a:r>
              <a:rPr lang="en-US" dirty="0"/>
              <a:t>Server-side APIs</a:t>
            </a:r>
          </a:p>
          <a:p>
            <a:pPr lvl="1"/>
            <a:r>
              <a:rPr lang="en-US" dirty="0"/>
              <a:t>Next.js.</a:t>
            </a:r>
          </a:p>
          <a:p>
            <a:pPr lvl="1"/>
            <a:r>
              <a:rPr lang="en-US" dirty="0"/>
              <a:t>Google-Maps-React</a:t>
            </a:r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The library includes a helper to wrap around the Google maps API.    </a:t>
            </a:r>
          </a:p>
          <a:p>
            <a:pPr marL="457200" lvl="1" indent="0">
              <a:buNone/>
            </a:pPr>
            <a:r>
              <a:rPr lang="en-US" dirty="0"/>
              <a:t>            </a:t>
            </a:r>
          </a:p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dirty="0" err="1"/>
              <a:t>GoogleAPIWrapper</a:t>
            </a:r>
            <a:r>
              <a:rPr lang="en-US" dirty="0"/>
              <a:t> High-Order component accepts a configuration                                object which </a:t>
            </a:r>
            <a:r>
              <a:rPr lang="en-US" i="1" dirty="0"/>
              <a:t>must </a:t>
            </a:r>
            <a:r>
              <a:rPr lang="en-US" dirty="0"/>
              <a:t>include an </a:t>
            </a:r>
            <a:r>
              <a:rPr lang="en-US" dirty="0" err="1"/>
              <a:t>apiKey</a:t>
            </a:r>
            <a:r>
              <a:rPr lang="en-US" dirty="0"/>
              <a:t>. If you want to add maps to your app, read about this package.</a:t>
            </a:r>
          </a:p>
        </p:txBody>
      </p:sp>
    </p:spTree>
    <p:extLst>
      <p:ext uri="{BB962C8B-B14F-4D97-AF65-F5344CB8AC3E}">
        <p14:creationId xmlns:p14="http://schemas.microsoft.com/office/powerpoint/2010/main" val="171850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75B3-5896-464F-A41E-2EC985BB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Deployed 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CC477-6290-46F8-9B92-8FEFEB723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962" y="2598202"/>
            <a:ext cx="8946541" cy="1462069"/>
          </a:xfrm>
        </p:spPr>
        <p:txBody>
          <a:bodyPr>
            <a:normAutofit/>
          </a:bodyPr>
          <a:lstStyle/>
          <a:p>
            <a:r>
              <a:rPr lang="en-US" dirty="0"/>
              <a:t>GitHub: </a:t>
            </a:r>
          </a:p>
          <a:p>
            <a:endParaRPr lang="en-US" dirty="0"/>
          </a:p>
          <a:p>
            <a:r>
              <a:rPr lang="en-US" dirty="0"/>
              <a:t>Live Site: </a:t>
            </a:r>
            <a:r>
              <a:rPr lang="en-US" u="sng" dirty="0">
                <a:hlinkClick r:id="rId2"/>
              </a:rPr>
              <a:t>https://project3.riceandrew.now.sh/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75B3-5896-464F-A41E-2EC985BB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9575" y="3002972"/>
            <a:ext cx="3132849" cy="140053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6741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304</TotalTime>
  <Words>207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Vegan Gem  Web Application</vt:lpstr>
      <vt:lpstr>User Story</vt:lpstr>
      <vt:lpstr>Technology Used</vt:lpstr>
      <vt:lpstr>Deployed Links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Web Application</dc:title>
  <dc:creator>Andrew Rice</dc:creator>
  <cp:lastModifiedBy>Roby Ran</cp:lastModifiedBy>
  <cp:revision>19</cp:revision>
  <dcterms:created xsi:type="dcterms:W3CDTF">2019-11-22T02:47:14Z</dcterms:created>
  <dcterms:modified xsi:type="dcterms:W3CDTF">2020-04-04T15:02:59Z</dcterms:modified>
</cp:coreProperties>
</file>