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bjb\07%20Market%20Share%20-%20Juli%202018.xlsb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bjb\07%20Market%20Share%20-%20Juli%202018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'MS-KRD'!$A$3</c:f>
              <c:strCache>
                <c:ptCount val="1"/>
                <c:pt idx="0">
                  <c:v>Bank Pemerintah dan Bank Pembangunan Daerah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circ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'MS-KRD'!$B$2:$H$2</c:f>
              <c:numCache>
                <c:formatCode>[$-409]mmm\-yy;@</c:formatCode>
                <c:ptCount val="7"/>
                <c:pt idx="0">
                  <c:v>43118</c:v>
                </c:pt>
                <c:pt idx="1">
                  <c:v>43149</c:v>
                </c:pt>
                <c:pt idx="2">
                  <c:v>43177</c:v>
                </c:pt>
                <c:pt idx="3">
                  <c:v>43220</c:v>
                </c:pt>
                <c:pt idx="4">
                  <c:v>43251</c:v>
                </c:pt>
                <c:pt idx="5">
                  <c:v>43281</c:v>
                </c:pt>
                <c:pt idx="6">
                  <c:v>43311</c:v>
                </c:pt>
              </c:numCache>
            </c:numRef>
          </c:cat>
          <c:val>
            <c:numRef>
              <c:f>'MS-KRD'!$B$3:$H$3</c:f>
              <c:numCache>
                <c:formatCode>_(* #,##0_);_(* \(#,##0\);_(* "-"??_);_(@_)</c:formatCode>
                <c:ptCount val="7"/>
                <c:pt idx="0">
                  <c:v>293.58727849513485</c:v>
                </c:pt>
                <c:pt idx="1">
                  <c:v>297.43076922039103</c:v>
                </c:pt>
                <c:pt idx="2">
                  <c:v>301.13835776362077</c:v>
                </c:pt>
                <c:pt idx="3">
                  <c:v>304.15853283220503</c:v>
                </c:pt>
                <c:pt idx="4">
                  <c:v>310.29725971397585</c:v>
                </c:pt>
                <c:pt idx="5">
                  <c:v>312.14025440999495</c:v>
                </c:pt>
                <c:pt idx="6">
                  <c:v>312.14025440999495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'MS-KRD'!$A$4</c:f>
              <c:strCache>
                <c:ptCount val="1"/>
                <c:pt idx="0">
                  <c:v>Bank Swasta Nasional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circle"/>
            <c:size val="7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'MS-KRD'!$B$2:$H$2</c:f>
              <c:numCache>
                <c:formatCode>[$-409]mmm\-yy;@</c:formatCode>
                <c:ptCount val="7"/>
                <c:pt idx="0">
                  <c:v>43118</c:v>
                </c:pt>
                <c:pt idx="1">
                  <c:v>43149</c:v>
                </c:pt>
                <c:pt idx="2">
                  <c:v>43177</c:v>
                </c:pt>
                <c:pt idx="3">
                  <c:v>43220</c:v>
                </c:pt>
                <c:pt idx="4">
                  <c:v>43251</c:v>
                </c:pt>
                <c:pt idx="5">
                  <c:v>43281</c:v>
                </c:pt>
                <c:pt idx="6">
                  <c:v>43311</c:v>
                </c:pt>
              </c:numCache>
            </c:numRef>
          </c:cat>
          <c:val>
            <c:numRef>
              <c:f>'MS-KRD'!$B$4:$H$4</c:f>
              <c:numCache>
                <c:formatCode>_(* #,##0_);_(* \(#,##0\);_(* "-"??_);_(@_)</c:formatCode>
                <c:ptCount val="7"/>
                <c:pt idx="0">
                  <c:v>248.59880149194998</c:v>
                </c:pt>
                <c:pt idx="1">
                  <c:v>249.95681890353319</c:v>
                </c:pt>
                <c:pt idx="2">
                  <c:v>255.1316545895919</c:v>
                </c:pt>
                <c:pt idx="3">
                  <c:v>258.34890627076317</c:v>
                </c:pt>
                <c:pt idx="4">
                  <c:v>270.25602710849279</c:v>
                </c:pt>
                <c:pt idx="5">
                  <c:v>271.99944523664703</c:v>
                </c:pt>
                <c:pt idx="6">
                  <c:v>271.99944523664703</c:v>
                </c:pt>
              </c:numCache>
            </c:numRef>
          </c:val>
          <c:smooth val="1"/>
        </c:ser>
        <c:marker val="1"/>
        <c:axId val="167756928"/>
        <c:axId val="167758848"/>
      </c:lineChart>
      <c:dateAx>
        <c:axId val="167756928"/>
        <c:scaling>
          <c:orientation val="minMax"/>
        </c:scaling>
        <c:axPos val="b"/>
        <c:numFmt formatCode="[$-409]mmm\-yy;@" sourceLinked="1"/>
        <c:tickLblPos val="nextTo"/>
        <c:crossAx val="167758848"/>
        <c:crosses val="autoZero"/>
        <c:auto val="1"/>
        <c:lblOffset val="100"/>
        <c:baseTimeUnit val="months"/>
      </c:dateAx>
      <c:valAx>
        <c:axId val="167758848"/>
        <c:scaling>
          <c:orientation val="minMax"/>
          <c:min val="220"/>
        </c:scaling>
        <c:delete val="1"/>
        <c:axPos val="l"/>
        <c:numFmt formatCode="_(* #,##0_);_(* \(#,##0\);_(* &quot;-&quot;??_);_(@_)" sourceLinked="1"/>
        <c:tickLblPos val="nextTo"/>
        <c:crossAx val="16775692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ln>
      <a:noFill/>
    </a:ln>
  </c:spPr>
  <c:txPr>
    <a:bodyPr/>
    <a:lstStyle/>
    <a:p>
      <a:pPr>
        <a:defRPr sz="12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pieChart>
        <c:varyColors val="1"/>
        <c:ser>
          <c:idx val="0"/>
          <c:order val="0"/>
          <c:spPr>
            <a:ln w="38100">
              <a:solidFill>
                <a:schemeClr val="bg1"/>
              </a:solidFill>
            </a:ln>
          </c:spPr>
          <c:dPt>
            <c:idx val="0"/>
            <c:spPr>
              <a:solidFill>
                <a:srgbClr val="FFC000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rgbClr val="0070C0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rgbClr val="002060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Data 4</a:t>
                    </a:r>
                    <a:endParaRPr lang="en-US" dirty="0"/>
                  </a:p>
                </c:rich>
              </c:tx>
              <c:dLblPos val="outEnd"/>
              <c:showVal val="1"/>
              <c:showCatName val="1"/>
              <c:showPercent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Data 2</a:t>
                    </a:r>
                    <a:endParaRPr lang="en-US" dirty="0"/>
                  </a:p>
                </c:rich>
              </c:tx>
              <c:dLblPos val="outEnd"/>
              <c:showVal val="1"/>
              <c:showCatName val="1"/>
              <c:showPercent val="1"/>
            </c:dLbl>
            <c:dLbl>
              <c:idx val="2"/>
              <c:layout>
                <c:manualLayout>
                  <c:x val="-2.7777777777777811E-2"/>
                  <c:y val="1.851851851851852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Data 1</a:t>
                    </a:r>
                    <a:endParaRPr lang="en-US" dirty="0"/>
                  </a:p>
                </c:rich>
              </c:tx>
              <c:dLblPos val="bestFit"/>
              <c:showVal val="1"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6396703412885938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Data 3</a:t>
                    </a:r>
                    <a:endParaRPr lang="en-US" dirty="0"/>
                  </a:p>
                </c:rich>
              </c:tx>
              <c:dLblPos val="bestFit"/>
              <c:showVal val="1"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showCatName val="1"/>
            <c:showPercent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Sheet1!$A$1:$A$4</c:f>
              <c:strCache>
                <c:ptCount val="4"/>
                <c:pt idx="0">
                  <c:v>Bank Pemerintah dan Bank Pembangunan Daerah</c:v>
                </c:pt>
                <c:pt idx="1">
                  <c:v>Bank Swasta Nasional</c:v>
                </c:pt>
                <c:pt idx="2">
                  <c:v>Bank Asing dan Campuran</c:v>
                </c:pt>
                <c:pt idx="3">
                  <c:v>Bank Perkreditan Rakyat</c:v>
                </c:pt>
              </c:strCache>
            </c:strRef>
          </c:cat>
          <c:val>
            <c:numRef>
              <c:f>Sheet1!$B$1:$B$4</c:f>
              <c:numCache>
                <c:formatCode>0.0%</c:formatCode>
                <c:ptCount val="4"/>
                <c:pt idx="0">
                  <c:v>0.48077049157502461</c:v>
                </c:pt>
                <c:pt idx="1">
                  <c:v>0.41894406487793734</c:v>
                </c:pt>
                <c:pt idx="2">
                  <c:v>7.746158799758944E-2</c:v>
                </c:pt>
                <c:pt idx="3">
                  <c:v>2.2823855549449126E-2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sz="1200">
          <a:latin typeface="Corbel" panose="020B0503020204020204" pitchFamily="34" charset="0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3DA3D-92A6-4494-B7CD-1FB1D6FD098B}" type="datetimeFigureOut">
              <a:rPr lang="en-US" smtClean="0"/>
              <a:t>15/07/2022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2C5FF-FD20-4009-B62C-DBE3E1F4D7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7388"/>
            <a:ext cx="6091238" cy="342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0D62-2860-4D32-B352-B47F6F8899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5571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C47A5-221C-4E20-8911-8F4A0480E9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060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376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376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3766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37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15/07/2022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15/07/2022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15/07/2022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15/07/2022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15/07/2022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15/07/2022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15/07/2022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15/07/2022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15/07/2022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15/07/2022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74AD-B0A4-4DAC-8D2C-9587FD9E61C4}" type="datetimeFigureOut">
              <a:rPr lang="en-US" smtClean="0"/>
              <a:t>15/07/2022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74AD-B0A4-4DAC-8D2C-9587FD9E61C4}" type="datetimeFigureOut">
              <a:rPr lang="en-US" smtClean="0"/>
              <a:t>15/07/2022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439F-854F-40A2-9429-7148D3802C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Kinerja\PNG\download (1).jfif"/>
          <p:cNvPicPr>
            <a:picLocks noChangeAspect="1" noChangeArrowheads="1"/>
          </p:cNvPicPr>
          <p:nvPr/>
        </p:nvPicPr>
        <p:blipFill>
          <a:blip r:embed="rId3"/>
          <a:srcRect t="43333" b="1586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3" name="Freeform 7">
            <a:extLst>
              <a:ext uri="{FF2B5EF4-FFF2-40B4-BE49-F238E27FC236}">
                <a16:creationId xmlns:a16="http://schemas.microsoft.com/office/drawing/2014/main" xmlns="" id="{08A52B3F-F519-47E5-B89C-2EFEECD126BE}"/>
              </a:ext>
            </a:extLst>
          </p:cNvPr>
          <p:cNvSpPr/>
          <p:nvPr/>
        </p:nvSpPr>
        <p:spPr>
          <a:xfrm rot="10800000">
            <a:off x="5410200" y="0"/>
            <a:ext cx="3733800" cy="5143500"/>
          </a:xfrm>
          <a:custGeom>
            <a:avLst/>
            <a:gdLst>
              <a:gd name="connsiteX0" fmla="*/ 0 w 4325656"/>
              <a:gd name="connsiteY0" fmla="*/ 0 h 6264696"/>
              <a:gd name="connsiteX1" fmla="*/ 4325656 w 4325656"/>
              <a:gd name="connsiteY1" fmla="*/ 0 h 6264696"/>
              <a:gd name="connsiteX2" fmla="*/ 1779224 w 4325656"/>
              <a:gd name="connsiteY2" fmla="*/ 6264696 h 6264696"/>
              <a:gd name="connsiteX3" fmla="*/ 0 w 4325656"/>
              <a:gd name="connsiteY3" fmla="*/ 6264696 h 6264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5656" h="6264696">
                <a:moveTo>
                  <a:pt x="0" y="0"/>
                </a:moveTo>
                <a:lnTo>
                  <a:pt x="4325656" y="0"/>
                </a:lnTo>
                <a:lnTo>
                  <a:pt x="1779224" y="6264696"/>
                </a:lnTo>
                <a:lnTo>
                  <a:pt x="0" y="6264696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4552950"/>
            <a:ext cx="3906822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 err="1" smtClean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Pembimbing</a:t>
            </a:r>
            <a:r>
              <a:rPr lang="en-US" sz="1200" i="1" dirty="0" smtClean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1: </a:t>
            </a:r>
            <a:r>
              <a:rPr lang="en-US" sz="1200" i="1" dirty="0" err="1" smtClean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Fadly</a:t>
            </a:r>
            <a:r>
              <a:rPr lang="en-US" sz="1200" i="1" dirty="0" smtClean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Febriya</a:t>
            </a:r>
            <a:r>
              <a:rPr lang="en-US" sz="1200" i="1" dirty="0" smtClean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S.SI., </a:t>
            </a:r>
            <a:r>
              <a:rPr lang="en-US" sz="1200" i="1" dirty="0" err="1" smtClean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M.Kom</a:t>
            </a:r>
            <a:endParaRPr lang="en-US" sz="1200" i="1" dirty="0" smtClean="0">
              <a:solidFill>
                <a:schemeClr val="bg1"/>
              </a:solidFill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r">
              <a:defRPr/>
            </a:pPr>
            <a:r>
              <a:rPr lang="en-US" sz="1200" i="1" dirty="0" err="1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Pembimbing</a:t>
            </a:r>
            <a:r>
              <a:rPr lang="en-US" sz="1200" i="1" dirty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i="1" dirty="0" smtClean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2: </a:t>
            </a:r>
            <a:r>
              <a:rPr lang="en-US" sz="1200" i="1" dirty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xxx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i="1" dirty="0">
              <a:solidFill>
                <a:schemeClr val="bg1"/>
              </a:solidFill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123950"/>
            <a:ext cx="6477000" cy="1461939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sidang</a:t>
            </a:r>
            <a:r>
              <a:rPr lang="en-US" sz="1600" dirty="0" smtClean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skripsi</a:t>
            </a:r>
            <a:endParaRPr lang="en-US" sz="1600" dirty="0" smtClean="0">
              <a:solidFill>
                <a:schemeClr val="tx2"/>
              </a:solidFill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Judul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Skripsi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Segitiga</a:t>
            </a:r>
            <a:r>
              <a:rPr lang="en-US" sz="20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Terbalik</a:t>
            </a:r>
            <a:r>
              <a:rPr lang="en-US" sz="20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Judul</a:t>
            </a:r>
            <a:r>
              <a:rPr lang="en-US" sz="20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Skripsi</a:t>
            </a:r>
            <a:r>
              <a:rPr lang="en-US" sz="20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Segitiga</a:t>
            </a:r>
            <a:r>
              <a:rPr lang="en-US" sz="20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Terbalik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Judul</a:t>
            </a:r>
            <a:r>
              <a:rPr lang="en-US" sz="20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Skripsi</a:t>
            </a:r>
            <a:r>
              <a:rPr lang="en-US" sz="20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Segitiga</a:t>
            </a:r>
            <a:r>
              <a:rPr lang="en-US" sz="20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Terbalik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Judul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Skripsi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Segitiga</a:t>
            </a:r>
            <a:r>
              <a:rPr lang="en-US" sz="2000" b="1" dirty="0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Terbalik</a:t>
            </a:r>
            <a:endParaRPr lang="en-US" sz="2000" b="1" dirty="0" smtClean="0">
              <a:solidFill>
                <a:schemeClr val="tx2"/>
              </a:solidFill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4800" y="209550"/>
            <a:ext cx="990600" cy="1066800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Logo </a:t>
            </a:r>
            <a:r>
              <a:rPr lang="en-US" dirty="0" err="1" smtClean="0">
                <a:solidFill>
                  <a:schemeClr val="bg1"/>
                </a:solidFill>
              </a:rPr>
              <a:t>kampus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77000" y="3257550"/>
            <a:ext cx="2667000" cy="914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b="1" i="1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nama</a:t>
            </a:r>
            <a:r>
              <a:rPr lang="en-US" sz="2400" b="1" i="1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lengkap</a:t>
            </a:r>
            <a:r>
              <a:rPr lang="en-US" sz="2400" b="1" i="1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.</a:t>
            </a:r>
            <a:endParaRPr lang="en-US" sz="2400" i="1" dirty="0" smtClean="0">
              <a:solidFill>
                <a:schemeClr val="bg1"/>
              </a:solidFill>
              <a:latin typeface="Century Gothic" panose="020B0502020202020204" pitchFamily="34" charset="0"/>
              <a:cs typeface="Segoe UI Semibold" panose="020B0702040204020203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NPM</a:t>
            </a:r>
            <a:endParaRPr lang="en-US" sz="1200" i="1" dirty="0">
              <a:solidFill>
                <a:schemeClr val="bg1"/>
              </a:solidFill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7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1756142"/>
            <a:ext cx="807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i="1" dirty="0" smtClean="0">
                <a:ln>
                  <a:solidFill>
                    <a:schemeClr val="bg1"/>
                  </a:solidFill>
                </a:ln>
                <a:noFill/>
                <a:latin typeface="Century Gothic" pitchFamily="34" charset="0"/>
                <a:cs typeface="Calibri Light" pitchFamily="34" charset="0"/>
              </a:rPr>
              <a:t>TERIMA KASIH</a:t>
            </a:r>
          </a:p>
          <a:p>
            <a:pPr algn="ctr"/>
            <a:r>
              <a:rPr lang="en-US" sz="1600" b="1" i="1" dirty="0" err="1" smtClean="0">
                <a:solidFill>
                  <a:schemeClr val="accent5"/>
                </a:solidFill>
                <a:latin typeface="Century Gothic" pitchFamily="34" charset="0"/>
                <a:cs typeface="Calibri Light" pitchFamily="34" charset="0"/>
              </a:rPr>
              <a:t>Nama</a:t>
            </a:r>
            <a:r>
              <a:rPr lang="en-US" sz="1600" b="1" i="1" dirty="0" smtClean="0">
                <a:solidFill>
                  <a:schemeClr val="accent5"/>
                </a:solidFill>
                <a:latin typeface="Century Gothic" pitchFamily="34" charset="0"/>
                <a:cs typeface="Calibri Light" pitchFamily="34" charset="0"/>
              </a:rPr>
              <a:t> </a:t>
            </a:r>
            <a:r>
              <a:rPr lang="en-US" sz="1600" b="1" i="1" dirty="0" err="1" smtClean="0">
                <a:solidFill>
                  <a:schemeClr val="accent5"/>
                </a:solidFill>
                <a:latin typeface="Century Gothic" pitchFamily="34" charset="0"/>
                <a:cs typeface="Calibri Light" pitchFamily="34" charset="0"/>
              </a:rPr>
              <a:t>Lengkap</a:t>
            </a:r>
            <a:endParaRPr lang="en-US" sz="1600" b="1" i="1" dirty="0" smtClean="0">
              <a:solidFill>
                <a:schemeClr val="accent5"/>
              </a:solidFill>
              <a:latin typeface="Century Gothic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66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b="1" dirty="0" err="1" smtClean="0">
                <a:solidFill>
                  <a:schemeClr val="tx2"/>
                </a:solidFill>
                <a:latin typeface="Corbel" pitchFamily="34" charset="0"/>
              </a:rPr>
              <a:t>Latar</a:t>
            </a:r>
            <a:r>
              <a:rPr lang="en-US" b="1" dirty="0" smtClean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rbel" pitchFamily="34" charset="0"/>
              </a:rPr>
              <a:t>Belakang</a:t>
            </a:r>
            <a:endParaRPr lang="en-US" b="1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810000" y="1085851"/>
            <a:ext cx="317754" cy="9286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6724" y="802894"/>
            <a:ext cx="3657600" cy="27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rbel" panose="020B0503020204020204" pitchFamily="34" charset="0"/>
              </a:rPr>
              <a:t>Trend </a:t>
            </a:r>
            <a:r>
              <a:rPr lang="en-US" sz="1600" b="1" dirty="0" err="1" smtClean="0">
                <a:latin typeface="Corbel" panose="020B0503020204020204" pitchFamily="34" charset="0"/>
              </a:rPr>
              <a:t>Teknologi</a:t>
            </a:r>
            <a:endParaRPr lang="en-US" sz="1600" b="1" dirty="0">
              <a:latin typeface="Corbel" panose="020B05030202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00" y="455295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orbel" pitchFamily="34" charset="0"/>
              </a:rPr>
              <a:t>Source: </a:t>
            </a:r>
            <a:r>
              <a:rPr lang="en-US" sz="1200" i="1" dirty="0" smtClean="0">
                <a:latin typeface="Corbel" pitchFamily="34" charset="0"/>
              </a:rPr>
              <a:t>xxx</a:t>
            </a:r>
            <a:endParaRPr lang="en-US" sz="1600" i="1" dirty="0">
              <a:latin typeface="Corbel" pitchFamily="34" charset="0"/>
            </a:endParaRPr>
          </a:p>
        </p:txBody>
      </p: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85108930"/>
              </p:ext>
            </p:extLst>
          </p:nvPr>
        </p:nvGraphicFramePr>
        <p:xfrm>
          <a:off x="346298" y="1219432"/>
          <a:ext cx="4114800" cy="2419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Chart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61865583"/>
              </p:ext>
            </p:extLst>
          </p:nvPr>
        </p:nvGraphicFramePr>
        <p:xfrm>
          <a:off x="5410200" y="1276350"/>
          <a:ext cx="2971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Rectangle 81"/>
          <p:cNvSpPr/>
          <p:nvPr/>
        </p:nvSpPr>
        <p:spPr>
          <a:xfrm>
            <a:off x="5029201" y="3359625"/>
            <a:ext cx="3657599" cy="1486025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684127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474578"/>
                  <a:pt x="0" y="147457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2" name="TextBox 17"/>
          <p:cNvSpPr txBox="1">
            <a:spLocks noChangeArrowheads="1"/>
          </p:cNvSpPr>
          <p:nvPr/>
        </p:nvSpPr>
        <p:spPr bwMode="auto">
          <a:xfrm>
            <a:off x="5244168" y="3455542"/>
            <a:ext cx="3204509" cy="57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 smtClean="0">
                <a:latin typeface="Corbel" panose="020B0503020204020204" pitchFamily="34" charset="0"/>
              </a:rPr>
              <a:t>Penjelasan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singkat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dasar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pengambilan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judul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tersebut</a:t>
            </a:r>
            <a:endParaRPr lang="en-US" sz="1600" b="1" dirty="0">
              <a:latin typeface="Corbel" panose="020B0503020204020204" pitchFamily="34" charset="0"/>
            </a:endParaRPr>
          </a:p>
        </p:txBody>
      </p:sp>
      <p:sp>
        <p:nvSpPr>
          <p:cNvPr id="23" name="Isosceles Triangle 22"/>
          <p:cNvSpPr/>
          <p:nvPr/>
        </p:nvSpPr>
        <p:spPr>
          <a:xfrm rot="10800000">
            <a:off x="8296276" y="1102107"/>
            <a:ext cx="317754" cy="9286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3000" y="819150"/>
            <a:ext cx="3657600" cy="27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rbel" panose="020B0503020204020204" pitchFamily="34" charset="0"/>
              </a:rPr>
              <a:t>Percentage User</a:t>
            </a:r>
            <a:endParaRPr lang="en-US" sz="1600" b="1" dirty="0">
              <a:latin typeface="Corbel" panose="020B05030202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2696" y="1809750"/>
            <a:ext cx="45186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/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8369046" y="3333750"/>
            <a:ext cx="317754" cy="9286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029199" y="3028950"/>
            <a:ext cx="3657600" cy="3306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latin typeface="Corbel" panose="020B0503020204020204" pitchFamily="34" charset="0"/>
              </a:rPr>
              <a:t>Key Points</a:t>
            </a:r>
            <a:endParaRPr lang="en-US" sz="16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78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err="1" smtClean="0">
                <a:solidFill>
                  <a:schemeClr val="tx2"/>
                </a:solidFill>
                <a:latin typeface="Corbel" pitchFamily="34" charset="0"/>
              </a:rPr>
              <a:t>Rumusan</a:t>
            </a:r>
            <a:r>
              <a:rPr lang="en-US" b="1" dirty="0" smtClean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rbel" pitchFamily="34" charset="0"/>
              </a:rPr>
              <a:t>Masalah</a:t>
            </a:r>
            <a:endParaRPr lang="en-US" b="1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94783" y="1402705"/>
            <a:ext cx="3176596" cy="2137410"/>
            <a:chOff x="2971801" y="2286000"/>
            <a:chExt cx="3176596" cy="2849880"/>
          </a:xfrm>
        </p:grpSpPr>
        <p:sp>
          <p:nvSpPr>
            <p:cNvPr id="6" name="Oval 5"/>
            <p:cNvSpPr/>
            <p:nvPr/>
          </p:nvSpPr>
          <p:spPr>
            <a:xfrm>
              <a:off x="3191084" y="2286000"/>
              <a:ext cx="2880360" cy="2849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Group 70"/>
            <p:cNvGrpSpPr/>
            <p:nvPr/>
          </p:nvGrpSpPr>
          <p:grpSpPr>
            <a:xfrm>
              <a:off x="2971800" y="2533642"/>
              <a:ext cx="1642861" cy="1575647"/>
              <a:chOff x="1915834" y="2301293"/>
              <a:chExt cx="2190483" cy="2112804"/>
            </a:xfrm>
          </p:grpSpPr>
          <p:sp>
            <p:nvSpPr>
              <p:cNvPr id="24" name="Freeform 23"/>
              <p:cNvSpPr/>
              <p:nvPr/>
            </p:nvSpPr>
            <p:spPr>
              <a:xfrm rot="561175">
                <a:off x="2968251" y="2742335"/>
                <a:ext cx="1138066" cy="1671762"/>
              </a:xfrm>
              <a:custGeom>
                <a:avLst/>
                <a:gdLst>
                  <a:gd name="connsiteX0" fmla="*/ 52507 w 598074"/>
                  <a:gd name="connsiteY0" fmla="*/ 321448 h 878541"/>
                  <a:gd name="connsiteX1" fmla="*/ 259976 w 598074"/>
                  <a:gd name="connsiteY1" fmla="*/ 206188 h 878541"/>
                  <a:gd name="connsiteX2" fmla="*/ 398289 w 598074"/>
                  <a:gd name="connsiteY2" fmla="*/ 790175 h 878541"/>
                  <a:gd name="connsiteX3" fmla="*/ 582706 w 598074"/>
                  <a:gd name="connsiteY3" fmla="*/ 736386 h 878541"/>
                  <a:gd name="connsiteX4" fmla="*/ 306080 w 598074"/>
                  <a:gd name="connsiteY4" fmla="*/ 221556 h 878541"/>
                  <a:gd name="connsiteX5" fmla="*/ 44823 w 598074"/>
                  <a:gd name="connsiteY5" fmla="*/ 21771 h 878541"/>
                  <a:gd name="connsiteX6" fmla="*/ 52507 w 598074"/>
                  <a:gd name="connsiteY6" fmla="*/ 321448 h 87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8074" h="878541">
                    <a:moveTo>
                      <a:pt x="52507" y="321448"/>
                    </a:moveTo>
                    <a:cubicBezTo>
                      <a:pt x="88366" y="352184"/>
                      <a:pt x="202346" y="128067"/>
                      <a:pt x="259976" y="206188"/>
                    </a:cubicBezTo>
                    <a:cubicBezTo>
                      <a:pt x="317606" y="284309"/>
                      <a:pt x="344501" y="701809"/>
                      <a:pt x="398289" y="790175"/>
                    </a:cubicBezTo>
                    <a:cubicBezTo>
                      <a:pt x="452077" y="878541"/>
                      <a:pt x="598074" y="831156"/>
                      <a:pt x="582706" y="736386"/>
                    </a:cubicBezTo>
                    <a:cubicBezTo>
                      <a:pt x="567338" y="641616"/>
                      <a:pt x="395727" y="340658"/>
                      <a:pt x="306080" y="221556"/>
                    </a:cubicBezTo>
                    <a:cubicBezTo>
                      <a:pt x="216433" y="102454"/>
                      <a:pt x="89646" y="0"/>
                      <a:pt x="44823" y="21771"/>
                    </a:cubicBezTo>
                    <a:cubicBezTo>
                      <a:pt x="0" y="43542"/>
                      <a:pt x="16648" y="290712"/>
                      <a:pt x="52507" y="3214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5" name="Group 23"/>
              <p:cNvGrpSpPr/>
              <p:nvPr/>
            </p:nvGrpSpPr>
            <p:grpSpPr>
              <a:xfrm rot="2810961">
                <a:off x="1810401" y="2406726"/>
                <a:ext cx="1581489" cy="1370624"/>
                <a:chOff x="1370013" y="2060575"/>
                <a:chExt cx="2381250" cy="2063750"/>
              </a:xfrm>
            </p:grpSpPr>
            <p:sp>
              <p:nvSpPr>
                <p:cNvPr id="26" name="Freeform 6"/>
                <p:cNvSpPr>
                  <a:spLocks/>
                </p:cNvSpPr>
                <p:nvPr/>
              </p:nvSpPr>
              <p:spPr bwMode="auto">
                <a:xfrm>
                  <a:off x="1524000" y="2232025"/>
                  <a:ext cx="2073275" cy="1892300"/>
                </a:xfrm>
                <a:custGeom>
                  <a:avLst/>
                  <a:gdLst/>
                  <a:ahLst/>
                  <a:cxnLst>
                    <a:cxn ang="0">
                      <a:pos x="1306" y="0"/>
                    </a:cxn>
                    <a:cxn ang="0">
                      <a:pos x="1180" y="1192"/>
                    </a:cxn>
                    <a:cxn ang="0">
                      <a:pos x="128" y="1192"/>
                    </a:cxn>
                    <a:cxn ang="0">
                      <a:pos x="0" y="36"/>
                    </a:cxn>
                    <a:cxn ang="0">
                      <a:pos x="1306" y="0"/>
                    </a:cxn>
                  </a:cxnLst>
                  <a:rect l="0" t="0" r="r" b="b"/>
                  <a:pathLst>
                    <a:path w="1306" h="1192">
                      <a:moveTo>
                        <a:pt x="1306" y="0"/>
                      </a:moveTo>
                      <a:lnTo>
                        <a:pt x="1180" y="1192"/>
                      </a:lnTo>
                      <a:lnTo>
                        <a:pt x="128" y="1192"/>
                      </a:lnTo>
                      <a:lnTo>
                        <a:pt x="0" y="36"/>
                      </a:lnTo>
                      <a:lnTo>
                        <a:pt x="13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7"/>
                <p:cNvSpPr>
                  <a:spLocks/>
                </p:cNvSpPr>
                <p:nvPr/>
              </p:nvSpPr>
              <p:spPr bwMode="auto">
                <a:xfrm>
                  <a:off x="1417638" y="2211388"/>
                  <a:ext cx="2284412" cy="1141413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42" y="88"/>
                    </a:cxn>
                    <a:cxn ang="0">
                      <a:pos x="59" y="174"/>
                    </a:cxn>
                    <a:cxn ang="0">
                      <a:pos x="86" y="255"/>
                    </a:cxn>
                    <a:cxn ang="0">
                      <a:pos x="123" y="332"/>
                    </a:cxn>
                    <a:cxn ang="0">
                      <a:pos x="168" y="403"/>
                    </a:cxn>
                    <a:cxn ang="0">
                      <a:pos x="222" y="468"/>
                    </a:cxn>
                    <a:cxn ang="0">
                      <a:pos x="283" y="525"/>
                    </a:cxn>
                    <a:cxn ang="0">
                      <a:pos x="351" y="575"/>
                    </a:cxn>
                    <a:cxn ang="0">
                      <a:pos x="425" y="616"/>
                    </a:cxn>
                    <a:cxn ang="0">
                      <a:pos x="504" y="648"/>
                    </a:cxn>
                    <a:cxn ang="0">
                      <a:pos x="588" y="671"/>
                    </a:cxn>
                    <a:cxn ang="0">
                      <a:pos x="675" y="682"/>
                    </a:cxn>
                    <a:cxn ang="0">
                      <a:pos x="765" y="682"/>
                    </a:cxn>
                    <a:cxn ang="0">
                      <a:pos x="852" y="671"/>
                    </a:cxn>
                    <a:cxn ang="0">
                      <a:pos x="936" y="648"/>
                    </a:cxn>
                    <a:cxn ang="0">
                      <a:pos x="1015" y="616"/>
                    </a:cxn>
                    <a:cxn ang="0">
                      <a:pos x="1088" y="575"/>
                    </a:cxn>
                    <a:cxn ang="0">
                      <a:pos x="1156" y="525"/>
                    </a:cxn>
                    <a:cxn ang="0">
                      <a:pos x="1218" y="468"/>
                    </a:cxn>
                    <a:cxn ang="0">
                      <a:pos x="1271" y="403"/>
                    </a:cxn>
                    <a:cxn ang="0">
                      <a:pos x="1317" y="332"/>
                    </a:cxn>
                    <a:cxn ang="0">
                      <a:pos x="1354" y="255"/>
                    </a:cxn>
                    <a:cxn ang="0">
                      <a:pos x="1381" y="174"/>
                    </a:cxn>
                    <a:cxn ang="0">
                      <a:pos x="1397" y="88"/>
                    </a:cxn>
                    <a:cxn ang="0">
                      <a:pos x="1403" y="0"/>
                    </a:cxn>
                    <a:cxn ang="0">
                      <a:pos x="1438" y="45"/>
                    </a:cxn>
                    <a:cxn ang="0">
                      <a:pos x="1426" y="133"/>
                    </a:cxn>
                    <a:cxn ang="0">
                      <a:pos x="1405" y="219"/>
                    </a:cxn>
                    <a:cxn ang="0">
                      <a:pos x="1374" y="299"/>
                    </a:cxn>
                    <a:cxn ang="0">
                      <a:pos x="1334" y="375"/>
                    </a:cxn>
                    <a:cxn ang="0">
                      <a:pos x="1285" y="444"/>
                    </a:cxn>
                    <a:cxn ang="0">
                      <a:pos x="1228" y="508"/>
                    </a:cxn>
                    <a:cxn ang="0">
                      <a:pos x="1165" y="565"/>
                    </a:cxn>
                    <a:cxn ang="0">
                      <a:pos x="1095" y="613"/>
                    </a:cxn>
                    <a:cxn ang="0">
                      <a:pos x="1019" y="654"/>
                    </a:cxn>
                    <a:cxn ang="0">
                      <a:pos x="939" y="685"/>
                    </a:cxn>
                    <a:cxn ang="0">
                      <a:pos x="854" y="707"/>
                    </a:cxn>
                    <a:cxn ang="0">
                      <a:pos x="765" y="718"/>
                    </a:cxn>
                    <a:cxn ang="0">
                      <a:pos x="675" y="718"/>
                    </a:cxn>
                    <a:cxn ang="0">
                      <a:pos x="586" y="707"/>
                    </a:cxn>
                    <a:cxn ang="0">
                      <a:pos x="501" y="685"/>
                    </a:cxn>
                    <a:cxn ang="0">
                      <a:pos x="420" y="654"/>
                    </a:cxn>
                    <a:cxn ang="0">
                      <a:pos x="345" y="613"/>
                    </a:cxn>
                    <a:cxn ang="0">
                      <a:pos x="275" y="565"/>
                    </a:cxn>
                    <a:cxn ang="0">
                      <a:pos x="212" y="508"/>
                    </a:cxn>
                    <a:cxn ang="0">
                      <a:pos x="155" y="444"/>
                    </a:cxn>
                    <a:cxn ang="0">
                      <a:pos x="106" y="375"/>
                    </a:cxn>
                    <a:cxn ang="0">
                      <a:pos x="66" y="299"/>
                    </a:cxn>
                    <a:cxn ang="0">
                      <a:pos x="35" y="219"/>
                    </a:cxn>
                    <a:cxn ang="0">
                      <a:pos x="13" y="133"/>
                    </a:cxn>
                    <a:cxn ang="0">
                      <a:pos x="2" y="45"/>
                    </a:cxn>
                  </a:cxnLst>
                  <a:rect l="0" t="0" r="r" b="b"/>
                  <a:pathLst>
                    <a:path w="1439" h="719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38" y="44"/>
                      </a:lnTo>
                      <a:lnTo>
                        <a:pt x="42" y="88"/>
                      </a:lnTo>
                      <a:lnTo>
                        <a:pt x="49" y="132"/>
                      </a:lnTo>
                      <a:lnTo>
                        <a:pt x="59" y="174"/>
                      </a:lnTo>
                      <a:lnTo>
                        <a:pt x="71" y="215"/>
                      </a:lnTo>
                      <a:lnTo>
                        <a:pt x="86" y="255"/>
                      </a:lnTo>
                      <a:lnTo>
                        <a:pt x="103" y="295"/>
                      </a:lnTo>
                      <a:lnTo>
                        <a:pt x="123" y="332"/>
                      </a:lnTo>
                      <a:lnTo>
                        <a:pt x="145" y="368"/>
                      </a:lnTo>
                      <a:lnTo>
                        <a:pt x="168" y="403"/>
                      </a:lnTo>
                      <a:lnTo>
                        <a:pt x="194" y="436"/>
                      </a:lnTo>
                      <a:lnTo>
                        <a:pt x="222" y="468"/>
                      </a:lnTo>
                      <a:lnTo>
                        <a:pt x="252" y="498"/>
                      </a:lnTo>
                      <a:lnTo>
                        <a:pt x="283" y="525"/>
                      </a:lnTo>
                      <a:lnTo>
                        <a:pt x="317" y="551"/>
                      </a:lnTo>
                      <a:lnTo>
                        <a:pt x="351" y="575"/>
                      </a:lnTo>
                      <a:lnTo>
                        <a:pt x="388" y="597"/>
                      </a:lnTo>
                      <a:lnTo>
                        <a:pt x="425" y="616"/>
                      </a:lnTo>
                      <a:lnTo>
                        <a:pt x="464" y="634"/>
                      </a:lnTo>
                      <a:lnTo>
                        <a:pt x="504" y="648"/>
                      </a:lnTo>
                      <a:lnTo>
                        <a:pt x="545" y="661"/>
                      </a:lnTo>
                      <a:lnTo>
                        <a:pt x="588" y="671"/>
                      </a:lnTo>
                      <a:lnTo>
                        <a:pt x="631" y="677"/>
                      </a:lnTo>
                      <a:lnTo>
                        <a:pt x="675" y="682"/>
                      </a:lnTo>
                      <a:lnTo>
                        <a:pt x="720" y="683"/>
                      </a:lnTo>
                      <a:lnTo>
                        <a:pt x="765" y="682"/>
                      </a:lnTo>
                      <a:lnTo>
                        <a:pt x="809" y="677"/>
                      </a:lnTo>
                      <a:lnTo>
                        <a:pt x="852" y="671"/>
                      </a:lnTo>
                      <a:lnTo>
                        <a:pt x="894" y="661"/>
                      </a:lnTo>
                      <a:lnTo>
                        <a:pt x="936" y="648"/>
                      </a:lnTo>
                      <a:lnTo>
                        <a:pt x="976" y="634"/>
                      </a:lnTo>
                      <a:lnTo>
                        <a:pt x="1015" y="616"/>
                      </a:lnTo>
                      <a:lnTo>
                        <a:pt x="1053" y="597"/>
                      </a:lnTo>
                      <a:lnTo>
                        <a:pt x="1088" y="575"/>
                      </a:lnTo>
                      <a:lnTo>
                        <a:pt x="1123" y="551"/>
                      </a:lnTo>
                      <a:lnTo>
                        <a:pt x="1156" y="525"/>
                      </a:lnTo>
                      <a:lnTo>
                        <a:pt x="1188" y="498"/>
                      </a:lnTo>
                      <a:lnTo>
                        <a:pt x="1218" y="468"/>
                      </a:lnTo>
                      <a:lnTo>
                        <a:pt x="1245" y="436"/>
                      </a:lnTo>
                      <a:lnTo>
                        <a:pt x="1271" y="403"/>
                      </a:lnTo>
                      <a:lnTo>
                        <a:pt x="1295" y="368"/>
                      </a:lnTo>
                      <a:lnTo>
                        <a:pt x="1317" y="332"/>
                      </a:lnTo>
                      <a:lnTo>
                        <a:pt x="1336" y="295"/>
                      </a:lnTo>
                      <a:lnTo>
                        <a:pt x="1354" y="255"/>
                      </a:lnTo>
                      <a:lnTo>
                        <a:pt x="1368" y="215"/>
                      </a:lnTo>
                      <a:lnTo>
                        <a:pt x="1381" y="174"/>
                      </a:lnTo>
                      <a:lnTo>
                        <a:pt x="1391" y="132"/>
                      </a:lnTo>
                      <a:lnTo>
                        <a:pt x="1397" y="88"/>
                      </a:lnTo>
                      <a:lnTo>
                        <a:pt x="1402" y="44"/>
                      </a:lnTo>
                      <a:lnTo>
                        <a:pt x="1403" y="0"/>
                      </a:lnTo>
                      <a:lnTo>
                        <a:pt x="1439" y="0"/>
                      </a:lnTo>
                      <a:lnTo>
                        <a:pt x="1438" y="45"/>
                      </a:lnTo>
                      <a:lnTo>
                        <a:pt x="1433" y="90"/>
                      </a:lnTo>
                      <a:lnTo>
                        <a:pt x="1426" y="133"/>
                      </a:lnTo>
                      <a:lnTo>
                        <a:pt x="1417" y="176"/>
                      </a:lnTo>
                      <a:lnTo>
                        <a:pt x="1405" y="219"/>
                      </a:lnTo>
                      <a:lnTo>
                        <a:pt x="1391" y="259"/>
                      </a:lnTo>
                      <a:lnTo>
                        <a:pt x="1374" y="299"/>
                      </a:lnTo>
                      <a:lnTo>
                        <a:pt x="1355" y="337"/>
                      </a:lnTo>
                      <a:lnTo>
                        <a:pt x="1334" y="375"/>
                      </a:lnTo>
                      <a:lnTo>
                        <a:pt x="1310" y="410"/>
                      </a:lnTo>
                      <a:lnTo>
                        <a:pt x="1285" y="444"/>
                      </a:lnTo>
                      <a:lnTo>
                        <a:pt x="1257" y="477"/>
                      </a:lnTo>
                      <a:lnTo>
                        <a:pt x="1228" y="508"/>
                      </a:lnTo>
                      <a:lnTo>
                        <a:pt x="1197" y="537"/>
                      </a:lnTo>
                      <a:lnTo>
                        <a:pt x="1165" y="565"/>
                      </a:lnTo>
                      <a:lnTo>
                        <a:pt x="1130" y="590"/>
                      </a:lnTo>
                      <a:lnTo>
                        <a:pt x="1095" y="613"/>
                      </a:lnTo>
                      <a:lnTo>
                        <a:pt x="1058" y="635"/>
                      </a:lnTo>
                      <a:lnTo>
                        <a:pt x="1019" y="654"/>
                      </a:lnTo>
                      <a:lnTo>
                        <a:pt x="980" y="671"/>
                      </a:lnTo>
                      <a:lnTo>
                        <a:pt x="939" y="685"/>
                      </a:lnTo>
                      <a:lnTo>
                        <a:pt x="897" y="697"/>
                      </a:lnTo>
                      <a:lnTo>
                        <a:pt x="854" y="707"/>
                      </a:lnTo>
                      <a:lnTo>
                        <a:pt x="810" y="713"/>
                      </a:lnTo>
                      <a:lnTo>
                        <a:pt x="765" y="718"/>
                      </a:lnTo>
                      <a:lnTo>
                        <a:pt x="720" y="719"/>
                      </a:lnTo>
                      <a:lnTo>
                        <a:pt x="675" y="718"/>
                      </a:lnTo>
                      <a:lnTo>
                        <a:pt x="630" y="713"/>
                      </a:lnTo>
                      <a:lnTo>
                        <a:pt x="586" y="707"/>
                      </a:lnTo>
                      <a:lnTo>
                        <a:pt x="543" y="697"/>
                      </a:lnTo>
                      <a:lnTo>
                        <a:pt x="501" y="685"/>
                      </a:lnTo>
                      <a:lnTo>
                        <a:pt x="460" y="671"/>
                      </a:lnTo>
                      <a:lnTo>
                        <a:pt x="420" y="654"/>
                      </a:lnTo>
                      <a:lnTo>
                        <a:pt x="382" y="635"/>
                      </a:lnTo>
                      <a:lnTo>
                        <a:pt x="345" y="613"/>
                      </a:lnTo>
                      <a:lnTo>
                        <a:pt x="309" y="590"/>
                      </a:lnTo>
                      <a:lnTo>
                        <a:pt x="275" y="565"/>
                      </a:lnTo>
                      <a:lnTo>
                        <a:pt x="242" y="537"/>
                      </a:lnTo>
                      <a:lnTo>
                        <a:pt x="212" y="508"/>
                      </a:lnTo>
                      <a:lnTo>
                        <a:pt x="182" y="477"/>
                      </a:lnTo>
                      <a:lnTo>
                        <a:pt x="155" y="444"/>
                      </a:lnTo>
                      <a:lnTo>
                        <a:pt x="130" y="410"/>
                      </a:lnTo>
                      <a:lnTo>
                        <a:pt x="106" y="375"/>
                      </a:lnTo>
                      <a:lnTo>
                        <a:pt x="85" y="337"/>
                      </a:lnTo>
                      <a:lnTo>
                        <a:pt x="66" y="299"/>
                      </a:lnTo>
                      <a:lnTo>
                        <a:pt x="49" y="259"/>
                      </a:lnTo>
                      <a:lnTo>
                        <a:pt x="35" y="219"/>
                      </a:lnTo>
                      <a:lnTo>
                        <a:pt x="23" y="176"/>
                      </a:lnTo>
                      <a:lnTo>
                        <a:pt x="13" y="133"/>
                      </a:lnTo>
                      <a:lnTo>
                        <a:pt x="6" y="90"/>
                      </a:lnTo>
                      <a:lnTo>
                        <a:pt x="2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8"/>
                <p:cNvSpPr>
                  <a:spLocks/>
                </p:cNvSpPr>
                <p:nvPr/>
              </p:nvSpPr>
              <p:spPr bwMode="auto">
                <a:xfrm>
                  <a:off x="2101850" y="3155950"/>
                  <a:ext cx="915987" cy="266700"/>
                </a:xfrm>
                <a:custGeom>
                  <a:avLst/>
                  <a:gdLst/>
                  <a:ahLst/>
                  <a:cxnLst>
                    <a:cxn ang="0">
                      <a:pos x="69" y="1"/>
                    </a:cxn>
                    <a:cxn ang="0">
                      <a:pos x="93" y="9"/>
                    </a:cxn>
                    <a:cxn ang="0">
                      <a:pos x="126" y="21"/>
                    </a:cxn>
                    <a:cxn ang="0">
                      <a:pos x="165" y="32"/>
                    </a:cxn>
                    <a:cxn ang="0">
                      <a:pos x="210" y="41"/>
                    </a:cxn>
                    <a:cxn ang="0">
                      <a:pos x="261" y="45"/>
                    </a:cxn>
                    <a:cxn ang="0">
                      <a:pos x="316" y="44"/>
                    </a:cxn>
                    <a:cxn ang="0">
                      <a:pos x="366" y="40"/>
                    </a:cxn>
                    <a:cxn ang="0">
                      <a:pos x="410" y="33"/>
                    </a:cxn>
                    <a:cxn ang="0">
                      <a:pos x="446" y="26"/>
                    </a:cxn>
                    <a:cxn ang="0">
                      <a:pos x="474" y="19"/>
                    </a:cxn>
                    <a:cxn ang="0">
                      <a:pos x="493" y="12"/>
                    </a:cxn>
                    <a:cxn ang="0">
                      <a:pos x="510" y="6"/>
                    </a:cxn>
                    <a:cxn ang="0">
                      <a:pos x="524" y="3"/>
                    </a:cxn>
                    <a:cxn ang="0">
                      <a:pos x="538" y="5"/>
                    </a:cxn>
                    <a:cxn ang="0">
                      <a:pos x="552" y="15"/>
                    </a:cxn>
                    <a:cxn ang="0">
                      <a:pos x="565" y="32"/>
                    </a:cxn>
                    <a:cxn ang="0">
                      <a:pos x="572" y="52"/>
                    </a:cxn>
                    <a:cxn ang="0">
                      <a:pos x="576" y="70"/>
                    </a:cxn>
                    <a:cxn ang="0">
                      <a:pos x="577" y="81"/>
                    </a:cxn>
                    <a:cxn ang="0">
                      <a:pos x="577" y="83"/>
                    </a:cxn>
                    <a:cxn ang="0">
                      <a:pos x="577" y="89"/>
                    </a:cxn>
                    <a:cxn ang="0">
                      <a:pos x="577" y="99"/>
                    </a:cxn>
                    <a:cxn ang="0">
                      <a:pos x="573" y="109"/>
                    </a:cxn>
                    <a:cxn ang="0">
                      <a:pos x="564" y="119"/>
                    </a:cxn>
                    <a:cxn ang="0">
                      <a:pos x="538" y="130"/>
                    </a:cxn>
                    <a:cxn ang="0">
                      <a:pos x="501" y="143"/>
                    </a:cxn>
                    <a:cxn ang="0">
                      <a:pos x="462" y="153"/>
                    </a:cxn>
                    <a:cxn ang="0">
                      <a:pos x="421" y="161"/>
                    </a:cxn>
                    <a:cxn ang="0">
                      <a:pos x="373" y="166"/>
                    </a:cxn>
                    <a:cxn ang="0">
                      <a:pos x="319" y="168"/>
                    </a:cxn>
                    <a:cxn ang="0">
                      <a:pos x="287" y="168"/>
                    </a:cxn>
                    <a:cxn ang="0">
                      <a:pos x="275" y="168"/>
                    </a:cxn>
                    <a:cxn ang="0">
                      <a:pos x="252" y="168"/>
                    </a:cxn>
                    <a:cxn ang="0">
                      <a:pos x="222" y="166"/>
                    </a:cxn>
                    <a:cxn ang="0">
                      <a:pos x="186" y="163"/>
                    </a:cxn>
                    <a:cxn ang="0">
                      <a:pos x="146" y="158"/>
                    </a:cxn>
                    <a:cxn ang="0">
                      <a:pos x="104" y="151"/>
                    </a:cxn>
                    <a:cxn ang="0">
                      <a:pos x="64" y="141"/>
                    </a:cxn>
                    <a:cxn ang="0">
                      <a:pos x="26" y="128"/>
                    </a:cxn>
                    <a:cxn ang="0">
                      <a:pos x="23" y="126"/>
                    </a:cxn>
                    <a:cxn ang="0">
                      <a:pos x="16" y="121"/>
                    </a:cxn>
                    <a:cxn ang="0">
                      <a:pos x="8" y="112"/>
                    </a:cxn>
                    <a:cxn ang="0">
                      <a:pos x="2" y="100"/>
                    </a:cxn>
                    <a:cxn ang="0">
                      <a:pos x="1" y="85"/>
                    </a:cxn>
                    <a:cxn ang="0">
                      <a:pos x="25" y="24"/>
                    </a:cxn>
                    <a:cxn ang="0">
                      <a:pos x="26" y="21"/>
                    </a:cxn>
                    <a:cxn ang="0">
                      <a:pos x="30" y="15"/>
                    </a:cxn>
                    <a:cxn ang="0">
                      <a:pos x="37" y="8"/>
                    </a:cxn>
                    <a:cxn ang="0">
                      <a:pos x="47" y="2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577" h="168">
                      <a:moveTo>
                        <a:pt x="61" y="0"/>
                      </a:moveTo>
                      <a:lnTo>
                        <a:pt x="69" y="1"/>
                      </a:lnTo>
                      <a:lnTo>
                        <a:pt x="78" y="4"/>
                      </a:lnTo>
                      <a:lnTo>
                        <a:pt x="93" y="9"/>
                      </a:lnTo>
                      <a:lnTo>
                        <a:pt x="108" y="15"/>
                      </a:lnTo>
                      <a:lnTo>
                        <a:pt x="126" y="21"/>
                      </a:lnTo>
                      <a:lnTo>
                        <a:pt x="145" y="26"/>
                      </a:lnTo>
                      <a:lnTo>
                        <a:pt x="165" y="32"/>
                      </a:lnTo>
                      <a:lnTo>
                        <a:pt x="187" y="36"/>
                      </a:lnTo>
                      <a:lnTo>
                        <a:pt x="210" y="41"/>
                      </a:lnTo>
                      <a:lnTo>
                        <a:pt x="235" y="44"/>
                      </a:lnTo>
                      <a:lnTo>
                        <a:pt x="261" y="45"/>
                      </a:lnTo>
                      <a:lnTo>
                        <a:pt x="289" y="46"/>
                      </a:lnTo>
                      <a:lnTo>
                        <a:pt x="316" y="44"/>
                      </a:lnTo>
                      <a:lnTo>
                        <a:pt x="342" y="42"/>
                      </a:lnTo>
                      <a:lnTo>
                        <a:pt x="366" y="40"/>
                      </a:lnTo>
                      <a:lnTo>
                        <a:pt x="389" y="36"/>
                      </a:lnTo>
                      <a:lnTo>
                        <a:pt x="410" y="33"/>
                      </a:lnTo>
                      <a:lnTo>
                        <a:pt x="430" y="30"/>
                      </a:lnTo>
                      <a:lnTo>
                        <a:pt x="446" y="26"/>
                      </a:lnTo>
                      <a:lnTo>
                        <a:pt x="461" y="22"/>
                      </a:lnTo>
                      <a:lnTo>
                        <a:pt x="474" y="19"/>
                      </a:lnTo>
                      <a:lnTo>
                        <a:pt x="484" y="16"/>
                      </a:lnTo>
                      <a:lnTo>
                        <a:pt x="493" y="12"/>
                      </a:lnTo>
                      <a:lnTo>
                        <a:pt x="501" y="9"/>
                      </a:lnTo>
                      <a:lnTo>
                        <a:pt x="510" y="6"/>
                      </a:lnTo>
                      <a:lnTo>
                        <a:pt x="517" y="4"/>
                      </a:lnTo>
                      <a:lnTo>
                        <a:pt x="524" y="3"/>
                      </a:lnTo>
                      <a:lnTo>
                        <a:pt x="531" y="3"/>
                      </a:lnTo>
                      <a:lnTo>
                        <a:pt x="538" y="5"/>
                      </a:lnTo>
                      <a:lnTo>
                        <a:pt x="546" y="9"/>
                      </a:lnTo>
                      <a:lnTo>
                        <a:pt x="552" y="15"/>
                      </a:lnTo>
                      <a:lnTo>
                        <a:pt x="559" y="23"/>
                      </a:lnTo>
                      <a:lnTo>
                        <a:pt x="565" y="32"/>
                      </a:lnTo>
                      <a:lnTo>
                        <a:pt x="569" y="42"/>
                      </a:lnTo>
                      <a:lnTo>
                        <a:pt x="572" y="52"/>
                      </a:lnTo>
                      <a:lnTo>
                        <a:pt x="574" y="61"/>
                      </a:lnTo>
                      <a:lnTo>
                        <a:pt x="576" y="70"/>
                      </a:lnTo>
                      <a:lnTo>
                        <a:pt x="577" y="77"/>
                      </a:lnTo>
                      <a:lnTo>
                        <a:pt x="577" y="81"/>
                      </a:lnTo>
                      <a:lnTo>
                        <a:pt x="577" y="82"/>
                      </a:lnTo>
                      <a:lnTo>
                        <a:pt x="577" y="83"/>
                      </a:lnTo>
                      <a:lnTo>
                        <a:pt x="577" y="86"/>
                      </a:lnTo>
                      <a:lnTo>
                        <a:pt x="577" y="89"/>
                      </a:lnTo>
                      <a:lnTo>
                        <a:pt x="577" y="94"/>
                      </a:lnTo>
                      <a:lnTo>
                        <a:pt x="577" y="99"/>
                      </a:lnTo>
                      <a:lnTo>
                        <a:pt x="575" y="104"/>
                      </a:lnTo>
                      <a:lnTo>
                        <a:pt x="573" y="109"/>
                      </a:lnTo>
                      <a:lnTo>
                        <a:pt x="569" y="115"/>
                      </a:lnTo>
                      <a:lnTo>
                        <a:pt x="564" y="119"/>
                      </a:lnTo>
                      <a:lnTo>
                        <a:pt x="557" y="123"/>
                      </a:lnTo>
                      <a:lnTo>
                        <a:pt x="538" y="130"/>
                      </a:lnTo>
                      <a:lnTo>
                        <a:pt x="520" y="137"/>
                      </a:lnTo>
                      <a:lnTo>
                        <a:pt x="501" y="143"/>
                      </a:lnTo>
                      <a:lnTo>
                        <a:pt x="482" y="148"/>
                      </a:lnTo>
                      <a:lnTo>
                        <a:pt x="462" y="153"/>
                      </a:lnTo>
                      <a:lnTo>
                        <a:pt x="442" y="158"/>
                      </a:lnTo>
                      <a:lnTo>
                        <a:pt x="421" y="161"/>
                      </a:lnTo>
                      <a:lnTo>
                        <a:pt x="398" y="164"/>
                      </a:lnTo>
                      <a:lnTo>
                        <a:pt x="373" y="166"/>
                      </a:lnTo>
                      <a:lnTo>
                        <a:pt x="347" y="168"/>
                      </a:lnTo>
                      <a:lnTo>
                        <a:pt x="319" y="168"/>
                      </a:lnTo>
                      <a:lnTo>
                        <a:pt x="289" y="168"/>
                      </a:lnTo>
                      <a:lnTo>
                        <a:pt x="287" y="168"/>
                      </a:lnTo>
                      <a:lnTo>
                        <a:pt x="282" y="168"/>
                      </a:lnTo>
                      <a:lnTo>
                        <a:pt x="275" y="168"/>
                      </a:lnTo>
                      <a:lnTo>
                        <a:pt x="265" y="168"/>
                      </a:lnTo>
                      <a:lnTo>
                        <a:pt x="252" y="168"/>
                      </a:lnTo>
                      <a:lnTo>
                        <a:pt x="238" y="167"/>
                      </a:lnTo>
                      <a:lnTo>
                        <a:pt x="222" y="166"/>
                      </a:lnTo>
                      <a:lnTo>
                        <a:pt x="204" y="165"/>
                      </a:lnTo>
                      <a:lnTo>
                        <a:pt x="186" y="163"/>
                      </a:lnTo>
                      <a:lnTo>
                        <a:pt x="166" y="161"/>
                      </a:lnTo>
                      <a:lnTo>
                        <a:pt x="146" y="158"/>
                      </a:lnTo>
                      <a:lnTo>
                        <a:pt x="125" y="155"/>
                      </a:lnTo>
                      <a:lnTo>
                        <a:pt x="104" y="151"/>
                      </a:lnTo>
                      <a:lnTo>
                        <a:pt x="84" y="146"/>
                      </a:lnTo>
                      <a:lnTo>
                        <a:pt x="64" y="141"/>
                      </a:lnTo>
                      <a:lnTo>
                        <a:pt x="44" y="135"/>
                      </a:lnTo>
                      <a:lnTo>
                        <a:pt x="26" y="128"/>
                      </a:lnTo>
                      <a:lnTo>
                        <a:pt x="25" y="128"/>
                      </a:lnTo>
                      <a:lnTo>
                        <a:pt x="23" y="126"/>
                      </a:lnTo>
                      <a:lnTo>
                        <a:pt x="20" y="124"/>
                      </a:lnTo>
                      <a:lnTo>
                        <a:pt x="16" y="121"/>
                      </a:lnTo>
                      <a:lnTo>
                        <a:pt x="12" y="117"/>
                      </a:lnTo>
                      <a:lnTo>
                        <a:pt x="8" y="112"/>
                      </a:lnTo>
                      <a:lnTo>
                        <a:pt x="4" y="107"/>
                      </a:lnTo>
                      <a:lnTo>
                        <a:pt x="2" y="100"/>
                      </a:lnTo>
                      <a:lnTo>
                        <a:pt x="0" y="93"/>
                      </a:lnTo>
                      <a:lnTo>
                        <a:pt x="1" y="85"/>
                      </a:lnTo>
                      <a:lnTo>
                        <a:pt x="2" y="76"/>
                      </a:lnTo>
                      <a:lnTo>
                        <a:pt x="25" y="24"/>
                      </a:lnTo>
                      <a:lnTo>
                        <a:pt x="25" y="23"/>
                      </a:lnTo>
                      <a:lnTo>
                        <a:pt x="26" y="21"/>
                      </a:lnTo>
                      <a:lnTo>
                        <a:pt x="28" y="18"/>
                      </a:lnTo>
                      <a:lnTo>
                        <a:pt x="30" y="15"/>
                      </a:lnTo>
                      <a:lnTo>
                        <a:pt x="33" y="11"/>
                      </a:lnTo>
                      <a:lnTo>
                        <a:pt x="37" y="8"/>
                      </a:lnTo>
                      <a:lnTo>
                        <a:pt x="42" y="5"/>
                      </a:lnTo>
                      <a:lnTo>
                        <a:pt x="47" y="2"/>
                      </a:lnTo>
                      <a:lnTo>
                        <a:pt x="53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0"/>
                <p:cNvSpPr>
                  <a:spLocks/>
                </p:cNvSpPr>
                <p:nvPr/>
              </p:nvSpPr>
              <p:spPr bwMode="auto">
                <a:xfrm>
                  <a:off x="1370013" y="2114550"/>
                  <a:ext cx="155575" cy="19208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62" y="0"/>
                    </a:cxn>
                    <a:cxn ang="0">
                      <a:pos x="71" y="1"/>
                    </a:cxn>
                    <a:cxn ang="0">
                      <a:pos x="80" y="5"/>
                    </a:cxn>
                    <a:cxn ang="0">
                      <a:pos x="87" y="10"/>
                    </a:cxn>
                    <a:cxn ang="0">
                      <a:pos x="93" y="18"/>
                    </a:cxn>
                    <a:cxn ang="0">
                      <a:pos x="96" y="26"/>
                    </a:cxn>
                    <a:cxn ang="0">
                      <a:pos x="98" y="36"/>
                    </a:cxn>
                    <a:cxn ang="0">
                      <a:pos x="98" y="85"/>
                    </a:cxn>
                    <a:cxn ang="0">
                      <a:pos x="96" y="94"/>
                    </a:cxn>
                    <a:cxn ang="0">
                      <a:pos x="93" y="103"/>
                    </a:cxn>
                    <a:cxn ang="0">
                      <a:pos x="87" y="110"/>
                    </a:cxn>
                    <a:cxn ang="0">
                      <a:pos x="80" y="116"/>
                    </a:cxn>
                    <a:cxn ang="0">
                      <a:pos x="71" y="119"/>
                    </a:cxn>
                    <a:cxn ang="0">
                      <a:pos x="62" y="121"/>
                    </a:cxn>
                    <a:cxn ang="0">
                      <a:pos x="36" y="121"/>
                    </a:cxn>
                    <a:cxn ang="0">
                      <a:pos x="26" y="119"/>
                    </a:cxn>
                    <a:cxn ang="0">
                      <a:pos x="18" y="116"/>
                    </a:cxn>
                    <a:cxn ang="0">
                      <a:pos x="10" y="110"/>
                    </a:cxn>
                    <a:cxn ang="0">
                      <a:pos x="5" y="103"/>
                    </a:cxn>
                    <a:cxn ang="0">
                      <a:pos x="1" y="94"/>
                    </a:cxn>
                    <a:cxn ang="0">
                      <a:pos x="0" y="85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98" h="121">
                      <a:moveTo>
                        <a:pt x="36" y="0"/>
                      </a:moveTo>
                      <a:lnTo>
                        <a:pt x="62" y="0"/>
                      </a:lnTo>
                      <a:lnTo>
                        <a:pt x="71" y="1"/>
                      </a:lnTo>
                      <a:lnTo>
                        <a:pt x="80" y="5"/>
                      </a:lnTo>
                      <a:lnTo>
                        <a:pt x="87" y="10"/>
                      </a:lnTo>
                      <a:lnTo>
                        <a:pt x="93" y="18"/>
                      </a:lnTo>
                      <a:lnTo>
                        <a:pt x="96" y="26"/>
                      </a:lnTo>
                      <a:lnTo>
                        <a:pt x="98" y="36"/>
                      </a:lnTo>
                      <a:lnTo>
                        <a:pt x="98" y="85"/>
                      </a:lnTo>
                      <a:lnTo>
                        <a:pt x="96" y="94"/>
                      </a:lnTo>
                      <a:lnTo>
                        <a:pt x="93" y="103"/>
                      </a:lnTo>
                      <a:lnTo>
                        <a:pt x="87" y="110"/>
                      </a:lnTo>
                      <a:lnTo>
                        <a:pt x="80" y="116"/>
                      </a:lnTo>
                      <a:lnTo>
                        <a:pt x="71" y="119"/>
                      </a:lnTo>
                      <a:lnTo>
                        <a:pt x="62" y="121"/>
                      </a:lnTo>
                      <a:lnTo>
                        <a:pt x="36" y="121"/>
                      </a:lnTo>
                      <a:lnTo>
                        <a:pt x="26" y="119"/>
                      </a:lnTo>
                      <a:lnTo>
                        <a:pt x="18" y="116"/>
                      </a:lnTo>
                      <a:lnTo>
                        <a:pt x="10" y="110"/>
                      </a:lnTo>
                      <a:lnTo>
                        <a:pt x="5" y="103"/>
                      </a:lnTo>
                      <a:lnTo>
                        <a:pt x="1" y="94"/>
                      </a:lnTo>
                      <a:lnTo>
                        <a:pt x="0" y="85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11"/>
                <p:cNvSpPr>
                  <a:spLocks/>
                </p:cNvSpPr>
                <p:nvPr/>
              </p:nvSpPr>
              <p:spPr bwMode="auto">
                <a:xfrm>
                  <a:off x="3595688" y="2114550"/>
                  <a:ext cx="155575" cy="19208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62" y="0"/>
                    </a:cxn>
                    <a:cxn ang="0">
                      <a:pos x="72" y="1"/>
                    </a:cxn>
                    <a:cxn ang="0">
                      <a:pos x="80" y="5"/>
                    </a:cxn>
                    <a:cxn ang="0">
                      <a:pos x="87" y="10"/>
                    </a:cxn>
                    <a:cxn ang="0">
                      <a:pos x="93" y="18"/>
                    </a:cxn>
                    <a:cxn ang="0">
                      <a:pos x="96" y="26"/>
                    </a:cxn>
                    <a:cxn ang="0">
                      <a:pos x="98" y="36"/>
                    </a:cxn>
                    <a:cxn ang="0">
                      <a:pos x="98" y="85"/>
                    </a:cxn>
                    <a:cxn ang="0">
                      <a:pos x="96" y="94"/>
                    </a:cxn>
                    <a:cxn ang="0">
                      <a:pos x="93" y="103"/>
                    </a:cxn>
                    <a:cxn ang="0">
                      <a:pos x="87" y="110"/>
                    </a:cxn>
                    <a:cxn ang="0">
                      <a:pos x="80" y="116"/>
                    </a:cxn>
                    <a:cxn ang="0">
                      <a:pos x="72" y="119"/>
                    </a:cxn>
                    <a:cxn ang="0">
                      <a:pos x="62" y="121"/>
                    </a:cxn>
                    <a:cxn ang="0">
                      <a:pos x="36" y="121"/>
                    </a:cxn>
                    <a:cxn ang="0">
                      <a:pos x="26" y="119"/>
                    </a:cxn>
                    <a:cxn ang="0">
                      <a:pos x="18" y="116"/>
                    </a:cxn>
                    <a:cxn ang="0">
                      <a:pos x="10" y="110"/>
                    </a:cxn>
                    <a:cxn ang="0">
                      <a:pos x="5" y="103"/>
                    </a:cxn>
                    <a:cxn ang="0">
                      <a:pos x="1" y="94"/>
                    </a:cxn>
                    <a:cxn ang="0">
                      <a:pos x="0" y="85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98" h="121">
                      <a:moveTo>
                        <a:pt x="36" y="0"/>
                      </a:moveTo>
                      <a:lnTo>
                        <a:pt x="62" y="0"/>
                      </a:lnTo>
                      <a:lnTo>
                        <a:pt x="72" y="1"/>
                      </a:lnTo>
                      <a:lnTo>
                        <a:pt x="80" y="5"/>
                      </a:lnTo>
                      <a:lnTo>
                        <a:pt x="87" y="10"/>
                      </a:lnTo>
                      <a:lnTo>
                        <a:pt x="93" y="18"/>
                      </a:lnTo>
                      <a:lnTo>
                        <a:pt x="96" y="26"/>
                      </a:lnTo>
                      <a:lnTo>
                        <a:pt x="98" y="36"/>
                      </a:lnTo>
                      <a:lnTo>
                        <a:pt x="98" y="85"/>
                      </a:lnTo>
                      <a:lnTo>
                        <a:pt x="96" y="94"/>
                      </a:lnTo>
                      <a:lnTo>
                        <a:pt x="93" y="103"/>
                      </a:lnTo>
                      <a:lnTo>
                        <a:pt x="87" y="110"/>
                      </a:lnTo>
                      <a:lnTo>
                        <a:pt x="80" y="116"/>
                      </a:lnTo>
                      <a:lnTo>
                        <a:pt x="72" y="119"/>
                      </a:lnTo>
                      <a:lnTo>
                        <a:pt x="62" y="121"/>
                      </a:lnTo>
                      <a:lnTo>
                        <a:pt x="36" y="121"/>
                      </a:lnTo>
                      <a:lnTo>
                        <a:pt x="26" y="119"/>
                      </a:lnTo>
                      <a:lnTo>
                        <a:pt x="18" y="116"/>
                      </a:lnTo>
                      <a:lnTo>
                        <a:pt x="10" y="110"/>
                      </a:lnTo>
                      <a:lnTo>
                        <a:pt x="5" y="103"/>
                      </a:lnTo>
                      <a:lnTo>
                        <a:pt x="1" y="94"/>
                      </a:lnTo>
                      <a:lnTo>
                        <a:pt x="0" y="85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9"/>
                <p:cNvSpPr>
                  <a:spLocks/>
                </p:cNvSpPr>
                <p:nvPr/>
              </p:nvSpPr>
              <p:spPr bwMode="auto">
                <a:xfrm>
                  <a:off x="1473200" y="2060575"/>
                  <a:ext cx="2174875" cy="30003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334" y="0"/>
                    </a:cxn>
                    <a:cxn ang="0">
                      <a:pos x="1344" y="1"/>
                    </a:cxn>
                    <a:cxn ang="0">
                      <a:pos x="1352" y="5"/>
                    </a:cxn>
                    <a:cxn ang="0">
                      <a:pos x="1359" y="10"/>
                    </a:cxn>
                    <a:cxn ang="0">
                      <a:pos x="1365" y="18"/>
                    </a:cxn>
                    <a:cxn ang="0">
                      <a:pos x="1369" y="26"/>
                    </a:cxn>
                    <a:cxn ang="0">
                      <a:pos x="1370" y="36"/>
                    </a:cxn>
                    <a:cxn ang="0">
                      <a:pos x="1370" y="153"/>
                    </a:cxn>
                    <a:cxn ang="0">
                      <a:pos x="1369" y="162"/>
                    </a:cxn>
                    <a:cxn ang="0">
                      <a:pos x="1365" y="171"/>
                    </a:cxn>
                    <a:cxn ang="0">
                      <a:pos x="1359" y="178"/>
                    </a:cxn>
                    <a:cxn ang="0">
                      <a:pos x="1352" y="184"/>
                    </a:cxn>
                    <a:cxn ang="0">
                      <a:pos x="1344" y="187"/>
                    </a:cxn>
                    <a:cxn ang="0">
                      <a:pos x="1334" y="189"/>
                    </a:cxn>
                    <a:cxn ang="0">
                      <a:pos x="36" y="189"/>
                    </a:cxn>
                    <a:cxn ang="0">
                      <a:pos x="26" y="187"/>
                    </a:cxn>
                    <a:cxn ang="0">
                      <a:pos x="18" y="184"/>
                    </a:cxn>
                    <a:cxn ang="0">
                      <a:pos x="10" y="178"/>
                    </a:cxn>
                    <a:cxn ang="0">
                      <a:pos x="5" y="171"/>
                    </a:cxn>
                    <a:cxn ang="0">
                      <a:pos x="1" y="162"/>
                    </a:cxn>
                    <a:cxn ang="0">
                      <a:pos x="0" y="153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1370" h="189">
                      <a:moveTo>
                        <a:pt x="36" y="0"/>
                      </a:moveTo>
                      <a:lnTo>
                        <a:pt x="1334" y="0"/>
                      </a:lnTo>
                      <a:lnTo>
                        <a:pt x="1344" y="1"/>
                      </a:lnTo>
                      <a:lnTo>
                        <a:pt x="1352" y="5"/>
                      </a:lnTo>
                      <a:lnTo>
                        <a:pt x="1359" y="10"/>
                      </a:lnTo>
                      <a:lnTo>
                        <a:pt x="1365" y="18"/>
                      </a:lnTo>
                      <a:lnTo>
                        <a:pt x="1369" y="26"/>
                      </a:lnTo>
                      <a:lnTo>
                        <a:pt x="1370" y="36"/>
                      </a:lnTo>
                      <a:lnTo>
                        <a:pt x="1370" y="153"/>
                      </a:lnTo>
                      <a:lnTo>
                        <a:pt x="1369" y="162"/>
                      </a:lnTo>
                      <a:lnTo>
                        <a:pt x="1365" y="171"/>
                      </a:lnTo>
                      <a:lnTo>
                        <a:pt x="1359" y="178"/>
                      </a:lnTo>
                      <a:lnTo>
                        <a:pt x="1352" y="184"/>
                      </a:lnTo>
                      <a:lnTo>
                        <a:pt x="1344" y="187"/>
                      </a:lnTo>
                      <a:lnTo>
                        <a:pt x="1334" y="189"/>
                      </a:lnTo>
                      <a:lnTo>
                        <a:pt x="36" y="189"/>
                      </a:lnTo>
                      <a:lnTo>
                        <a:pt x="26" y="187"/>
                      </a:lnTo>
                      <a:lnTo>
                        <a:pt x="18" y="184"/>
                      </a:lnTo>
                      <a:lnTo>
                        <a:pt x="10" y="178"/>
                      </a:lnTo>
                      <a:lnTo>
                        <a:pt x="5" y="171"/>
                      </a:lnTo>
                      <a:lnTo>
                        <a:pt x="1" y="162"/>
                      </a:lnTo>
                      <a:lnTo>
                        <a:pt x="0" y="153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8" name="Group 71"/>
            <p:cNvGrpSpPr/>
            <p:nvPr/>
          </p:nvGrpSpPr>
          <p:grpSpPr>
            <a:xfrm flipH="1">
              <a:off x="4505537" y="2533642"/>
              <a:ext cx="1642861" cy="1575647"/>
              <a:chOff x="1915834" y="2301293"/>
              <a:chExt cx="2190483" cy="2112804"/>
            </a:xfrm>
          </p:grpSpPr>
          <p:sp>
            <p:nvSpPr>
              <p:cNvPr id="16" name="Freeform 15"/>
              <p:cNvSpPr/>
              <p:nvPr/>
            </p:nvSpPr>
            <p:spPr>
              <a:xfrm rot="561175">
                <a:off x="2968251" y="2742335"/>
                <a:ext cx="1138066" cy="1671762"/>
              </a:xfrm>
              <a:custGeom>
                <a:avLst/>
                <a:gdLst>
                  <a:gd name="connsiteX0" fmla="*/ 52507 w 598074"/>
                  <a:gd name="connsiteY0" fmla="*/ 321448 h 878541"/>
                  <a:gd name="connsiteX1" fmla="*/ 259976 w 598074"/>
                  <a:gd name="connsiteY1" fmla="*/ 206188 h 878541"/>
                  <a:gd name="connsiteX2" fmla="*/ 398289 w 598074"/>
                  <a:gd name="connsiteY2" fmla="*/ 790175 h 878541"/>
                  <a:gd name="connsiteX3" fmla="*/ 582706 w 598074"/>
                  <a:gd name="connsiteY3" fmla="*/ 736386 h 878541"/>
                  <a:gd name="connsiteX4" fmla="*/ 306080 w 598074"/>
                  <a:gd name="connsiteY4" fmla="*/ 221556 h 878541"/>
                  <a:gd name="connsiteX5" fmla="*/ 44823 w 598074"/>
                  <a:gd name="connsiteY5" fmla="*/ 21771 h 878541"/>
                  <a:gd name="connsiteX6" fmla="*/ 52507 w 598074"/>
                  <a:gd name="connsiteY6" fmla="*/ 321448 h 87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8074" h="878541">
                    <a:moveTo>
                      <a:pt x="52507" y="321448"/>
                    </a:moveTo>
                    <a:cubicBezTo>
                      <a:pt x="88366" y="352184"/>
                      <a:pt x="202346" y="128067"/>
                      <a:pt x="259976" y="206188"/>
                    </a:cubicBezTo>
                    <a:cubicBezTo>
                      <a:pt x="317606" y="284309"/>
                      <a:pt x="344501" y="701809"/>
                      <a:pt x="398289" y="790175"/>
                    </a:cubicBezTo>
                    <a:cubicBezTo>
                      <a:pt x="452077" y="878541"/>
                      <a:pt x="598074" y="831156"/>
                      <a:pt x="582706" y="736386"/>
                    </a:cubicBezTo>
                    <a:cubicBezTo>
                      <a:pt x="567338" y="641616"/>
                      <a:pt x="395727" y="340658"/>
                      <a:pt x="306080" y="221556"/>
                    </a:cubicBezTo>
                    <a:cubicBezTo>
                      <a:pt x="216433" y="102454"/>
                      <a:pt x="89646" y="0"/>
                      <a:pt x="44823" y="21771"/>
                    </a:cubicBezTo>
                    <a:cubicBezTo>
                      <a:pt x="0" y="43542"/>
                      <a:pt x="16648" y="290712"/>
                      <a:pt x="52507" y="3214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23"/>
              <p:cNvGrpSpPr/>
              <p:nvPr/>
            </p:nvGrpSpPr>
            <p:grpSpPr>
              <a:xfrm rot="2810961">
                <a:off x="1810401" y="2406726"/>
                <a:ext cx="1581489" cy="1370624"/>
                <a:chOff x="1370013" y="2060575"/>
                <a:chExt cx="2381250" cy="2063750"/>
              </a:xfrm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1524000" y="2232025"/>
                  <a:ext cx="2073275" cy="1892300"/>
                </a:xfrm>
                <a:custGeom>
                  <a:avLst/>
                  <a:gdLst/>
                  <a:ahLst/>
                  <a:cxnLst>
                    <a:cxn ang="0">
                      <a:pos x="1306" y="0"/>
                    </a:cxn>
                    <a:cxn ang="0">
                      <a:pos x="1180" y="1192"/>
                    </a:cxn>
                    <a:cxn ang="0">
                      <a:pos x="128" y="1192"/>
                    </a:cxn>
                    <a:cxn ang="0">
                      <a:pos x="0" y="36"/>
                    </a:cxn>
                    <a:cxn ang="0">
                      <a:pos x="1306" y="0"/>
                    </a:cxn>
                  </a:cxnLst>
                  <a:rect l="0" t="0" r="r" b="b"/>
                  <a:pathLst>
                    <a:path w="1306" h="1192">
                      <a:moveTo>
                        <a:pt x="1306" y="0"/>
                      </a:moveTo>
                      <a:lnTo>
                        <a:pt x="1180" y="1192"/>
                      </a:lnTo>
                      <a:lnTo>
                        <a:pt x="128" y="1192"/>
                      </a:lnTo>
                      <a:lnTo>
                        <a:pt x="0" y="36"/>
                      </a:lnTo>
                      <a:lnTo>
                        <a:pt x="1306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1417638" y="2211388"/>
                  <a:ext cx="2284412" cy="1141413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42" y="88"/>
                    </a:cxn>
                    <a:cxn ang="0">
                      <a:pos x="59" y="174"/>
                    </a:cxn>
                    <a:cxn ang="0">
                      <a:pos x="86" y="255"/>
                    </a:cxn>
                    <a:cxn ang="0">
                      <a:pos x="123" y="332"/>
                    </a:cxn>
                    <a:cxn ang="0">
                      <a:pos x="168" y="403"/>
                    </a:cxn>
                    <a:cxn ang="0">
                      <a:pos x="222" y="468"/>
                    </a:cxn>
                    <a:cxn ang="0">
                      <a:pos x="283" y="525"/>
                    </a:cxn>
                    <a:cxn ang="0">
                      <a:pos x="351" y="575"/>
                    </a:cxn>
                    <a:cxn ang="0">
                      <a:pos x="425" y="616"/>
                    </a:cxn>
                    <a:cxn ang="0">
                      <a:pos x="504" y="648"/>
                    </a:cxn>
                    <a:cxn ang="0">
                      <a:pos x="588" y="671"/>
                    </a:cxn>
                    <a:cxn ang="0">
                      <a:pos x="675" y="682"/>
                    </a:cxn>
                    <a:cxn ang="0">
                      <a:pos x="765" y="682"/>
                    </a:cxn>
                    <a:cxn ang="0">
                      <a:pos x="852" y="671"/>
                    </a:cxn>
                    <a:cxn ang="0">
                      <a:pos x="936" y="648"/>
                    </a:cxn>
                    <a:cxn ang="0">
                      <a:pos x="1015" y="616"/>
                    </a:cxn>
                    <a:cxn ang="0">
                      <a:pos x="1088" y="575"/>
                    </a:cxn>
                    <a:cxn ang="0">
                      <a:pos x="1156" y="525"/>
                    </a:cxn>
                    <a:cxn ang="0">
                      <a:pos x="1218" y="468"/>
                    </a:cxn>
                    <a:cxn ang="0">
                      <a:pos x="1271" y="403"/>
                    </a:cxn>
                    <a:cxn ang="0">
                      <a:pos x="1317" y="332"/>
                    </a:cxn>
                    <a:cxn ang="0">
                      <a:pos x="1354" y="255"/>
                    </a:cxn>
                    <a:cxn ang="0">
                      <a:pos x="1381" y="174"/>
                    </a:cxn>
                    <a:cxn ang="0">
                      <a:pos x="1397" y="88"/>
                    </a:cxn>
                    <a:cxn ang="0">
                      <a:pos x="1403" y="0"/>
                    </a:cxn>
                    <a:cxn ang="0">
                      <a:pos x="1438" y="45"/>
                    </a:cxn>
                    <a:cxn ang="0">
                      <a:pos x="1426" y="133"/>
                    </a:cxn>
                    <a:cxn ang="0">
                      <a:pos x="1405" y="219"/>
                    </a:cxn>
                    <a:cxn ang="0">
                      <a:pos x="1374" y="299"/>
                    </a:cxn>
                    <a:cxn ang="0">
                      <a:pos x="1334" y="375"/>
                    </a:cxn>
                    <a:cxn ang="0">
                      <a:pos x="1285" y="444"/>
                    </a:cxn>
                    <a:cxn ang="0">
                      <a:pos x="1228" y="508"/>
                    </a:cxn>
                    <a:cxn ang="0">
                      <a:pos x="1165" y="565"/>
                    </a:cxn>
                    <a:cxn ang="0">
                      <a:pos x="1095" y="613"/>
                    </a:cxn>
                    <a:cxn ang="0">
                      <a:pos x="1019" y="654"/>
                    </a:cxn>
                    <a:cxn ang="0">
                      <a:pos x="939" y="685"/>
                    </a:cxn>
                    <a:cxn ang="0">
                      <a:pos x="854" y="707"/>
                    </a:cxn>
                    <a:cxn ang="0">
                      <a:pos x="765" y="718"/>
                    </a:cxn>
                    <a:cxn ang="0">
                      <a:pos x="675" y="718"/>
                    </a:cxn>
                    <a:cxn ang="0">
                      <a:pos x="586" y="707"/>
                    </a:cxn>
                    <a:cxn ang="0">
                      <a:pos x="501" y="685"/>
                    </a:cxn>
                    <a:cxn ang="0">
                      <a:pos x="420" y="654"/>
                    </a:cxn>
                    <a:cxn ang="0">
                      <a:pos x="345" y="613"/>
                    </a:cxn>
                    <a:cxn ang="0">
                      <a:pos x="275" y="565"/>
                    </a:cxn>
                    <a:cxn ang="0">
                      <a:pos x="212" y="508"/>
                    </a:cxn>
                    <a:cxn ang="0">
                      <a:pos x="155" y="444"/>
                    </a:cxn>
                    <a:cxn ang="0">
                      <a:pos x="106" y="375"/>
                    </a:cxn>
                    <a:cxn ang="0">
                      <a:pos x="66" y="299"/>
                    </a:cxn>
                    <a:cxn ang="0">
                      <a:pos x="35" y="219"/>
                    </a:cxn>
                    <a:cxn ang="0">
                      <a:pos x="13" y="133"/>
                    </a:cxn>
                    <a:cxn ang="0">
                      <a:pos x="2" y="45"/>
                    </a:cxn>
                  </a:cxnLst>
                  <a:rect l="0" t="0" r="r" b="b"/>
                  <a:pathLst>
                    <a:path w="1439" h="719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38" y="44"/>
                      </a:lnTo>
                      <a:lnTo>
                        <a:pt x="42" y="88"/>
                      </a:lnTo>
                      <a:lnTo>
                        <a:pt x="49" y="132"/>
                      </a:lnTo>
                      <a:lnTo>
                        <a:pt x="59" y="174"/>
                      </a:lnTo>
                      <a:lnTo>
                        <a:pt x="71" y="215"/>
                      </a:lnTo>
                      <a:lnTo>
                        <a:pt x="86" y="255"/>
                      </a:lnTo>
                      <a:lnTo>
                        <a:pt x="103" y="295"/>
                      </a:lnTo>
                      <a:lnTo>
                        <a:pt x="123" y="332"/>
                      </a:lnTo>
                      <a:lnTo>
                        <a:pt x="145" y="368"/>
                      </a:lnTo>
                      <a:lnTo>
                        <a:pt x="168" y="403"/>
                      </a:lnTo>
                      <a:lnTo>
                        <a:pt x="194" y="436"/>
                      </a:lnTo>
                      <a:lnTo>
                        <a:pt x="222" y="468"/>
                      </a:lnTo>
                      <a:lnTo>
                        <a:pt x="252" y="498"/>
                      </a:lnTo>
                      <a:lnTo>
                        <a:pt x="283" y="525"/>
                      </a:lnTo>
                      <a:lnTo>
                        <a:pt x="317" y="551"/>
                      </a:lnTo>
                      <a:lnTo>
                        <a:pt x="351" y="575"/>
                      </a:lnTo>
                      <a:lnTo>
                        <a:pt x="388" y="597"/>
                      </a:lnTo>
                      <a:lnTo>
                        <a:pt x="425" y="616"/>
                      </a:lnTo>
                      <a:lnTo>
                        <a:pt x="464" y="634"/>
                      </a:lnTo>
                      <a:lnTo>
                        <a:pt x="504" y="648"/>
                      </a:lnTo>
                      <a:lnTo>
                        <a:pt x="545" y="661"/>
                      </a:lnTo>
                      <a:lnTo>
                        <a:pt x="588" y="671"/>
                      </a:lnTo>
                      <a:lnTo>
                        <a:pt x="631" y="677"/>
                      </a:lnTo>
                      <a:lnTo>
                        <a:pt x="675" y="682"/>
                      </a:lnTo>
                      <a:lnTo>
                        <a:pt x="720" y="683"/>
                      </a:lnTo>
                      <a:lnTo>
                        <a:pt x="765" y="682"/>
                      </a:lnTo>
                      <a:lnTo>
                        <a:pt x="809" y="677"/>
                      </a:lnTo>
                      <a:lnTo>
                        <a:pt x="852" y="671"/>
                      </a:lnTo>
                      <a:lnTo>
                        <a:pt x="894" y="661"/>
                      </a:lnTo>
                      <a:lnTo>
                        <a:pt x="936" y="648"/>
                      </a:lnTo>
                      <a:lnTo>
                        <a:pt x="976" y="634"/>
                      </a:lnTo>
                      <a:lnTo>
                        <a:pt x="1015" y="616"/>
                      </a:lnTo>
                      <a:lnTo>
                        <a:pt x="1053" y="597"/>
                      </a:lnTo>
                      <a:lnTo>
                        <a:pt x="1088" y="575"/>
                      </a:lnTo>
                      <a:lnTo>
                        <a:pt x="1123" y="551"/>
                      </a:lnTo>
                      <a:lnTo>
                        <a:pt x="1156" y="525"/>
                      </a:lnTo>
                      <a:lnTo>
                        <a:pt x="1188" y="498"/>
                      </a:lnTo>
                      <a:lnTo>
                        <a:pt x="1218" y="468"/>
                      </a:lnTo>
                      <a:lnTo>
                        <a:pt x="1245" y="436"/>
                      </a:lnTo>
                      <a:lnTo>
                        <a:pt x="1271" y="403"/>
                      </a:lnTo>
                      <a:lnTo>
                        <a:pt x="1295" y="368"/>
                      </a:lnTo>
                      <a:lnTo>
                        <a:pt x="1317" y="332"/>
                      </a:lnTo>
                      <a:lnTo>
                        <a:pt x="1336" y="295"/>
                      </a:lnTo>
                      <a:lnTo>
                        <a:pt x="1354" y="255"/>
                      </a:lnTo>
                      <a:lnTo>
                        <a:pt x="1368" y="215"/>
                      </a:lnTo>
                      <a:lnTo>
                        <a:pt x="1381" y="174"/>
                      </a:lnTo>
                      <a:lnTo>
                        <a:pt x="1391" y="132"/>
                      </a:lnTo>
                      <a:lnTo>
                        <a:pt x="1397" y="88"/>
                      </a:lnTo>
                      <a:lnTo>
                        <a:pt x="1402" y="44"/>
                      </a:lnTo>
                      <a:lnTo>
                        <a:pt x="1403" y="0"/>
                      </a:lnTo>
                      <a:lnTo>
                        <a:pt x="1439" y="0"/>
                      </a:lnTo>
                      <a:lnTo>
                        <a:pt x="1438" y="45"/>
                      </a:lnTo>
                      <a:lnTo>
                        <a:pt x="1433" y="90"/>
                      </a:lnTo>
                      <a:lnTo>
                        <a:pt x="1426" y="133"/>
                      </a:lnTo>
                      <a:lnTo>
                        <a:pt x="1417" y="176"/>
                      </a:lnTo>
                      <a:lnTo>
                        <a:pt x="1405" y="219"/>
                      </a:lnTo>
                      <a:lnTo>
                        <a:pt x="1391" y="259"/>
                      </a:lnTo>
                      <a:lnTo>
                        <a:pt x="1374" y="299"/>
                      </a:lnTo>
                      <a:lnTo>
                        <a:pt x="1355" y="337"/>
                      </a:lnTo>
                      <a:lnTo>
                        <a:pt x="1334" y="375"/>
                      </a:lnTo>
                      <a:lnTo>
                        <a:pt x="1310" y="410"/>
                      </a:lnTo>
                      <a:lnTo>
                        <a:pt x="1285" y="444"/>
                      </a:lnTo>
                      <a:lnTo>
                        <a:pt x="1257" y="477"/>
                      </a:lnTo>
                      <a:lnTo>
                        <a:pt x="1228" y="508"/>
                      </a:lnTo>
                      <a:lnTo>
                        <a:pt x="1197" y="537"/>
                      </a:lnTo>
                      <a:lnTo>
                        <a:pt x="1165" y="565"/>
                      </a:lnTo>
                      <a:lnTo>
                        <a:pt x="1130" y="590"/>
                      </a:lnTo>
                      <a:lnTo>
                        <a:pt x="1095" y="613"/>
                      </a:lnTo>
                      <a:lnTo>
                        <a:pt x="1058" y="635"/>
                      </a:lnTo>
                      <a:lnTo>
                        <a:pt x="1019" y="654"/>
                      </a:lnTo>
                      <a:lnTo>
                        <a:pt x="980" y="671"/>
                      </a:lnTo>
                      <a:lnTo>
                        <a:pt x="939" y="685"/>
                      </a:lnTo>
                      <a:lnTo>
                        <a:pt x="897" y="697"/>
                      </a:lnTo>
                      <a:lnTo>
                        <a:pt x="854" y="707"/>
                      </a:lnTo>
                      <a:lnTo>
                        <a:pt x="810" y="713"/>
                      </a:lnTo>
                      <a:lnTo>
                        <a:pt x="765" y="718"/>
                      </a:lnTo>
                      <a:lnTo>
                        <a:pt x="720" y="719"/>
                      </a:lnTo>
                      <a:lnTo>
                        <a:pt x="675" y="718"/>
                      </a:lnTo>
                      <a:lnTo>
                        <a:pt x="630" y="713"/>
                      </a:lnTo>
                      <a:lnTo>
                        <a:pt x="586" y="707"/>
                      </a:lnTo>
                      <a:lnTo>
                        <a:pt x="543" y="697"/>
                      </a:lnTo>
                      <a:lnTo>
                        <a:pt x="501" y="685"/>
                      </a:lnTo>
                      <a:lnTo>
                        <a:pt x="460" y="671"/>
                      </a:lnTo>
                      <a:lnTo>
                        <a:pt x="420" y="654"/>
                      </a:lnTo>
                      <a:lnTo>
                        <a:pt x="382" y="635"/>
                      </a:lnTo>
                      <a:lnTo>
                        <a:pt x="345" y="613"/>
                      </a:lnTo>
                      <a:lnTo>
                        <a:pt x="309" y="590"/>
                      </a:lnTo>
                      <a:lnTo>
                        <a:pt x="275" y="565"/>
                      </a:lnTo>
                      <a:lnTo>
                        <a:pt x="242" y="537"/>
                      </a:lnTo>
                      <a:lnTo>
                        <a:pt x="212" y="508"/>
                      </a:lnTo>
                      <a:lnTo>
                        <a:pt x="182" y="477"/>
                      </a:lnTo>
                      <a:lnTo>
                        <a:pt x="155" y="444"/>
                      </a:lnTo>
                      <a:lnTo>
                        <a:pt x="130" y="410"/>
                      </a:lnTo>
                      <a:lnTo>
                        <a:pt x="106" y="375"/>
                      </a:lnTo>
                      <a:lnTo>
                        <a:pt x="85" y="337"/>
                      </a:lnTo>
                      <a:lnTo>
                        <a:pt x="66" y="299"/>
                      </a:lnTo>
                      <a:lnTo>
                        <a:pt x="49" y="259"/>
                      </a:lnTo>
                      <a:lnTo>
                        <a:pt x="35" y="219"/>
                      </a:lnTo>
                      <a:lnTo>
                        <a:pt x="23" y="176"/>
                      </a:lnTo>
                      <a:lnTo>
                        <a:pt x="13" y="133"/>
                      </a:lnTo>
                      <a:lnTo>
                        <a:pt x="6" y="90"/>
                      </a:lnTo>
                      <a:lnTo>
                        <a:pt x="2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2101850" y="3155950"/>
                  <a:ext cx="915987" cy="266700"/>
                </a:xfrm>
                <a:custGeom>
                  <a:avLst/>
                  <a:gdLst/>
                  <a:ahLst/>
                  <a:cxnLst>
                    <a:cxn ang="0">
                      <a:pos x="69" y="1"/>
                    </a:cxn>
                    <a:cxn ang="0">
                      <a:pos x="93" y="9"/>
                    </a:cxn>
                    <a:cxn ang="0">
                      <a:pos x="126" y="21"/>
                    </a:cxn>
                    <a:cxn ang="0">
                      <a:pos x="165" y="32"/>
                    </a:cxn>
                    <a:cxn ang="0">
                      <a:pos x="210" y="41"/>
                    </a:cxn>
                    <a:cxn ang="0">
                      <a:pos x="261" y="45"/>
                    </a:cxn>
                    <a:cxn ang="0">
                      <a:pos x="316" y="44"/>
                    </a:cxn>
                    <a:cxn ang="0">
                      <a:pos x="366" y="40"/>
                    </a:cxn>
                    <a:cxn ang="0">
                      <a:pos x="410" y="33"/>
                    </a:cxn>
                    <a:cxn ang="0">
                      <a:pos x="446" y="26"/>
                    </a:cxn>
                    <a:cxn ang="0">
                      <a:pos x="474" y="19"/>
                    </a:cxn>
                    <a:cxn ang="0">
                      <a:pos x="493" y="12"/>
                    </a:cxn>
                    <a:cxn ang="0">
                      <a:pos x="510" y="6"/>
                    </a:cxn>
                    <a:cxn ang="0">
                      <a:pos x="524" y="3"/>
                    </a:cxn>
                    <a:cxn ang="0">
                      <a:pos x="538" y="5"/>
                    </a:cxn>
                    <a:cxn ang="0">
                      <a:pos x="552" y="15"/>
                    </a:cxn>
                    <a:cxn ang="0">
                      <a:pos x="565" y="32"/>
                    </a:cxn>
                    <a:cxn ang="0">
                      <a:pos x="572" y="52"/>
                    </a:cxn>
                    <a:cxn ang="0">
                      <a:pos x="576" y="70"/>
                    </a:cxn>
                    <a:cxn ang="0">
                      <a:pos x="577" y="81"/>
                    </a:cxn>
                    <a:cxn ang="0">
                      <a:pos x="577" y="83"/>
                    </a:cxn>
                    <a:cxn ang="0">
                      <a:pos x="577" y="89"/>
                    </a:cxn>
                    <a:cxn ang="0">
                      <a:pos x="577" y="99"/>
                    </a:cxn>
                    <a:cxn ang="0">
                      <a:pos x="573" y="109"/>
                    </a:cxn>
                    <a:cxn ang="0">
                      <a:pos x="564" y="119"/>
                    </a:cxn>
                    <a:cxn ang="0">
                      <a:pos x="538" y="130"/>
                    </a:cxn>
                    <a:cxn ang="0">
                      <a:pos x="501" y="143"/>
                    </a:cxn>
                    <a:cxn ang="0">
                      <a:pos x="462" y="153"/>
                    </a:cxn>
                    <a:cxn ang="0">
                      <a:pos x="421" y="161"/>
                    </a:cxn>
                    <a:cxn ang="0">
                      <a:pos x="373" y="166"/>
                    </a:cxn>
                    <a:cxn ang="0">
                      <a:pos x="319" y="168"/>
                    </a:cxn>
                    <a:cxn ang="0">
                      <a:pos x="287" y="168"/>
                    </a:cxn>
                    <a:cxn ang="0">
                      <a:pos x="275" y="168"/>
                    </a:cxn>
                    <a:cxn ang="0">
                      <a:pos x="252" y="168"/>
                    </a:cxn>
                    <a:cxn ang="0">
                      <a:pos x="222" y="166"/>
                    </a:cxn>
                    <a:cxn ang="0">
                      <a:pos x="186" y="163"/>
                    </a:cxn>
                    <a:cxn ang="0">
                      <a:pos x="146" y="158"/>
                    </a:cxn>
                    <a:cxn ang="0">
                      <a:pos x="104" y="151"/>
                    </a:cxn>
                    <a:cxn ang="0">
                      <a:pos x="64" y="141"/>
                    </a:cxn>
                    <a:cxn ang="0">
                      <a:pos x="26" y="128"/>
                    </a:cxn>
                    <a:cxn ang="0">
                      <a:pos x="23" y="126"/>
                    </a:cxn>
                    <a:cxn ang="0">
                      <a:pos x="16" y="121"/>
                    </a:cxn>
                    <a:cxn ang="0">
                      <a:pos x="8" y="112"/>
                    </a:cxn>
                    <a:cxn ang="0">
                      <a:pos x="2" y="100"/>
                    </a:cxn>
                    <a:cxn ang="0">
                      <a:pos x="1" y="85"/>
                    </a:cxn>
                    <a:cxn ang="0">
                      <a:pos x="25" y="24"/>
                    </a:cxn>
                    <a:cxn ang="0">
                      <a:pos x="26" y="21"/>
                    </a:cxn>
                    <a:cxn ang="0">
                      <a:pos x="30" y="15"/>
                    </a:cxn>
                    <a:cxn ang="0">
                      <a:pos x="37" y="8"/>
                    </a:cxn>
                    <a:cxn ang="0">
                      <a:pos x="47" y="2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577" h="168">
                      <a:moveTo>
                        <a:pt x="61" y="0"/>
                      </a:moveTo>
                      <a:lnTo>
                        <a:pt x="69" y="1"/>
                      </a:lnTo>
                      <a:lnTo>
                        <a:pt x="78" y="4"/>
                      </a:lnTo>
                      <a:lnTo>
                        <a:pt x="93" y="9"/>
                      </a:lnTo>
                      <a:lnTo>
                        <a:pt x="108" y="15"/>
                      </a:lnTo>
                      <a:lnTo>
                        <a:pt x="126" y="21"/>
                      </a:lnTo>
                      <a:lnTo>
                        <a:pt x="145" y="26"/>
                      </a:lnTo>
                      <a:lnTo>
                        <a:pt x="165" y="32"/>
                      </a:lnTo>
                      <a:lnTo>
                        <a:pt x="187" y="36"/>
                      </a:lnTo>
                      <a:lnTo>
                        <a:pt x="210" y="41"/>
                      </a:lnTo>
                      <a:lnTo>
                        <a:pt x="235" y="44"/>
                      </a:lnTo>
                      <a:lnTo>
                        <a:pt x="261" y="45"/>
                      </a:lnTo>
                      <a:lnTo>
                        <a:pt x="289" y="46"/>
                      </a:lnTo>
                      <a:lnTo>
                        <a:pt x="316" y="44"/>
                      </a:lnTo>
                      <a:lnTo>
                        <a:pt x="342" y="42"/>
                      </a:lnTo>
                      <a:lnTo>
                        <a:pt x="366" y="40"/>
                      </a:lnTo>
                      <a:lnTo>
                        <a:pt x="389" y="36"/>
                      </a:lnTo>
                      <a:lnTo>
                        <a:pt x="410" y="33"/>
                      </a:lnTo>
                      <a:lnTo>
                        <a:pt x="430" y="30"/>
                      </a:lnTo>
                      <a:lnTo>
                        <a:pt x="446" y="26"/>
                      </a:lnTo>
                      <a:lnTo>
                        <a:pt x="461" y="22"/>
                      </a:lnTo>
                      <a:lnTo>
                        <a:pt x="474" y="19"/>
                      </a:lnTo>
                      <a:lnTo>
                        <a:pt x="484" y="16"/>
                      </a:lnTo>
                      <a:lnTo>
                        <a:pt x="493" y="12"/>
                      </a:lnTo>
                      <a:lnTo>
                        <a:pt x="501" y="9"/>
                      </a:lnTo>
                      <a:lnTo>
                        <a:pt x="510" y="6"/>
                      </a:lnTo>
                      <a:lnTo>
                        <a:pt x="517" y="4"/>
                      </a:lnTo>
                      <a:lnTo>
                        <a:pt x="524" y="3"/>
                      </a:lnTo>
                      <a:lnTo>
                        <a:pt x="531" y="3"/>
                      </a:lnTo>
                      <a:lnTo>
                        <a:pt x="538" y="5"/>
                      </a:lnTo>
                      <a:lnTo>
                        <a:pt x="546" y="9"/>
                      </a:lnTo>
                      <a:lnTo>
                        <a:pt x="552" y="15"/>
                      </a:lnTo>
                      <a:lnTo>
                        <a:pt x="559" y="23"/>
                      </a:lnTo>
                      <a:lnTo>
                        <a:pt x="565" y="32"/>
                      </a:lnTo>
                      <a:lnTo>
                        <a:pt x="569" y="42"/>
                      </a:lnTo>
                      <a:lnTo>
                        <a:pt x="572" y="52"/>
                      </a:lnTo>
                      <a:lnTo>
                        <a:pt x="574" y="61"/>
                      </a:lnTo>
                      <a:lnTo>
                        <a:pt x="576" y="70"/>
                      </a:lnTo>
                      <a:lnTo>
                        <a:pt x="577" y="77"/>
                      </a:lnTo>
                      <a:lnTo>
                        <a:pt x="577" y="81"/>
                      </a:lnTo>
                      <a:lnTo>
                        <a:pt x="577" y="82"/>
                      </a:lnTo>
                      <a:lnTo>
                        <a:pt x="577" y="83"/>
                      </a:lnTo>
                      <a:lnTo>
                        <a:pt x="577" y="86"/>
                      </a:lnTo>
                      <a:lnTo>
                        <a:pt x="577" y="89"/>
                      </a:lnTo>
                      <a:lnTo>
                        <a:pt x="577" y="94"/>
                      </a:lnTo>
                      <a:lnTo>
                        <a:pt x="577" y="99"/>
                      </a:lnTo>
                      <a:lnTo>
                        <a:pt x="575" y="104"/>
                      </a:lnTo>
                      <a:lnTo>
                        <a:pt x="573" y="109"/>
                      </a:lnTo>
                      <a:lnTo>
                        <a:pt x="569" y="115"/>
                      </a:lnTo>
                      <a:lnTo>
                        <a:pt x="564" y="119"/>
                      </a:lnTo>
                      <a:lnTo>
                        <a:pt x="557" y="123"/>
                      </a:lnTo>
                      <a:lnTo>
                        <a:pt x="538" y="130"/>
                      </a:lnTo>
                      <a:lnTo>
                        <a:pt x="520" y="137"/>
                      </a:lnTo>
                      <a:lnTo>
                        <a:pt x="501" y="143"/>
                      </a:lnTo>
                      <a:lnTo>
                        <a:pt x="482" y="148"/>
                      </a:lnTo>
                      <a:lnTo>
                        <a:pt x="462" y="153"/>
                      </a:lnTo>
                      <a:lnTo>
                        <a:pt x="442" y="158"/>
                      </a:lnTo>
                      <a:lnTo>
                        <a:pt x="421" y="161"/>
                      </a:lnTo>
                      <a:lnTo>
                        <a:pt x="398" y="164"/>
                      </a:lnTo>
                      <a:lnTo>
                        <a:pt x="373" y="166"/>
                      </a:lnTo>
                      <a:lnTo>
                        <a:pt x="347" y="168"/>
                      </a:lnTo>
                      <a:lnTo>
                        <a:pt x="319" y="168"/>
                      </a:lnTo>
                      <a:lnTo>
                        <a:pt x="289" y="168"/>
                      </a:lnTo>
                      <a:lnTo>
                        <a:pt x="287" y="168"/>
                      </a:lnTo>
                      <a:lnTo>
                        <a:pt x="282" y="168"/>
                      </a:lnTo>
                      <a:lnTo>
                        <a:pt x="275" y="168"/>
                      </a:lnTo>
                      <a:lnTo>
                        <a:pt x="265" y="168"/>
                      </a:lnTo>
                      <a:lnTo>
                        <a:pt x="252" y="168"/>
                      </a:lnTo>
                      <a:lnTo>
                        <a:pt x="238" y="167"/>
                      </a:lnTo>
                      <a:lnTo>
                        <a:pt x="222" y="166"/>
                      </a:lnTo>
                      <a:lnTo>
                        <a:pt x="204" y="165"/>
                      </a:lnTo>
                      <a:lnTo>
                        <a:pt x="186" y="163"/>
                      </a:lnTo>
                      <a:lnTo>
                        <a:pt x="166" y="161"/>
                      </a:lnTo>
                      <a:lnTo>
                        <a:pt x="146" y="158"/>
                      </a:lnTo>
                      <a:lnTo>
                        <a:pt x="125" y="155"/>
                      </a:lnTo>
                      <a:lnTo>
                        <a:pt x="104" y="151"/>
                      </a:lnTo>
                      <a:lnTo>
                        <a:pt x="84" y="146"/>
                      </a:lnTo>
                      <a:lnTo>
                        <a:pt x="64" y="141"/>
                      </a:lnTo>
                      <a:lnTo>
                        <a:pt x="44" y="135"/>
                      </a:lnTo>
                      <a:lnTo>
                        <a:pt x="26" y="128"/>
                      </a:lnTo>
                      <a:lnTo>
                        <a:pt x="25" y="128"/>
                      </a:lnTo>
                      <a:lnTo>
                        <a:pt x="23" y="126"/>
                      </a:lnTo>
                      <a:lnTo>
                        <a:pt x="20" y="124"/>
                      </a:lnTo>
                      <a:lnTo>
                        <a:pt x="16" y="121"/>
                      </a:lnTo>
                      <a:lnTo>
                        <a:pt x="12" y="117"/>
                      </a:lnTo>
                      <a:lnTo>
                        <a:pt x="8" y="112"/>
                      </a:lnTo>
                      <a:lnTo>
                        <a:pt x="4" y="107"/>
                      </a:lnTo>
                      <a:lnTo>
                        <a:pt x="2" y="100"/>
                      </a:lnTo>
                      <a:lnTo>
                        <a:pt x="0" y="93"/>
                      </a:lnTo>
                      <a:lnTo>
                        <a:pt x="1" y="85"/>
                      </a:lnTo>
                      <a:lnTo>
                        <a:pt x="2" y="76"/>
                      </a:lnTo>
                      <a:lnTo>
                        <a:pt x="25" y="24"/>
                      </a:lnTo>
                      <a:lnTo>
                        <a:pt x="25" y="23"/>
                      </a:lnTo>
                      <a:lnTo>
                        <a:pt x="26" y="21"/>
                      </a:lnTo>
                      <a:lnTo>
                        <a:pt x="28" y="18"/>
                      </a:lnTo>
                      <a:lnTo>
                        <a:pt x="30" y="15"/>
                      </a:lnTo>
                      <a:lnTo>
                        <a:pt x="33" y="11"/>
                      </a:lnTo>
                      <a:lnTo>
                        <a:pt x="37" y="8"/>
                      </a:lnTo>
                      <a:lnTo>
                        <a:pt x="42" y="5"/>
                      </a:lnTo>
                      <a:lnTo>
                        <a:pt x="47" y="2"/>
                      </a:lnTo>
                      <a:lnTo>
                        <a:pt x="53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10"/>
                <p:cNvSpPr>
                  <a:spLocks/>
                </p:cNvSpPr>
                <p:nvPr/>
              </p:nvSpPr>
              <p:spPr bwMode="auto">
                <a:xfrm>
                  <a:off x="1370013" y="2114550"/>
                  <a:ext cx="155575" cy="19208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62" y="0"/>
                    </a:cxn>
                    <a:cxn ang="0">
                      <a:pos x="71" y="1"/>
                    </a:cxn>
                    <a:cxn ang="0">
                      <a:pos x="80" y="5"/>
                    </a:cxn>
                    <a:cxn ang="0">
                      <a:pos x="87" y="10"/>
                    </a:cxn>
                    <a:cxn ang="0">
                      <a:pos x="93" y="18"/>
                    </a:cxn>
                    <a:cxn ang="0">
                      <a:pos x="96" y="26"/>
                    </a:cxn>
                    <a:cxn ang="0">
                      <a:pos x="98" y="36"/>
                    </a:cxn>
                    <a:cxn ang="0">
                      <a:pos x="98" y="85"/>
                    </a:cxn>
                    <a:cxn ang="0">
                      <a:pos x="96" y="94"/>
                    </a:cxn>
                    <a:cxn ang="0">
                      <a:pos x="93" y="103"/>
                    </a:cxn>
                    <a:cxn ang="0">
                      <a:pos x="87" y="110"/>
                    </a:cxn>
                    <a:cxn ang="0">
                      <a:pos x="80" y="116"/>
                    </a:cxn>
                    <a:cxn ang="0">
                      <a:pos x="71" y="119"/>
                    </a:cxn>
                    <a:cxn ang="0">
                      <a:pos x="62" y="121"/>
                    </a:cxn>
                    <a:cxn ang="0">
                      <a:pos x="36" y="121"/>
                    </a:cxn>
                    <a:cxn ang="0">
                      <a:pos x="26" y="119"/>
                    </a:cxn>
                    <a:cxn ang="0">
                      <a:pos x="18" y="116"/>
                    </a:cxn>
                    <a:cxn ang="0">
                      <a:pos x="10" y="110"/>
                    </a:cxn>
                    <a:cxn ang="0">
                      <a:pos x="5" y="103"/>
                    </a:cxn>
                    <a:cxn ang="0">
                      <a:pos x="1" y="94"/>
                    </a:cxn>
                    <a:cxn ang="0">
                      <a:pos x="0" y="85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98" h="121">
                      <a:moveTo>
                        <a:pt x="36" y="0"/>
                      </a:moveTo>
                      <a:lnTo>
                        <a:pt x="62" y="0"/>
                      </a:lnTo>
                      <a:lnTo>
                        <a:pt x="71" y="1"/>
                      </a:lnTo>
                      <a:lnTo>
                        <a:pt x="80" y="5"/>
                      </a:lnTo>
                      <a:lnTo>
                        <a:pt x="87" y="10"/>
                      </a:lnTo>
                      <a:lnTo>
                        <a:pt x="93" y="18"/>
                      </a:lnTo>
                      <a:lnTo>
                        <a:pt x="96" y="26"/>
                      </a:lnTo>
                      <a:lnTo>
                        <a:pt x="98" y="36"/>
                      </a:lnTo>
                      <a:lnTo>
                        <a:pt x="98" y="85"/>
                      </a:lnTo>
                      <a:lnTo>
                        <a:pt x="96" y="94"/>
                      </a:lnTo>
                      <a:lnTo>
                        <a:pt x="93" y="103"/>
                      </a:lnTo>
                      <a:lnTo>
                        <a:pt x="87" y="110"/>
                      </a:lnTo>
                      <a:lnTo>
                        <a:pt x="80" y="116"/>
                      </a:lnTo>
                      <a:lnTo>
                        <a:pt x="71" y="119"/>
                      </a:lnTo>
                      <a:lnTo>
                        <a:pt x="62" y="121"/>
                      </a:lnTo>
                      <a:lnTo>
                        <a:pt x="36" y="121"/>
                      </a:lnTo>
                      <a:lnTo>
                        <a:pt x="26" y="119"/>
                      </a:lnTo>
                      <a:lnTo>
                        <a:pt x="18" y="116"/>
                      </a:lnTo>
                      <a:lnTo>
                        <a:pt x="10" y="110"/>
                      </a:lnTo>
                      <a:lnTo>
                        <a:pt x="5" y="103"/>
                      </a:lnTo>
                      <a:lnTo>
                        <a:pt x="1" y="94"/>
                      </a:lnTo>
                      <a:lnTo>
                        <a:pt x="0" y="85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1"/>
                <p:cNvSpPr>
                  <a:spLocks/>
                </p:cNvSpPr>
                <p:nvPr/>
              </p:nvSpPr>
              <p:spPr bwMode="auto">
                <a:xfrm>
                  <a:off x="3595688" y="2114550"/>
                  <a:ext cx="155575" cy="19208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62" y="0"/>
                    </a:cxn>
                    <a:cxn ang="0">
                      <a:pos x="72" y="1"/>
                    </a:cxn>
                    <a:cxn ang="0">
                      <a:pos x="80" y="5"/>
                    </a:cxn>
                    <a:cxn ang="0">
                      <a:pos x="87" y="10"/>
                    </a:cxn>
                    <a:cxn ang="0">
                      <a:pos x="93" y="18"/>
                    </a:cxn>
                    <a:cxn ang="0">
                      <a:pos x="96" y="26"/>
                    </a:cxn>
                    <a:cxn ang="0">
                      <a:pos x="98" y="36"/>
                    </a:cxn>
                    <a:cxn ang="0">
                      <a:pos x="98" y="85"/>
                    </a:cxn>
                    <a:cxn ang="0">
                      <a:pos x="96" y="94"/>
                    </a:cxn>
                    <a:cxn ang="0">
                      <a:pos x="93" y="103"/>
                    </a:cxn>
                    <a:cxn ang="0">
                      <a:pos x="87" y="110"/>
                    </a:cxn>
                    <a:cxn ang="0">
                      <a:pos x="80" y="116"/>
                    </a:cxn>
                    <a:cxn ang="0">
                      <a:pos x="72" y="119"/>
                    </a:cxn>
                    <a:cxn ang="0">
                      <a:pos x="62" y="121"/>
                    </a:cxn>
                    <a:cxn ang="0">
                      <a:pos x="36" y="121"/>
                    </a:cxn>
                    <a:cxn ang="0">
                      <a:pos x="26" y="119"/>
                    </a:cxn>
                    <a:cxn ang="0">
                      <a:pos x="18" y="116"/>
                    </a:cxn>
                    <a:cxn ang="0">
                      <a:pos x="10" y="110"/>
                    </a:cxn>
                    <a:cxn ang="0">
                      <a:pos x="5" y="103"/>
                    </a:cxn>
                    <a:cxn ang="0">
                      <a:pos x="1" y="94"/>
                    </a:cxn>
                    <a:cxn ang="0">
                      <a:pos x="0" y="85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98" h="121">
                      <a:moveTo>
                        <a:pt x="36" y="0"/>
                      </a:moveTo>
                      <a:lnTo>
                        <a:pt x="62" y="0"/>
                      </a:lnTo>
                      <a:lnTo>
                        <a:pt x="72" y="1"/>
                      </a:lnTo>
                      <a:lnTo>
                        <a:pt x="80" y="5"/>
                      </a:lnTo>
                      <a:lnTo>
                        <a:pt x="87" y="10"/>
                      </a:lnTo>
                      <a:lnTo>
                        <a:pt x="93" y="18"/>
                      </a:lnTo>
                      <a:lnTo>
                        <a:pt x="96" y="26"/>
                      </a:lnTo>
                      <a:lnTo>
                        <a:pt x="98" y="36"/>
                      </a:lnTo>
                      <a:lnTo>
                        <a:pt x="98" y="85"/>
                      </a:lnTo>
                      <a:lnTo>
                        <a:pt x="96" y="94"/>
                      </a:lnTo>
                      <a:lnTo>
                        <a:pt x="93" y="103"/>
                      </a:lnTo>
                      <a:lnTo>
                        <a:pt x="87" y="110"/>
                      </a:lnTo>
                      <a:lnTo>
                        <a:pt x="80" y="116"/>
                      </a:lnTo>
                      <a:lnTo>
                        <a:pt x="72" y="119"/>
                      </a:lnTo>
                      <a:lnTo>
                        <a:pt x="62" y="121"/>
                      </a:lnTo>
                      <a:lnTo>
                        <a:pt x="36" y="121"/>
                      </a:lnTo>
                      <a:lnTo>
                        <a:pt x="26" y="119"/>
                      </a:lnTo>
                      <a:lnTo>
                        <a:pt x="18" y="116"/>
                      </a:lnTo>
                      <a:lnTo>
                        <a:pt x="10" y="110"/>
                      </a:lnTo>
                      <a:lnTo>
                        <a:pt x="5" y="103"/>
                      </a:lnTo>
                      <a:lnTo>
                        <a:pt x="1" y="94"/>
                      </a:lnTo>
                      <a:lnTo>
                        <a:pt x="0" y="85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9"/>
                <p:cNvSpPr>
                  <a:spLocks/>
                </p:cNvSpPr>
                <p:nvPr/>
              </p:nvSpPr>
              <p:spPr bwMode="auto">
                <a:xfrm>
                  <a:off x="1473200" y="2060575"/>
                  <a:ext cx="2174875" cy="30003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334" y="0"/>
                    </a:cxn>
                    <a:cxn ang="0">
                      <a:pos x="1344" y="1"/>
                    </a:cxn>
                    <a:cxn ang="0">
                      <a:pos x="1352" y="5"/>
                    </a:cxn>
                    <a:cxn ang="0">
                      <a:pos x="1359" y="10"/>
                    </a:cxn>
                    <a:cxn ang="0">
                      <a:pos x="1365" y="18"/>
                    </a:cxn>
                    <a:cxn ang="0">
                      <a:pos x="1369" y="26"/>
                    </a:cxn>
                    <a:cxn ang="0">
                      <a:pos x="1370" y="36"/>
                    </a:cxn>
                    <a:cxn ang="0">
                      <a:pos x="1370" y="153"/>
                    </a:cxn>
                    <a:cxn ang="0">
                      <a:pos x="1369" y="162"/>
                    </a:cxn>
                    <a:cxn ang="0">
                      <a:pos x="1365" y="171"/>
                    </a:cxn>
                    <a:cxn ang="0">
                      <a:pos x="1359" y="178"/>
                    </a:cxn>
                    <a:cxn ang="0">
                      <a:pos x="1352" y="184"/>
                    </a:cxn>
                    <a:cxn ang="0">
                      <a:pos x="1344" y="187"/>
                    </a:cxn>
                    <a:cxn ang="0">
                      <a:pos x="1334" y="189"/>
                    </a:cxn>
                    <a:cxn ang="0">
                      <a:pos x="36" y="189"/>
                    </a:cxn>
                    <a:cxn ang="0">
                      <a:pos x="26" y="187"/>
                    </a:cxn>
                    <a:cxn ang="0">
                      <a:pos x="18" y="184"/>
                    </a:cxn>
                    <a:cxn ang="0">
                      <a:pos x="10" y="178"/>
                    </a:cxn>
                    <a:cxn ang="0">
                      <a:pos x="5" y="171"/>
                    </a:cxn>
                    <a:cxn ang="0">
                      <a:pos x="1" y="162"/>
                    </a:cxn>
                    <a:cxn ang="0">
                      <a:pos x="0" y="153"/>
                    </a:cxn>
                    <a:cxn ang="0">
                      <a:pos x="0" y="36"/>
                    </a:cxn>
                    <a:cxn ang="0">
                      <a:pos x="1" y="26"/>
                    </a:cxn>
                    <a:cxn ang="0">
                      <a:pos x="5" y="18"/>
                    </a:cxn>
                    <a:cxn ang="0">
                      <a:pos x="10" y="10"/>
                    </a:cxn>
                    <a:cxn ang="0">
                      <a:pos x="18" y="5"/>
                    </a:cxn>
                    <a:cxn ang="0">
                      <a:pos x="26" y="1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1370" h="189">
                      <a:moveTo>
                        <a:pt x="36" y="0"/>
                      </a:moveTo>
                      <a:lnTo>
                        <a:pt x="1334" y="0"/>
                      </a:lnTo>
                      <a:lnTo>
                        <a:pt x="1344" y="1"/>
                      </a:lnTo>
                      <a:lnTo>
                        <a:pt x="1352" y="5"/>
                      </a:lnTo>
                      <a:lnTo>
                        <a:pt x="1359" y="10"/>
                      </a:lnTo>
                      <a:lnTo>
                        <a:pt x="1365" y="18"/>
                      </a:lnTo>
                      <a:lnTo>
                        <a:pt x="1369" y="26"/>
                      </a:lnTo>
                      <a:lnTo>
                        <a:pt x="1370" y="36"/>
                      </a:lnTo>
                      <a:lnTo>
                        <a:pt x="1370" y="153"/>
                      </a:lnTo>
                      <a:lnTo>
                        <a:pt x="1369" y="162"/>
                      </a:lnTo>
                      <a:lnTo>
                        <a:pt x="1365" y="171"/>
                      </a:lnTo>
                      <a:lnTo>
                        <a:pt x="1359" y="178"/>
                      </a:lnTo>
                      <a:lnTo>
                        <a:pt x="1352" y="184"/>
                      </a:lnTo>
                      <a:lnTo>
                        <a:pt x="1344" y="187"/>
                      </a:lnTo>
                      <a:lnTo>
                        <a:pt x="1334" y="189"/>
                      </a:lnTo>
                      <a:lnTo>
                        <a:pt x="36" y="189"/>
                      </a:lnTo>
                      <a:lnTo>
                        <a:pt x="26" y="187"/>
                      </a:lnTo>
                      <a:lnTo>
                        <a:pt x="18" y="184"/>
                      </a:lnTo>
                      <a:lnTo>
                        <a:pt x="10" y="178"/>
                      </a:lnTo>
                      <a:lnTo>
                        <a:pt x="5" y="171"/>
                      </a:lnTo>
                      <a:lnTo>
                        <a:pt x="1" y="162"/>
                      </a:lnTo>
                      <a:lnTo>
                        <a:pt x="0" y="153"/>
                      </a:lnTo>
                      <a:lnTo>
                        <a:pt x="0" y="36"/>
                      </a:lnTo>
                      <a:lnTo>
                        <a:pt x="1" y="26"/>
                      </a:lnTo>
                      <a:lnTo>
                        <a:pt x="5" y="18"/>
                      </a:lnTo>
                      <a:lnTo>
                        <a:pt x="10" y="10"/>
                      </a:lnTo>
                      <a:lnTo>
                        <a:pt x="18" y="5"/>
                      </a:lnTo>
                      <a:lnTo>
                        <a:pt x="26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9" name="Group 23"/>
            <p:cNvGrpSpPr/>
            <p:nvPr/>
          </p:nvGrpSpPr>
          <p:grpSpPr>
            <a:xfrm>
              <a:off x="3978271" y="3837813"/>
              <a:ext cx="1186117" cy="1022158"/>
              <a:chOff x="1370013" y="2060575"/>
              <a:chExt cx="2381250" cy="2063750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1524000" y="2232025"/>
                <a:ext cx="2073275" cy="1892300"/>
              </a:xfrm>
              <a:custGeom>
                <a:avLst/>
                <a:gdLst/>
                <a:ahLst/>
                <a:cxnLst>
                  <a:cxn ang="0">
                    <a:pos x="1306" y="0"/>
                  </a:cxn>
                  <a:cxn ang="0">
                    <a:pos x="1180" y="1192"/>
                  </a:cxn>
                  <a:cxn ang="0">
                    <a:pos x="128" y="1192"/>
                  </a:cxn>
                  <a:cxn ang="0">
                    <a:pos x="0" y="36"/>
                  </a:cxn>
                  <a:cxn ang="0">
                    <a:pos x="1306" y="0"/>
                  </a:cxn>
                </a:cxnLst>
                <a:rect l="0" t="0" r="r" b="b"/>
                <a:pathLst>
                  <a:path w="1306" h="1192">
                    <a:moveTo>
                      <a:pt x="1306" y="0"/>
                    </a:moveTo>
                    <a:lnTo>
                      <a:pt x="1180" y="1192"/>
                    </a:lnTo>
                    <a:lnTo>
                      <a:pt x="128" y="1192"/>
                    </a:lnTo>
                    <a:lnTo>
                      <a:pt x="0" y="36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1417638" y="2211388"/>
                <a:ext cx="2284412" cy="1141413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42" y="88"/>
                  </a:cxn>
                  <a:cxn ang="0">
                    <a:pos x="59" y="174"/>
                  </a:cxn>
                  <a:cxn ang="0">
                    <a:pos x="86" y="255"/>
                  </a:cxn>
                  <a:cxn ang="0">
                    <a:pos x="123" y="332"/>
                  </a:cxn>
                  <a:cxn ang="0">
                    <a:pos x="168" y="403"/>
                  </a:cxn>
                  <a:cxn ang="0">
                    <a:pos x="222" y="468"/>
                  </a:cxn>
                  <a:cxn ang="0">
                    <a:pos x="283" y="525"/>
                  </a:cxn>
                  <a:cxn ang="0">
                    <a:pos x="351" y="575"/>
                  </a:cxn>
                  <a:cxn ang="0">
                    <a:pos x="425" y="616"/>
                  </a:cxn>
                  <a:cxn ang="0">
                    <a:pos x="504" y="648"/>
                  </a:cxn>
                  <a:cxn ang="0">
                    <a:pos x="588" y="671"/>
                  </a:cxn>
                  <a:cxn ang="0">
                    <a:pos x="675" y="682"/>
                  </a:cxn>
                  <a:cxn ang="0">
                    <a:pos x="765" y="682"/>
                  </a:cxn>
                  <a:cxn ang="0">
                    <a:pos x="852" y="671"/>
                  </a:cxn>
                  <a:cxn ang="0">
                    <a:pos x="936" y="648"/>
                  </a:cxn>
                  <a:cxn ang="0">
                    <a:pos x="1015" y="616"/>
                  </a:cxn>
                  <a:cxn ang="0">
                    <a:pos x="1088" y="575"/>
                  </a:cxn>
                  <a:cxn ang="0">
                    <a:pos x="1156" y="525"/>
                  </a:cxn>
                  <a:cxn ang="0">
                    <a:pos x="1218" y="468"/>
                  </a:cxn>
                  <a:cxn ang="0">
                    <a:pos x="1271" y="403"/>
                  </a:cxn>
                  <a:cxn ang="0">
                    <a:pos x="1317" y="332"/>
                  </a:cxn>
                  <a:cxn ang="0">
                    <a:pos x="1354" y="255"/>
                  </a:cxn>
                  <a:cxn ang="0">
                    <a:pos x="1381" y="174"/>
                  </a:cxn>
                  <a:cxn ang="0">
                    <a:pos x="1397" y="88"/>
                  </a:cxn>
                  <a:cxn ang="0">
                    <a:pos x="1403" y="0"/>
                  </a:cxn>
                  <a:cxn ang="0">
                    <a:pos x="1438" y="45"/>
                  </a:cxn>
                  <a:cxn ang="0">
                    <a:pos x="1426" y="133"/>
                  </a:cxn>
                  <a:cxn ang="0">
                    <a:pos x="1405" y="219"/>
                  </a:cxn>
                  <a:cxn ang="0">
                    <a:pos x="1374" y="299"/>
                  </a:cxn>
                  <a:cxn ang="0">
                    <a:pos x="1334" y="375"/>
                  </a:cxn>
                  <a:cxn ang="0">
                    <a:pos x="1285" y="444"/>
                  </a:cxn>
                  <a:cxn ang="0">
                    <a:pos x="1228" y="508"/>
                  </a:cxn>
                  <a:cxn ang="0">
                    <a:pos x="1165" y="565"/>
                  </a:cxn>
                  <a:cxn ang="0">
                    <a:pos x="1095" y="613"/>
                  </a:cxn>
                  <a:cxn ang="0">
                    <a:pos x="1019" y="654"/>
                  </a:cxn>
                  <a:cxn ang="0">
                    <a:pos x="939" y="685"/>
                  </a:cxn>
                  <a:cxn ang="0">
                    <a:pos x="854" y="707"/>
                  </a:cxn>
                  <a:cxn ang="0">
                    <a:pos x="765" y="718"/>
                  </a:cxn>
                  <a:cxn ang="0">
                    <a:pos x="675" y="718"/>
                  </a:cxn>
                  <a:cxn ang="0">
                    <a:pos x="586" y="707"/>
                  </a:cxn>
                  <a:cxn ang="0">
                    <a:pos x="501" y="685"/>
                  </a:cxn>
                  <a:cxn ang="0">
                    <a:pos x="420" y="654"/>
                  </a:cxn>
                  <a:cxn ang="0">
                    <a:pos x="345" y="613"/>
                  </a:cxn>
                  <a:cxn ang="0">
                    <a:pos x="275" y="565"/>
                  </a:cxn>
                  <a:cxn ang="0">
                    <a:pos x="212" y="508"/>
                  </a:cxn>
                  <a:cxn ang="0">
                    <a:pos x="155" y="444"/>
                  </a:cxn>
                  <a:cxn ang="0">
                    <a:pos x="106" y="375"/>
                  </a:cxn>
                  <a:cxn ang="0">
                    <a:pos x="66" y="299"/>
                  </a:cxn>
                  <a:cxn ang="0">
                    <a:pos x="35" y="219"/>
                  </a:cxn>
                  <a:cxn ang="0">
                    <a:pos x="13" y="133"/>
                  </a:cxn>
                  <a:cxn ang="0">
                    <a:pos x="2" y="45"/>
                  </a:cxn>
                </a:cxnLst>
                <a:rect l="0" t="0" r="r" b="b"/>
                <a:pathLst>
                  <a:path w="1439" h="719">
                    <a:moveTo>
                      <a:pt x="0" y="0"/>
                    </a:moveTo>
                    <a:lnTo>
                      <a:pt x="36" y="0"/>
                    </a:lnTo>
                    <a:lnTo>
                      <a:pt x="38" y="44"/>
                    </a:lnTo>
                    <a:lnTo>
                      <a:pt x="42" y="88"/>
                    </a:lnTo>
                    <a:lnTo>
                      <a:pt x="49" y="132"/>
                    </a:lnTo>
                    <a:lnTo>
                      <a:pt x="59" y="174"/>
                    </a:lnTo>
                    <a:lnTo>
                      <a:pt x="71" y="215"/>
                    </a:lnTo>
                    <a:lnTo>
                      <a:pt x="86" y="255"/>
                    </a:lnTo>
                    <a:lnTo>
                      <a:pt x="103" y="295"/>
                    </a:lnTo>
                    <a:lnTo>
                      <a:pt x="123" y="332"/>
                    </a:lnTo>
                    <a:lnTo>
                      <a:pt x="145" y="368"/>
                    </a:lnTo>
                    <a:lnTo>
                      <a:pt x="168" y="403"/>
                    </a:lnTo>
                    <a:lnTo>
                      <a:pt x="194" y="436"/>
                    </a:lnTo>
                    <a:lnTo>
                      <a:pt x="222" y="468"/>
                    </a:lnTo>
                    <a:lnTo>
                      <a:pt x="252" y="498"/>
                    </a:lnTo>
                    <a:lnTo>
                      <a:pt x="283" y="525"/>
                    </a:lnTo>
                    <a:lnTo>
                      <a:pt x="317" y="551"/>
                    </a:lnTo>
                    <a:lnTo>
                      <a:pt x="351" y="575"/>
                    </a:lnTo>
                    <a:lnTo>
                      <a:pt x="388" y="597"/>
                    </a:lnTo>
                    <a:lnTo>
                      <a:pt x="425" y="616"/>
                    </a:lnTo>
                    <a:lnTo>
                      <a:pt x="464" y="634"/>
                    </a:lnTo>
                    <a:lnTo>
                      <a:pt x="504" y="648"/>
                    </a:lnTo>
                    <a:lnTo>
                      <a:pt x="545" y="661"/>
                    </a:lnTo>
                    <a:lnTo>
                      <a:pt x="588" y="671"/>
                    </a:lnTo>
                    <a:lnTo>
                      <a:pt x="631" y="677"/>
                    </a:lnTo>
                    <a:lnTo>
                      <a:pt x="675" y="682"/>
                    </a:lnTo>
                    <a:lnTo>
                      <a:pt x="720" y="683"/>
                    </a:lnTo>
                    <a:lnTo>
                      <a:pt x="765" y="682"/>
                    </a:lnTo>
                    <a:lnTo>
                      <a:pt x="809" y="677"/>
                    </a:lnTo>
                    <a:lnTo>
                      <a:pt x="852" y="671"/>
                    </a:lnTo>
                    <a:lnTo>
                      <a:pt x="894" y="661"/>
                    </a:lnTo>
                    <a:lnTo>
                      <a:pt x="936" y="648"/>
                    </a:lnTo>
                    <a:lnTo>
                      <a:pt x="976" y="634"/>
                    </a:lnTo>
                    <a:lnTo>
                      <a:pt x="1015" y="616"/>
                    </a:lnTo>
                    <a:lnTo>
                      <a:pt x="1053" y="597"/>
                    </a:lnTo>
                    <a:lnTo>
                      <a:pt x="1088" y="575"/>
                    </a:lnTo>
                    <a:lnTo>
                      <a:pt x="1123" y="551"/>
                    </a:lnTo>
                    <a:lnTo>
                      <a:pt x="1156" y="525"/>
                    </a:lnTo>
                    <a:lnTo>
                      <a:pt x="1188" y="498"/>
                    </a:lnTo>
                    <a:lnTo>
                      <a:pt x="1218" y="468"/>
                    </a:lnTo>
                    <a:lnTo>
                      <a:pt x="1245" y="436"/>
                    </a:lnTo>
                    <a:lnTo>
                      <a:pt x="1271" y="403"/>
                    </a:lnTo>
                    <a:lnTo>
                      <a:pt x="1295" y="368"/>
                    </a:lnTo>
                    <a:lnTo>
                      <a:pt x="1317" y="332"/>
                    </a:lnTo>
                    <a:lnTo>
                      <a:pt x="1336" y="295"/>
                    </a:lnTo>
                    <a:lnTo>
                      <a:pt x="1354" y="255"/>
                    </a:lnTo>
                    <a:lnTo>
                      <a:pt x="1368" y="215"/>
                    </a:lnTo>
                    <a:lnTo>
                      <a:pt x="1381" y="174"/>
                    </a:lnTo>
                    <a:lnTo>
                      <a:pt x="1391" y="132"/>
                    </a:lnTo>
                    <a:lnTo>
                      <a:pt x="1397" y="88"/>
                    </a:lnTo>
                    <a:lnTo>
                      <a:pt x="1402" y="44"/>
                    </a:lnTo>
                    <a:lnTo>
                      <a:pt x="1403" y="0"/>
                    </a:lnTo>
                    <a:lnTo>
                      <a:pt x="1439" y="0"/>
                    </a:lnTo>
                    <a:lnTo>
                      <a:pt x="1438" y="45"/>
                    </a:lnTo>
                    <a:lnTo>
                      <a:pt x="1433" y="90"/>
                    </a:lnTo>
                    <a:lnTo>
                      <a:pt x="1426" y="133"/>
                    </a:lnTo>
                    <a:lnTo>
                      <a:pt x="1417" y="176"/>
                    </a:lnTo>
                    <a:lnTo>
                      <a:pt x="1405" y="219"/>
                    </a:lnTo>
                    <a:lnTo>
                      <a:pt x="1391" y="259"/>
                    </a:lnTo>
                    <a:lnTo>
                      <a:pt x="1374" y="299"/>
                    </a:lnTo>
                    <a:lnTo>
                      <a:pt x="1355" y="337"/>
                    </a:lnTo>
                    <a:lnTo>
                      <a:pt x="1334" y="375"/>
                    </a:lnTo>
                    <a:lnTo>
                      <a:pt x="1310" y="410"/>
                    </a:lnTo>
                    <a:lnTo>
                      <a:pt x="1285" y="444"/>
                    </a:lnTo>
                    <a:lnTo>
                      <a:pt x="1257" y="477"/>
                    </a:lnTo>
                    <a:lnTo>
                      <a:pt x="1228" y="508"/>
                    </a:lnTo>
                    <a:lnTo>
                      <a:pt x="1197" y="537"/>
                    </a:lnTo>
                    <a:lnTo>
                      <a:pt x="1165" y="565"/>
                    </a:lnTo>
                    <a:lnTo>
                      <a:pt x="1130" y="590"/>
                    </a:lnTo>
                    <a:lnTo>
                      <a:pt x="1095" y="613"/>
                    </a:lnTo>
                    <a:lnTo>
                      <a:pt x="1058" y="635"/>
                    </a:lnTo>
                    <a:lnTo>
                      <a:pt x="1019" y="654"/>
                    </a:lnTo>
                    <a:lnTo>
                      <a:pt x="980" y="671"/>
                    </a:lnTo>
                    <a:lnTo>
                      <a:pt x="939" y="685"/>
                    </a:lnTo>
                    <a:lnTo>
                      <a:pt x="897" y="697"/>
                    </a:lnTo>
                    <a:lnTo>
                      <a:pt x="854" y="707"/>
                    </a:lnTo>
                    <a:lnTo>
                      <a:pt x="810" y="713"/>
                    </a:lnTo>
                    <a:lnTo>
                      <a:pt x="765" y="718"/>
                    </a:lnTo>
                    <a:lnTo>
                      <a:pt x="720" y="719"/>
                    </a:lnTo>
                    <a:lnTo>
                      <a:pt x="675" y="718"/>
                    </a:lnTo>
                    <a:lnTo>
                      <a:pt x="630" y="713"/>
                    </a:lnTo>
                    <a:lnTo>
                      <a:pt x="586" y="707"/>
                    </a:lnTo>
                    <a:lnTo>
                      <a:pt x="543" y="697"/>
                    </a:lnTo>
                    <a:lnTo>
                      <a:pt x="501" y="685"/>
                    </a:lnTo>
                    <a:lnTo>
                      <a:pt x="460" y="671"/>
                    </a:lnTo>
                    <a:lnTo>
                      <a:pt x="420" y="654"/>
                    </a:lnTo>
                    <a:lnTo>
                      <a:pt x="382" y="635"/>
                    </a:lnTo>
                    <a:lnTo>
                      <a:pt x="345" y="613"/>
                    </a:lnTo>
                    <a:lnTo>
                      <a:pt x="309" y="590"/>
                    </a:lnTo>
                    <a:lnTo>
                      <a:pt x="275" y="565"/>
                    </a:lnTo>
                    <a:lnTo>
                      <a:pt x="242" y="537"/>
                    </a:lnTo>
                    <a:lnTo>
                      <a:pt x="212" y="508"/>
                    </a:lnTo>
                    <a:lnTo>
                      <a:pt x="182" y="477"/>
                    </a:lnTo>
                    <a:lnTo>
                      <a:pt x="155" y="444"/>
                    </a:lnTo>
                    <a:lnTo>
                      <a:pt x="130" y="410"/>
                    </a:lnTo>
                    <a:lnTo>
                      <a:pt x="106" y="375"/>
                    </a:lnTo>
                    <a:lnTo>
                      <a:pt x="85" y="337"/>
                    </a:lnTo>
                    <a:lnTo>
                      <a:pt x="66" y="299"/>
                    </a:lnTo>
                    <a:lnTo>
                      <a:pt x="49" y="259"/>
                    </a:lnTo>
                    <a:lnTo>
                      <a:pt x="35" y="219"/>
                    </a:lnTo>
                    <a:lnTo>
                      <a:pt x="23" y="176"/>
                    </a:lnTo>
                    <a:lnTo>
                      <a:pt x="13" y="133"/>
                    </a:lnTo>
                    <a:lnTo>
                      <a:pt x="6" y="90"/>
                    </a:lnTo>
                    <a:lnTo>
                      <a:pt x="2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2101850" y="3155950"/>
                <a:ext cx="915987" cy="266700"/>
              </a:xfrm>
              <a:custGeom>
                <a:avLst/>
                <a:gdLst/>
                <a:ahLst/>
                <a:cxnLst>
                  <a:cxn ang="0">
                    <a:pos x="69" y="1"/>
                  </a:cxn>
                  <a:cxn ang="0">
                    <a:pos x="93" y="9"/>
                  </a:cxn>
                  <a:cxn ang="0">
                    <a:pos x="126" y="21"/>
                  </a:cxn>
                  <a:cxn ang="0">
                    <a:pos x="165" y="32"/>
                  </a:cxn>
                  <a:cxn ang="0">
                    <a:pos x="210" y="41"/>
                  </a:cxn>
                  <a:cxn ang="0">
                    <a:pos x="261" y="45"/>
                  </a:cxn>
                  <a:cxn ang="0">
                    <a:pos x="316" y="44"/>
                  </a:cxn>
                  <a:cxn ang="0">
                    <a:pos x="366" y="40"/>
                  </a:cxn>
                  <a:cxn ang="0">
                    <a:pos x="410" y="33"/>
                  </a:cxn>
                  <a:cxn ang="0">
                    <a:pos x="446" y="26"/>
                  </a:cxn>
                  <a:cxn ang="0">
                    <a:pos x="474" y="19"/>
                  </a:cxn>
                  <a:cxn ang="0">
                    <a:pos x="493" y="12"/>
                  </a:cxn>
                  <a:cxn ang="0">
                    <a:pos x="510" y="6"/>
                  </a:cxn>
                  <a:cxn ang="0">
                    <a:pos x="524" y="3"/>
                  </a:cxn>
                  <a:cxn ang="0">
                    <a:pos x="538" y="5"/>
                  </a:cxn>
                  <a:cxn ang="0">
                    <a:pos x="552" y="15"/>
                  </a:cxn>
                  <a:cxn ang="0">
                    <a:pos x="565" y="32"/>
                  </a:cxn>
                  <a:cxn ang="0">
                    <a:pos x="572" y="52"/>
                  </a:cxn>
                  <a:cxn ang="0">
                    <a:pos x="576" y="70"/>
                  </a:cxn>
                  <a:cxn ang="0">
                    <a:pos x="577" y="81"/>
                  </a:cxn>
                  <a:cxn ang="0">
                    <a:pos x="577" y="83"/>
                  </a:cxn>
                  <a:cxn ang="0">
                    <a:pos x="577" y="89"/>
                  </a:cxn>
                  <a:cxn ang="0">
                    <a:pos x="577" y="99"/>
                  </a:cxn>
                  <a:cxn ang="0">
                    <a:pos x="573" y="109"/>
                  </a:cxn>
                  <a:cxn ang="0">
                    <a:pos x="564" y="119"/>
                  </a:cxn>
                  <a:cxn ang="0">
                    <a:pos x="538" y="130"/>
                  </a:cxn>
                  <a:cxn ang="0">
                    <a:pos x="501" y="143"/>
                  </a:cxn>
                  <a:cxn ang="0">
                    <a:pos x="462" y="153"/>
                  </a:cxn>
                  <a:cxn ang="0">
                    <a:pos x="421" y="161"/>
                  </a:cxn>
                  <a:cxn ang="0">
                    <a:pos x="373" y="166"/>
                  </a:cxn>
                  <a:cxn ang="0">
                    <a:pos x="319" y="168"/>
                  </a:cxn>
                  <a:cxn ang="0">
                    <a:pos x="287" y="168"/>
                  </a:cxn>
                  <a:cxn ang="0">
                    <a:pos x="275" y="168"/>
                  </a:cxn>
                  <a:cxn ang="0">
                    <a:pos x="252" y="168"/>
                  </a:cxn>
                  <a:cxn ang="0">
                    <a:pos x="222" y="166"/>
                  </a:cxn>
                  <a:cxn ang="0">
                    <a:pos x="186" y="163"/>
                  </a:cxn>
                  <a:cxn ang="0">
                    <a:pos x="146" y="158"/>
                  </a:cxn>
                  <a:cxn ang="0">
                    <a:pos x="104" y="151"/>
                  </a:cxn>
                  <a:cxn ang="0">
                    <a:pos x="64" y="141"/>
                  </a:cxn>
                  <a:cxn ang="0">
                    <a:pos x="26" y="128"/>
                  </a:cxn>
                  <a:cxn ang="0">
                    <a:pos x="23" y="126"/>
                  </a:cxn>
                  <a:cxn ang="0">
                    <a:pos x="16" y="121"/>
                  </a:cxn>
                  <a:cxn ang="0">
                    <a:pos x="8" y="112"/>
                  </a:cxn>
                  <a:cxn ang="0">
                    <a:pos x="2" y="100"/>
                  </a:cxn>
                  <a:cxn ang="0">
                    <a:pos x="1" y="85"/>
                  </a:cxn>
                  <a:cxn ang="0">
                    <a:pos x="25" y="24"/>
                  </a:cxn>
                  <a:cxn ang="0">
                    <a:pos x="26" y="21"/>
                  </a:cxn>
                  <a:cxn ang="0">
                    <a:pos x="30" y="15"/>
                  </a:cxn>
                  <a:cxn ang="0">
                    <a:pos x="37" y="8"/>
                  </a:cxn>
                  <a:cxn ang="0">
                    <a:pos x="47" y="2"/>
                  </a:cxn>
                  <a:cxn ang="0">
                    <a:pos x="61" y="0"/>
                  </a:cxn>
                </a:cxnLst>
                <a:rect l="0" t="0" r="r" b="b"/>
                <a:pathLst>
                  <a:path w="577" h="168">
                    <a:moveTo>
                      <a:pt x="61" y="0"/>
                    </a:moveTo>
                    <a:lnTo>
                      <a:pt x="69" y="1"/>
                    </a:lnTo>
                    <a:lnTo>
                      <a:pt x="78" y="4"/>
                    </a:lnTo>
                    <a:lnTo>
                      <a:pt x="93" y="9"/>
                    </a:lnTo>
                    <a:lnTo>
                      <a:pt x="108" y="15"/>
                    </a:lnTo>
                    <a:lnTo>
                      <a:pt x="126" y="21"/>
                    </a:lnTo>
                    <a:lnTo>
                      <a:pt x="145" y="26"/>
                    </a:lnTo>
                    <a:lnTo>
                      <a:pt x="165" y="32"/>
                    </a:lnTo>
                    <a:lnTo>
                      <a:pt x="187" y="36"/>
                    </a:lnTo>
                    <a:lnTo>
                      <a:pt x="210" y="41"/>
                    </a:lnTo>
                    <a:lnTo>
                      <a:pt x="235" y="44"/>
                    </a:lnTo>
                    <a:lnTo>
                      <a:pt x="261" y="45"/>
                    </a:lnTo>
                    <a:lnTo>
                      <a:pt x="289" y="46"/>
                    </a:lnTo>
                    <a:lnTo>
                      <a:pt x="316" y="44"/>
                    </a:lnTo>
                    <a:lnTo>
                      <a:pt x="342" y="42"/>
                    </a:lnTo>
                    <a:lnTo>
                      <a:pt x="366" y="40"/>
                    </a:lnTo>
                    <a:lnTo>
                      <a:pt x="389" y="36"/>
                    </a:lnTo>
                    <a:lnTo>
                      <a:pt x="410" y="33"/>
                    </a:lnTo>
                    <a:lnTo>
                      <a:pt x="430" y="30"/>
                    </a:lnTo>
                    <a:lnTo>
                      <a:pt x="446" y="26"/>
                    </a:lnTo>
                    <a:lnTo>
                      <a:pt x="461" y="22"/>
                    </a:lnTo>
                    <a:lnTo>
                      <a:pt x="474" y="19"/>
                    </a:lnTo>
                    <a:lnTo>
                      <a:pt x="484" y="16"/>
                    </a:lnTo>
                    <a:lnTo>
                      <a:pt x="493" y="12"/>
                    </a:lnTo>
                    <a:lnTo>
                      <a:pt x="501" y="9"/>
                    </a:lnTo>
                    <a:lnTo>
                      <a:pt x="510" y="6"/>
                    </a:lnTo>
                    <a:lnTo>
                      <a:pt x="517" y="4"/>
                    </a:lnTo>
                    <a:lnTo>
                      <a:pt x="524" y="3"/>
                    </a:lnTo>
                    <a:lnTo>
                      <a:pt x="531" y="3"/>
                    </a:lnTo>
                    <a:lnTo>
                      <a:pt x="538" y="5"/>
                    </a:lnTo>
                    <a:lnTo>
                      <a:pt x="546" y="9"/>
                    </a:lnTo>
                    <a:lnTo>
                      <a:pt x="552" y="15"/>
                    </a:lnTo>
                    <a:lnTo>
                      <a:pt x="559" y="23"/>
                    </a:lnTo>
                    <a:lnTo>
                      <a:pt x="565" y="32"/>
                    </a:lnTo>
                    <a:lnTo>
                      <a:pt x="569" y="42"/>
                    </a:lnTo>
                    <a:lnTo>
                      <a:pt x="572" y="52"/>
                    </a:lnTo>
                    <a:lnTo>
                      <a:pt x="574" y="61"/>
                    </a:lnTo>
                    <a:lnTo>
                      <a:pt x="576" y="70"/>
                    </a:lnTo>
                    <a:lnTo>
                      <a:pt x="577" y="77"/>
                    </a:lnTo>
                    <a:lnTo>
                      <a:pt x="577" y="81"/>
                    </a:lnTo>
                    <a:lnTo>
                      <a:pt x="577" y="82"/>
                    </a:lnTo>
                    <a:lnTo>
                      <a:pt x="577" y="83"/>
                    </a:lnTo>
                    <a:lnTo>
                      <a:pt x="577" y="86"/>
                    </a:lnTo>
                    <a:lnTo>
                      <a:pt x="577" y="89"/>
                    </a:lnTo>
                    <a:lnTo>
                      <a:pt x="577" y="94"/>
                    </a:lnTo>
                    <a:lnTo>
                      <a:pt x="577" y="99"/>
                    </a:lnTo>
                    <a:lnTo>
                      <a:pt x="575" y="104"/>
                    </a:lnTo>
                    <a:lnTo>
                      <a:pt x="573" y="109"/>
                    </a:lnTo>
                    <a:lnTo>
                      <a:pt x="569" y="115"/>
                    </a:lnTo>
                    <a:lnTo>
                      <a:pt x="564" y="119"/>
                    </a:lnTo>
                    <a:lnTo>
                      <a:pt x="557" y="123"/>
                    </a:lnTo>
                    <a:lnTo>
                      <a:pt x="538" y="130"/>
                    </a:lnTo>
                    <a:lnTo>
                      <a:pt x="520" y="137"/>
                    </a:lnTo>
                    <a:lnTo>
                      <a:pt x="501" y="143"/>
                    </a:lnTo>
                    <a:lnTo>
                      <a:pt x="482" y="148"/>
                    </a:lnTo>
                    <a:lnTo>
                      <a:pt x="462" y="153"/>
                    </a:lnTo>
                    <a:lnTo>
                      <a:pt x="442" y="158"/>
                    </a:lnTo>
                    <a:lnTo>
                      <a:pt x="421" y="161"/>
                    </a:lnTo>
                    <a:lnTo>
                      <a:pt x="398" y="164"/>
                    </a:lnTo>
                    <a:lnTo>
                      <a:pt x="373" y="166"/>
                    </a:lnTo>
                    <a:lnTo>
                      <a:pt x="347" y="168"/>
                    </a:lnTo>
                    <a:lnTo>
                      <a:pt x="319" y="168"/>
                    </a:lnTo>
                    <a:lnTo>
                      <a:pt x="289" y="168"/>
                    </a:lnTo>
                    <a:lnTo>
                      <a:pt x="287" y="168"/>
                    </a:lnTo>
                    <a:lnTo>
                      <a:pt x="282" y="168"/>
                    </a:lnTo>
                    <a:lnTo>
                      <a:pt x="275" y="168"/>
                    </a:lnTo>
                    <a:lnTo>
                      <a:pt x="265" y="168"/>
                    </a:lnTo>
                    <a:lnTo>
                      <a:pt x="252" y="168"/>
                    </a:lnTo>
                    <a:lnTo>
                      <a:pt x="238" y="167"/>
                    </a:lnTo>
                    <a:lnTo>
                      <a:pt x="222" y="166"/>
                    </a:lnTo>
                    <a:lnTo>
                      <a:pt x="204" y="165"/>
                    </a:lnTo>
                    <a:lnTo>
                      <a:pt x="186" y="163"/>
                    </a:lnTo>
                    <a:lnTo>
                      <a:pt x="166" y="161"/>
                    </a:lnTo>
                    <a:lnTo>
                      <a:pt x="146" y="158"/>
                    </a:lnTo>
                    <a:lnTo>
                      <a:pt x="125" y="155"/>
                    </a:lnTo>
                    <a:lnTo>
                      <a:pt x="104" y="151"/>
                    </a:lnTo>
                    <a:lnTo>
                      <a:pt x="84" y="146"/>
                    </a:lnTo>
                    <a:lnTo>
                      <a:pt x="64" y="141"/>
                    </a:lnTo>
                    <a:lnTo>
                      <a:pt x="44" y="135"/>
                    </a:lnTo>
                    <a:lnTo>
                      <a:pt x="26" y="128"/>
                    </a:lnTo>
                    <a:lnTo>
                      <a:pt x="25" y="128"/>
                    </a:lnTo>
                    <a:lnTo>
                      <a:pt x="23" y="126"/>
                    </a:lnTo>
                    <a:lnTo>
                      <a:pt x="20" y="124"/>
                    </a:lnTo>
                    <a:lnTo>
                      <a:pt x="16" y="121"/>
                    </a:lnTo>
                    <a:lnTo>
                      <a:pt x="12" y="117"/>
                    </a:lnTo>
                    <a:lnTo>
                      <a:pt x="8" y="112"/>
                    </a:lnTo>
                    <a:lnTo>
                      <a:pt x="4" y="107"/>
                    </a:lnTo>
                    <a:lnTo>
                      <a:pt x="2" y="100"/>
                    </a:lnTo>
                    <a:lnTo>
                      <a:pt x="0" y="93"/>
                    </a:lnTo>
                    <a:lnTo>
                      <a:pt x="1" y="85"/>
                    </a:lnTo>
                    <a:lnTo>
                      <a:pt x="2" y="76"/>
                    </a:lnTo>
                    <a:lnTo>
                      <a:pt x="25" y="24"/>
                    </a:lnTo>
                    <a:lnTo>
                      <a:pt x="25" y="23"/>
                    </a:lnTo>
                    <a:lnTo>
                      <a:pt x="26" y="21"/>
                    </a:lnTo>
                    <a:lnTo>
                      <a:pt x="28" y="18"/>
                    </a:lnTo>
                    <a:lnTo>
                      <a:pt x="30" y="15"/>
                    </a:lnTo>
                    <a:lnTo>
                      <a:pt x="33" y="11"/>
                    </a:lnTo>
                    <a:lnTo>
                      <a:pt x="37" y="8"/>
                    </a:lnTo>
                    <a:lnTo>
                      <a:pt x="42" y="5"/>
                    </a:lnTo>
                    <a:lnTo>
                      <a:pt x="47" y="2"/>
                    </a:lnTo>
                    <a:lnTo>
                      <a:pt x="53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1370013" y="2114550"/>
                <a:ext cx="155575" cy="192088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62" y="0"/>
                  </a:cxn>
                  <a:cxn ang="0">
                    <a:pos x="71" y="1"/>
                  </a:cxn>
                  <a:cxn ang="0">
                    <a:pos x="80" y="5"/>
                  </a:cxn>
                  <a:cxn ang="0">
                    <a:pos x="87" y="10"/>
                  </a:cxn>
                  <a:cxn ang="0">
                    <a:pos x="93" y="18"/>
                  </a:cxn>
                  <a:cxn ang="0">
                    <a:pos x="96" y="26"/>
                  </a:cxn>
                  <a:cxn ang="0">
                    <a:pos x="98" y="36"/>
                  </a:cxn>
                  <a:cxn ang="0">
                    <a:pos x="98" y="85"/>
                  </a:cxn>
                  <a:cxn ang="0">
                    <a:pos x="96" y="94"/>
                  </a:cxn>
                  <a:cxn ang="0">
                    <a:pos x="93" y="103"/>
                  </a:cxn>
                  <a:cxn ang="0">
                    <a:pos x="87" y="110"/>
                  </a:cxn>
                  <a:cxn ang="0">
                    <a:pos x="80" y="116"/>
                  </a:cxn>
                  <a:cxn ang="0">
                    <a:pos x="71" y="119"/>
                  </a:cxn>
                  <a:cxn ang="0">
                    <a:pos x="62" y="121"/>
                  </a:cxn>
                  <a:cxn ang="0">
                    <a:pos x="36" y="121"/>
                  </a:cxn>
                  <a:cxn ang="0">
                    <a:pos x="26" y="119"/>
                  </a:cxn>
                  <a:cxn ang="0">
                    <a:pos x="18" y="116"/>
                  </a:cxn>
                  <a:cxn ang="0">
                    <a:pos x="10" y="110"/>
                  </a:cxn>
                  <a:cxn ang="0">
                    <a:pos x="5" y="103"/>
                  </a:cxn>
                  <a:cxn ang="0">
                    <a:pos x="1" y="94"/>
                  </a:cxn>
                  <a:cxn ang="0">
                    <a:pos x="0" y="85"/>
                  </a:cxn>
                  <a:cxn ang="0">
                    <a:pos x="0" y="36"/>
                  </a:cxn>
                  <a:cxn ang="0">
                    <a:pos x="1" y="26"/>
                  </a:cxn>
                  <a:cxn ang="0">
                    <a:pos x="5" y="18"/>
                  </a:cxn>
                  <a:cxn ang="0">
                    <a:pos x="10" y="10"/>
                  </a:cxn>
                  <a:cxn ang="0">
                    <a:pos x="18" y="5"/>
                  </a:cxn>
                  <a:cxn ang="0">
                    <a:pos x="26" y="1"/>
                  </a:cxn>
                  <a:cxn ang="0">
                    <a:pos x="36" y="0"/>
                  </a:cxn>
                </a:cxnLst>
                <a:rect l="0" t="0" r="r" b="b"/>
                <a:pathLst>
                  <a:path w="98" h="121">
                    <a:moveTo>
                      <a:pt x="36" y="0"/>
                    </a:moveTo>
                    <a:lnTo>
                      <a:pt x="62" y="0"/>
                    </a:lnTo>
                    <a:lnTo>
                      <a:pt x="71" y="1"/>
                    </a:lnTo>
                    <a:lnTo>
                      <a:pt x="80" y="5"/>
                    </a:lnTo>
                    <a:lnTo>
                      <a:pt x="87" y="10"/>
                    </a:lnTo>
                    <a:lnTo>
                      <a:pt x="93" y="18"/>
                    </a:lnTo>
                    <a:lnTo>
                      <a:pt x="96" y="26"/>
                    </a:lnTo>
                    <a:lnTo>
                      <a:pt x="98" y="36"/>
                    </a:lnTo>
                    <a:lnTo>
                      <a:pt x="98" y="85"/>
                    </a:lnTo>
                    <a:lnTo>
                      <a:pt x="96" y="94"/>
                    </a:lnTo>
                    <a:lnTo>
                      <a:pt x="93" y="103"/>
                    </a:lnTo>
                    <a:lnTo>
                      <a:pt x="87" y="110"/>
                    </a:lnTo>
                    <a:lnTo>
                      <a:pt x="80" y="116"/>
                    </a:lnTo>
                    <a:lnTo>
                      <a:pt x="71" y="119"/>
                    </a:lnTo>
                    <a:lnTo>
                      <a:pt x="62" y="121"/>
                    </a:lnTo>
                    <a:lnTo>
                      <a:pt x="36" y="121"/>
                    </a:lnTo>
                    <a:lnTo>
                      <a:pt x="26" y="119"/>
                    </a:lnTo>
                    <a:lnTo>
                      <a:pt x="18" y="116"/>
                    </a:lnTo>
                    <a:lnTo>
                      <a:pt x="10" y="110"/>
                    </a:lnTo>
                    <a:lnTo>
                      <a:pt x="5" y="103"/>
                    </a:lnTo>
                    <a:lnTo>
                      <a:pt x="1" y="94"/>
                    </a:lnTo>
                    <a:lnTo>
                      <a:pt x="0" y="85"/>
                    </a:lnTo>
                    <a:lnTo>
                      <a:pt x="0" y="36"/>
                    </a:lnTo>
                    <a:lnTo>
                      <a:pt x="1" y="26"/>
                    </a:lnTo>
                    <a:lnTo>
                      <a:pt x="5" y="18"/>
                    </a:lnTo>
                    <a:lnTo>
                      <a:pt x="10" y="10"/>
                    </a:lnTo>
                    <a:lnTo>
                      <a:pt x="18" y="5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3595688" y="2114550"/>
                <a:ext cx="155575" cy="192088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62" y="0"/>
                  </a:cxn>
                  <a:cxn ang="0">
                    <a:pos x="72" y="1"/>
                  </a:cxn>
                  <a:cxn ang="0">
                    <a:pos x="80" y="5"/>
                  </a:cxn>
                  <a:cxn ang="0">
                    <a:pos x="87" y="10"/>
                  </a:cxn>
                  <a:cxn ang="0">
                    <a:pos x="93" y="18"/>
                  </a:cxn>
                  <a:cxn ang="0">
                    <a:pos x="96" y="26"/>
                  </a:cxn>
                  <a:cxn ang="0">
                    <a:pos x="98" y="36"/>
                  </a:cxn>
                  <a:cxn ang="0">
                    <a:pos x="98" y="85"/>
                  </a:cxn>
                  <a:cxn ang="0">
                    <a:pos x="96" y="94"/>
                  </a:cxn>
                  <a:cxn ang="0">
                    <a:pos x="93" y="103"/>
                  </a:cxn>
                  <a:cxn ang="0">
                    <a:pos x="87" y="110"/>
                  </a:cxn>
                  <a:cxn ang="0">
                    <a:pos x="80" y="116"/>
                  </a:cxn>
                  <a:cxn ang="0">
                    <a:pos x="72" y="119"/>
                  </a:cxn>
                  <a:cxn ang="0">
                    <a:pos x="62" y="121"/>
                  </a:cxn>
                  <a:cxn ang="0">
                    <a:pos x="36" y="121"/>
                  </a:cxn>
                  <a:cxn ang="0">
                    <a:pos x="26" y="119"/>
                  </a:cxn>
                  <a:cxn ang="0">
                    <a:pos x="18" y="116"/>
                  </a:cxn>
                  <a:cxn ang="0">
                    <a:pos x="10" y="110"/>
                  </a:cxn>
                  <a:cxn ang="0">
                    <a:pos x="5" y="103"/>
                  </a:cxn>
                  <a:cxn ang="0">
                    <a:pos x="1" y="94"/>
                  </a:cxn>
                  <a:cxn ang="0">
                    <a:pos x="0" y="85"/>
                  </a:cxn>
                  <a:cxn ang="0">
                    <a:pos x="0" y="36"/>
                  </a:cxn>
                  <a:cxn ang="0">
                    <a:pos x="1" y="26"/>
                  </a:cxn>
                  <a:cxn ang="0">
                    <a:pos x="5" y="18"/>
                  </a:cxn>
                  <a:cxn ang="0">
                    <a:pos x="10" y="10"/>
                  </a:cxn>
                  <a:cxn ang="0">
                    <a:pos x="18" y="5"/>
                  </a:cxn>
                  <a:cxn ang="0">
                    <a:pos x="26" y="1"/>
                  </a:cxn>
                  <a:cxn ang="0">
                    <a:pos x="36" y="0"/>
                  </a:cxn>
                </a:cxnLst>
                <a:rect l="0" t="0" r="r" b="b"/>
                <a:pathLst>
                  <a:path w="98" h="121">
                    <a:moveTo>
                      <a:pt x="36" y="0"/>
                    </a:moveTo>
                    <a:lnTo>
                      <a:pt x="62" y="0"/>
                    </a:lnTo>
                    <a:lnTo>
                      <a:pt x="72" y="1"/>
                    </a:lnTo>
                    <a:lnTo>
                      <a:pt x="80" y="5"/>
                    </a:lnTo>
                    <a:lnTo>
                      <a:pt x="87" y="10"/>
                    </a:lnTo>
                    <a:lnTo>
                      <a:pt x="93" y="18"/>
                    </a:lnTo>
                    <a:lnTo>
                      <a:pt x="96" y="26"/>
                    </a:lnTo>
                    <a:lnTo>
                      <a:pt x="98" y="36"/>
                    </a:lnTo>
                    <a:lnTo>
                      <a:pt x="98" y="85"/>
                    </a:lnTo>
                    <a:lnTo>
                      <a:pt x="96" y="94"/>
                    </a:lnTo>
                    <a:lnTo>
                      <a:pt x="93" y="103"/>
                    </a:lnTo>
                    <a:lnTo>
                      <a:pt x="87" y="110"/>
                    </a:lnTo>
                    <a:lnTo>
                      <a:pt x="80" y="116"/>
                    </a:lnTo>
                    <a:lnTo>
                      <a:pt x="72" y="119"/>
                    </a:lnTo>
                    <a:lnTo>
                      <a:pt x="62" y="121"/>
                    </a:lnTo>
                    <a:lnTo>
                      <a:pt x="36" y="121"/>
                    </a:lnTo>
                    <a:lnTo>
                      <a:pt x="26" y="119"/>
                    </a:lnTo>
                    <a:lnTo>
                      <a:pt x="18" y="116"/>
                    </a:lnTo>
                    <a:lnTo>
                      <a:pt x="10" y="110"/>
                    </a:lnTo>
                    <a:lnTo>
                      <a:pt x="5" y="103"/>
                    </a:lnTo>
                    <a:lnTo>
                      <a:pt x="1" y="94"/>
                    </a:lnTo>
                    <a:lnTo>
                      <a:pt x="0" y="85"/>
                    </a:lnTo>
                    <a:lnTo>
                      <a:pt x="0" y="36"/>
                    </a:lnTo>
                    <a:lnTo>
                      <a:pt x="1" y="26"/>
                    </a:lnTo>
                    <a:lnTo>
                      <a:pt x="5" y="18"/>
                    </a:lnTo>
                    <a:lnTo>
                      <a:pt x="10" y="10"/>
                    </a:lnTo>
                    <a:lnTo>
                      <a:pt x="18" y="5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1473200" y="2060575"/>
                <a:ext cx="2174875" cy="300038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334" y="0"/>
                  </a:cxn>
                  <a:cxn ang="0">
                    <a:pos x="1344" y="1"/>
                  </a:cxn>
                  <a:cxn ang="0">
                    <a:pos x="1352" y="5"/>
                  </a:cxn>
                  <a:cxn ang="0">
                    <a:pos x="1359" y="10"/>
                  </a:cxn>
                  <a:cxn ang="0">
                    <a:pos x="1365" y="18"/>
                  </a:cxn>
                  <a:cxn ang="0">
                    <a:pos x="1369" y="26"/>
                  </a:cxn>
                  <a:cxn ang="0">
                    <a:pos x="1370" y="36"/>
                  </a:cxn>
                  <a:cxn ang="0">
                    <a:pos x="1370" y="153"/>
                  </a:cxn>
                  <a:cxn ang="0">
                    <a:pos x="1369" y="162"/>
                  </a:cxn>
                  <a:cxn ang="0">
                    <a:pos x="1365" y="171"/>
                  </a:cxn>
                  <a:cxn ang="0">
                    <a:pos x="1359" y="178"/>
                  </a:cxn>
                  <a:cxn ang="0">
                    <a:pos x="1352" y="184"/>
                  </a:cxn>
                  <a:cxn ang="0">
                    <a:pos x="1344" y="187"/>
                  </a:cxn>
                  <a:cxn ang="0">
                    <a:pos x="1334" y="189"/>
                  </a:cxn>
                  <a:cxn ang="0">
                    <a:pos x="36" y="189"/>
                  </a:cxn>
                  <a:cxn ang="0">
                    <a:pos x="26" y="187"/>
                  </a:cxn>
                  <a:cxn ang="0">
                    <a:pos x="18" y="184"/>
                  </a:cxn>
                  <a:cxn ang="0">
                    <a:pos x="10" y="178"/>
                  </a:cxn>
                  <a:cxn ang="0">
                    <a:pos x="5" y="171"/>
                  </a:cxn>
                  <a:cxn ang="0">
                    <a:pos x="1" y="162"/>
                  </a:cxn>
                  <a:cxn ang="0">
                    <a:pos x="0" y="153"/>
                  </a:cxn>
                  <a:cxn ang="0">
                    <a:pos x="0" y="36"/>
                  </a:cxn>
                  <a:cxn ang="0">
                    <a:pos x="1" y="26"/>
                  </a:cxn>
                  <a:cxn ang="0">
                    <a:pos x="5" y="18"/>
                  </a:cxn>
                  <a:cxn ang="0">
                    <a:pos x="10" y="10"/>
                  </a:cxn>
                  <a:cxn ang="0">
                    <a:pos x="18" y="5"/>
                  </a:cxn>
                  <a:cxn ang="0">
                    <a:pos x="26" y="1"/>
                  </a:cxn>
                  <a:cxn ang="0">
                    <a:pos x="36" y="0"/>
                  </a:cxn>
                </a:cxnLst>
                <a:rect l="0" t="0" r="r" b="b"/>
                <a:pathLst>
                  <a:path w="1370" h="189">
                    <a:moveTo>
                      <a:pt x="36" y="0"/>
                    </a:moveTo>
                    <a:lnTo>
                      <a:pt x="1334" y="0"/>
                    </a:lnTo>
                    <a:lnTo>
                      <a:pt x="1344" y="1"/>
                    </a:lnTo>
                    <a:lnTo>
                      <a:pt x="1352" y="5"/>
                    </a:lnTo>
                    <a:lnTo>
                      <a:pt x="1359" y="10"/>
                    </a:lnTo>
                    <a:lnTo>
                      <a:pt x="1365" y="18"/>
                    </a:lnTo>
                    <a:lnTo>
                      <a:pt x="1369" y="26"/>
                    </a:lnTo>
                    <a:lnTo>
                      <a:pt x="1370" y="36"/>
                    </a:lnTo>
                    <a:lnTo>
                      <a:pt x="1370" y="153"/>
                    </a:lnTo>
                    <a:lnTo>
                      <a:pt x="1369" y="162"/>
                    </a:lnTo>
                    <a:lnTo>
                      <a:pt x="1365" y="171"/>
                    </a:lnTo>
                    <a:lnTo>
                      <a:pt x="1359" y="178"/>
                    </a:lnTo>
                    <a:lnTo>
                      <a:pt x="1352" y="184"/>
                    </a:lnTo>
                    <a:lnTo>
                      <a:pt x="1344" y="187"/>
                    </a:lnTo>
                    <a:lnTo>
                      <a:pt x="1334" y="189"/>
                    </a:lnTo>
                    <a:lnTo>
                      <a:pt x="36" y="189"/>
                    </a:lnTo>
                    <a:lnTo>
                      <a:pt x="26" y="187"/>
                    </a:lnTo>
                    <a:lnTo>
                      <a:pt x="18" y="184"/>
                    </a:lnTo>
                    <a:lnTo>
                      <a:pt x="10" y="178"/>
                    </a:lnTo>
                    <a:lnTo>
                      <a:pt x="5" y="171"/>
                    </a:lnTo>
                    <a:lnTo>
                      <a:pt x="1" y="162"/>
                    </a:lnTo>
                    <a:lnTo>
                      <a:pt x="0" y="153"/>
                    </a:lnTo>
                    <a:lnTo>
                      <a:pt x="0" y="36"/>
                    </a:lnTo>
                    <a:lnTo>
                      <a:pt x="1" y="26"/>
                    </a:lnTo>
                    <a:lnTo>
                      <a:pt x="5" y="18"/>
                    </a:lnTo>
                    <a:lnTo>
                      <a:pt x="10" y="10"/>
                    </a:lnTo>
                    <a:lnTo>
                      <a:pt x="18" y="5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Rectangle 81"/>
          <p:cNvSpPr/>
          <p:nvPr/>
        </p:nvSpPr>
        <p:spPr>
          <a:xfrm>
            <a:off x="457200" y="938511"/>
            <a:ext cx="2206877" cy="130938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38" name="Isosceles Triangle 37"/>
          <p:cNvSpPr/>
          <p:nvPr/>
        </p:nvSpPr>
        <p:spPr>
          <a:xfrm rot="10800000">
            <a:off x="4153976" y="2424975"/>
            <a:ext cx="258212" cy="9286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7200" y="742950"/>
            <a:ext cx="2206877" cy="195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Tema</a:t>
            </a:r>
            <a:r>
              <a:rPr lang="en-US" sz="16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masalah</a:t>
            </a:r>
            <a:r>
              <a:rPr lang="en-US" sz="16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1</a:t>
            </a:r>
            <a:endParaRPr lang="en-US" sz="16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0" name="TextBox 17"/>
          <p:cNvSpPr txBox="1">
            <a:spLocks noChangeArrowheads="1"/>
          </p:cNvSpPr>
          <p:nvPr/>
        </p:nvSpPr>
        <p:spPr bwMode="auto">
          <a:xfrm>
            <a:off x="585736" y="1034427"/>
            <a:ext cx="1920687" cy="57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 smtClean="0">
                <a:latin typeface="Corbel" panose="020B0503020204020204" pitchFamily="34" charset="0"/>
              </a:rPr>
              <a:t>Penjelasan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rumusan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masalah</a:t>
            </a:r>
            <a:r>
              <a:rPr lang="en-US" sz="1600" dirty="0" smtClean="0">
                <a:latin typeface="Corbel" panose="020B0503020204020204" pitchFamily="34" charset="0"/>
              </a:rPr>
              <a:t> 1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830286" y="888093"/>
            <a:ext cx="674914" cy="521607"/>
          </a:xfrm>
          <a:custGeom>
            <a:avLst/>
            <a:gdLst>
              <a:gd name="connsiteX0" fmla="*/ 0 w 609600"/>
              <a:gd name="connsiteY0" fmla="*/ 0 h 682171"/>
              <a:gd name="connsiteX1" fmla="*/ 478971 w 609600"/>
              <a:gd name="connsiteY1" fmla="*/ 145143 h 682171"/>
              <a:gd name="connsiteX2" fmla="*/ 609600 w 609600"/>
              <a:gd name="connsiteY2" fmla="*/ 682171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682171">
                <a:moveTo>
                  <a:pt x="0" y="0"/>
                </a:moveTo>
                <a:cubicBezTo>
                  <a:pt x="188685" y="15724"/>
                  <a:pt x="377371" y="31448"/>
                  <a:pt x="478971" y="145143"/>
                </a:cubicBezTo>
                <a:cubicBezTo>
                  <a:pt x="580571" y="258838"/>
                  <a:pt x="595085" y="470504"/>
                  <a:pt x="609600" y="682171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81"/>
          <p:cNvSpPr/>
          <p:nvPr/>
        </p:nvSpPr>
        <p:spPr>
          <a:xfrm>
            <a:off x="6248401" y="1090911"/>
            <a:ext cx="2206877" cy="130938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47" name="Isosceles Triangle 46"/>
          <p:cNvSpPr/>
          <p:nvPr/>
        </p:nvSpPr>
        <p:spPr>
          <a:xfrm rot="10800000">
            <a:off x="8197066" y="1090910"/>
            <a:ext cx="258212" cy="9286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48401" y="895350"/>
            <a:ext cx="2206877" cy="19556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  <a:latin typeface="Corbel" panose="020B0503020204020204" pitchFamily="34" charset="0"/>
              </a:rPr>
              <a:t>Tema</a:t>
            </a:r>
            <a:r>
              <a:rPr lang="en-US" sz="1600" b="1" dirty="0" smtClean="0">
                <a:solidFill>
                  <a:sysClr val="windowText" lastClr="000000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ysClr val="windowText" lastClr="000000"/>
                </a:solidFill>
                <a:latin typeface="Corbel" panose="020B0503020204020204" pitchFamily="34" charset="0"/>
              </a:rPr>
              <a:t>masalah</a:t>
            </a:r>
            <a:r>
              <a:rPr lang="en-US" sz="1600" b="1" dirty="0" smtClean="0">
                <a:solidFill>
                  <a:sysClr val="windowText" lastClr="000000"/>
                </a:solidFill>
                <a:latin typeface="Corbel" panose="020B0503020204020204" pitchFamily="34" charset="0"/>
              </a:rPr>
              <a:t> 2</a:t>
            </a:r>
            <a:endParaRPr lang="en-US" sz="1600" b="1" dirty="0">
              <a:solidFill>
                <a:sysClr val="windowText" lastClr="000000"/>
              </a:solidFill>
              <a:latin typeface="Corbel" panose="020B0503020204020204" pitchFamily="34" charset="0"/>
            </a:endParaRPr>
          </a:p>
        </p:txBody>
      </p:sp>
      <p:sp>
        <p:nvSpPr>
          <p:cNvPr id="49" name="TextBox 17"/>
          <p:cNvSpPr txBox="1">
            <a:spLocks noChangeArrowheads="1"/>
          </p:cNvSpPr>
          <p:nvPr/>
        </p:nvSpPr>
        <p:spPr bwMode="auto">
          <a:xfrm>
            <a:off x="6376937" y="1186827"/>
            <a:ext cx="1920687" cy="57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 smtClean="0">
                <a:latin typeface="Corbel" panose="020B0503020204020204" pitchFamily="34" charset="0"/>
              </a:rPr>
              <a:t>Penjelasan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rumusan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masalah</a:t>
            </a:r>
            <a:r>
              <a:rPr lang="en-US" sz="1600" dirty="0" smtClean="0">
                <a:latin typeface="Corbel" panose="020B0503020204020204" pitchFamily="34" charset="0"/>
              </a:rPr>
              <a:t> 2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50" name="Freeform 49"/>
          <p:cNvSpPr/>
          <p:nvPr/>
        </p:nvSpPr>
        <p:spPr>
          <a:xfrm rot="16200000">
            <a:off x="5562147" y="1091365"/>
            <a:ext cx="674914" cy="521607"/>
          </a:xfrm>
          <a:custGeom>
            <a:avLst/>
            <a:gdLst>
              <a:gd name="connsiteX0" fmla="*/ 0 w 609600"/>
              <a:gd name="connsiteY0" fmla="*/ 0 h 682171"/>
              <a:gd name="connsiteX1" fmla="*/ 478971 w 609600"/>
              <a:gd name="connsiteY1" fmla="*/ 145143 h 682171"/>
              <a:gd name="connsiteX2" fmla="*/ 609600 w 609600"/>
              <a:gd name="connsiteY2" fmla="*/ 682171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682171">
                <a:moveTo>
                  <a:pt x="0" y="0"/>
                </a:moveTo>
                <a:cubicBezTo>
                  <a:pt x="188685" y="15724"/>
                  <a:pt x="377371" y="31448"/>
                  <a:pt x="478971" y="145143"/>
                </a:cubicBezTo>
                <a:cubicBezTo>
                  <a:pt x="580571" y="258838"/>
                  <a:pt x="595085" y="470504"/>
                  <a:pt x="609600" y="682171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81"/>
          <p:cNvSpPr/>
          <p:nvPr/>
        </p:nvSpPr>
        <p:spPr>
          <a:xfrm>
            <a:off x="228600" y="3243561"/>
            <a:ext cx="2206877" cy="130938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52" name="Isosceles Triangle 51"/>
          <p:cNvSpPr/>
          <p:nvPr/>
        </p:nvSpPr>
        <p:spPr>
          <a:xfrm rot="10800000">
            <a:off x="2177265" y="3243560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8600" y="3048000"/>
            <a:ext cx="2206877" cy="1955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Tema</a:t>
            </a:r>
            <a:r>
              <a:rPr lang="en-US" sz="16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masalah</a:t>
            </a:r>
            <a:r>
              <a:rPr lang="en-US" sz="16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3</a:t>
            </a:r>
            <a:endParaRPr lang="en-US" sz="16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4" name="TextBox 17"/>
          <p:cNvSpPr txBox="1">
            <a:spLocks noChangeArrowheads="1"/>
          </p:cNvSpPr>
          <p:nvPr/>
        </p:nvSpPr>
        <p:spPr bwMode="auto">
          <a:xfrm>
            <a:off x="357136" y="3339477"/>
            <a:ext cx="1920687" cy="57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 smtClean="0">
                <a:latin typeface="Corbel" panose="020B0503020204020204" pitchFamily="34" charset="0"/>
              </a:rPr>
              <a:t>Penjelasan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rumusan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masalah</a:t>
            </a:r>
            <a:r>
              <a:rPr lang="en-US" sz="1600" dirty="0" smtClean="0">
                <a:latin typeface="Corbel" panose="020B0503020204020204" pitchFamily="34" charset="0"/>
              </a:rPr>
              <a:t> 1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55" name="Freeform 54"/>
          <p:cNvSpPr/>
          <p:nvPr/>
        </p:nvSpPr>
        <p:spPr>
          <a:xfrm rot="10800000">
            <a:off x="5791200" y="2779104"/>
            <a:ext cx="674914" cy="521607"/>
          </a:xfrm>
          <a:custGeom>
            <a:avLst/>
            <a:gdLst>
              <a:gd name="connsiteX0" fmla="*/ 0 w 609600"/>
              <a:gd name="connsiteY0" fmla="*/ 0 h 682171"/>
              <a:gd name="connsiteX1" fmla="*/ 478971 w 609600"/>
              <a:gd name="connsiteY1" fmla="*/ 145143 h 682171"/>
              <a:gd name="connsiteX2" fmla="*/ 609600 w 609600"/>
              <a:gd name="connsiteY2" fmla="*/ 682171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682171">
                <a:moveTo>
                  <a:pt x="0" y="0"/>
                </a:moveTo>
                <a:cubicBezTo>
                  <a:pt x="188685" y="15724"/>
                  <a:pt x="377371" y="31448"/>
                  <a:pt x="478971" y="145143"/>
                </a:cubicBezTo>
                <a:cubicBezTo>
                  <a:pt x="580571" y="258838"/>
                  <a:pt x="595085" y="470504"/>
                  <a:pt x="609600" y="682171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81"/>
          <p:cNvSpPr/>
          <p:nvPr/>
        </p:nvSpPr>
        <p:spPr>
          <a:xfrm>
            <a:off x="6479923" y="2919711"/>
            <a:ext cx="2206877" cy="130938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57" name="Isosceles Triangle 56"/>
          <p:cNvSpPr/>
          <p:nvPr/>
        </p:nvSpPr>
        <p:spPr>
          <a:xfrm rot="10800000">
            <a:off x="2408788" y="954881"/>
            <a:ext cx="258212" cy="92869"/>
          </a:xfrm>
          <a:prstGeom prst="triangl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479923" y="2724150"/>
            <a:ext cx="2206877" cy="19556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  <a:latin typeface="Corbel" panose="020B0503020204020204" pitchFamily="34" charset="0"/>
              </a:rPr>
              <a:t>Tema</a:t>
            </a:r>
            <a:r>
              <a:rPr lang="en-US" sz="1600" b="1" dirty="0" smtClean="0">
                <a:solidFill>
                  <a:sysClr val="windowText" lastClr="000000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ysClr val="windowText" lastClr="000000"/>
                </a:solidFill>
                <a:latin typeface="Corbel" panose="020B0503020204020204" pitchFamily="34" charset="0"/>
              </a:rPr>
              <a:t>masalah</a:t>
            </a:r>
            <a:r>
              <a:rPr lang="en-US" sz="1600" b="1" dirty="0" smtClean="0">
                <a:solidFill>
                  <a:sysClr val="windowText" lastClr="000000"/>
                </a:solidFill>
                <a:latin typeface="Corbel" panose="020B0503020204020204" pitchFamily="34" charset="0"/>
              </a:rPr>
              <a:t> 4</a:t>
            </a:r>
            <a:endParaRPr lang="en-US" sz="1600" b="1" dirty="0">
              <a:solidFill>
                <a:sysClr val="windowText" lastClr="000000"/>
              </a:solidFill>
              <a:latin typeface="Corbel" panose="020B0503020204020204" pitchFamily="34" charset="0"/>
            </a:endParaRPr>
          </a:p>
        </p:txBody>
      </p:sp>
      <p:sp>
        <p:nvSpPr>
          <p:cNvPr id="59" name="TextBox 17"/>
          <p:cNvSpPr txBox="1">
            <a:spLocks noChangeArrowheads="1"/>
          </p:cNvSpPr>
          <p:nvPr/>
        </p:nvSpPr>
        <p:spPr bwMode="auto">
          <a:xfrm>
            <a:off x="6608459" y="3015627"/>
            <a:ext cx="1920687" cy="57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 smtClean="0">
                <a:latin typeface="Corbel" panose="020B0503020204020204" pitchFamily="34" charset="0"/>
              </a:rPr>
              <a:t>Penjelasan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rumusan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masalah</a:t>
            </a:r>
            <a:r>
              <a:rPr lang="en-US" sz="1600" dirty="0" smtClean="0">
                <a:latin typeface="Corbel" panose="020B0503020204020204" pitchFamily="34" charset="0"/>
              </a:rPr>
              <a:t> 2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60" name="Freeform 59"/>
          <p:cNvSpPr/>
          <p:nvPr/>
        </p:nvSpPr>
        <p:spPr>
          <a:xfrm rot="4949704">
            <a:off x="2331697" y="2856716"/>
            <a:ext cx="674914" cy="521607"/>
          </a:xfrm>
          <a:custGeom>
            <a:avLst/>
            <a:gdLst>
              <a:gd name="connsiteX0" fmla="*/ 0 w 609600"/>
              <a:gd name="connsiteY0" fmla="*/ 0 h 682171"/>
              <a:gd name="connsiteX1" fmla="*/ 478971 w 609600"/>
              <a:gd name="connsiteY1" fmla="*/ 145143 h 682171"/>
              <a:gd name="connsiteX2" fmla="*/ 609600 w 609600"/>
              <a:gd name="connsiteY2" fmla="*/ 682171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682171">
                <a:moveTo>
                  <a:pt x="0" y="0"/>
                </a:moveTo>
                <a:cubicBezTo>
                  <a:pt x="188685" y="15724"/>
                  <a:pt x="377371" y="31448"/>
                  <a:pt x="478971" y="145143"/>
                </a:cubicBezTo>
                <a:cubicBezTo>
                  <a:pt x="580571" y="258838"/>
                  <a:pt x="595085" y="470504"/>
                  <a:pt x="609600" y="682171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10800000">
            <a:off x="8428588" y="2936081"/>
            <a:ext cx="258212" cy="92869"/>
          </a:xfrm>
          <a:prstGeom prst="triangle">
            <a:avLst/>
          </a:prstGeom>
          <a:solidFill>
            <a:srgbClr val="FFCC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1192" y="3486150"/>
            <a:ext cx="9141619" cy="1657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1937140" y="3481339"/>
            <a:ext cx="7249847" cy="1685810"/>
          </a:xfrm>
          <a:custGeom>
            <a:avLst/>
            <a:gdLst>
              <a:gd name="connsiteX0" fmla="*/ 1077310 w 11950262"/>
              <a:gd name="connsiteY0" fmla="*/ 367862 h 2906110"/>
              <a:gd name="connsiteX1" fmla="*/ 3095297 w 11950262"/>
              <a:gd name="connsiteY1" fmla="*/ 2543503 h 2906110"/>
              <a:gd name="connsiteX2" fmla="*/ 10678510 w 11950262"/>
              <a:gd name="connsiteY2" fmla="*/ 2543503 h 2906110"/>
              <a:gd name="connsiteX3" fmla="*/ 10725807 w 11950262"/>
              <a:gd name="connsiteY3" fmla="*/ 1250731 h 2906110"/>
              <a:gd name="connsiteX4" fmla="*/ 9559159 w 11950262"/>
              <a:gd name="connsiteY4" fmla="*/ 336331 h 2906110"/>
              <a:gd name="connsiteX5" fmla="*/ 1077310 w 11950262"/>
              <a:gd name="connsiteY5" fmla="*/ 367862 h 2906110"/>
              <a:gd name="connsiteX0" fmla="*/ 0 w 10872952"/>
              <a:gd name="connsiteY0" fmla="*/ 367862 h 2906110"/>
              <a:gd name="connsiteX1" fmla="*/ 2017987 w 10872952"/>
              <a:gd name="connsiteY1" fmla="*/ 2543503 h 2906110"/>
              <a:gd name="connsiteX2" fmla="*/ 9601200 w 10872952"/>
              <a:gd name="connsiteY2" fmla="*/ 2543503 h 2906110"/>
              <a:gd name="connsiteX3" fmla="*/ 9648497 w 10872952"/>
              <a:gd name="connsiteY3" fmla="*/ 1250731 h 2906110"/>
              <a:gd name="connsiteX4" fmla="*/ 8481849 w 10872952"/>
              <a:gd name="connsiteY4" fmla="*/ 336331 h 2906110"/>
              <a:gd name="connsiteX5" fmla="*/ 0 w 10872952"/>
              <a:gd name="connsiteY5" fmla="*/ 367862 h 2906110"/>
              <a:gd name="connsiteX0" fmla="*/ 0 w 10872952"/>
              <a:gd name="connsiteY0" fmla="*/ 31531 h 2569779"/>
              <a:gd name="connsiteX1" fmla="*/ 2017987 w 10872952"/>
              <a:gd name="connsiteY1" fmla="*/ 2207172 h 2569779"/>
              <a:gd name="connsiteX2" fmla="*/ 9601200 w 10872952"/>
              <a:gd name="connsiteY2" fmla="*/ 2207172 h 2569779"/>
              <a:gd name="connsiteX3" fmla="*/ 9648497 w 10872952"/>
              <a:gd name="connsiteY3" fmla="*/ 914400 h 2569779"/>
              <a:gd name="connsiteX4" fmla="*/ 8481849 w 10872952"/>
              <a:gd name="connsiteY4" fmla="*/ 0 h 2569779"/>
              <a:gd name="connsiteX5" fmla="*/ 0 w 10872952"/>
              <a:gd name="connsiteY5" fmla="*/ 31531 h 2569779"/>
              <a:gd name="connsiteX0" fmla="*/ 0 w 10872952"/>
              <a:gd name="connsiteY0" fmla="*/ 31531 h 2569779"/>
              <a:gd name="connsiteX1" fmla="*/ 2017987 w 10872952"/>
              <a:gd name="connsiteY1" fmla="*/ 2207172 h 2569779"/>
              <a:gd name="connsiteX2" fmla="*/ 9601200 w 10872952"/>
              <a:gd name="connsiteY2" fmla="*/ 2207172 h 2569779"/>
              <a:gd name="connsiteX3" fmla="*/ 9648497 w 10872952"/>
              <a:gd name="connsiteY3" fmla="*/ 914400 h 2569779"/>
              <a:gd name="connsiteX4" fmla="*/ 8481849 w 10872952"/>
              <a:gd name="connsiteY4" fmla="*/ 0 h 2569779"/>
              <a:gd name="connsiteX5" fmla="*/ 0 w 10872952"/>
              <a:gd name="connsiteY5" fmla="*/ 31531 h 2569779"/>
              <a:gd name="connsiteX0" fmla="*/ 0 w 9648497"/>
              <a:gd name="connsiteY0" fmla="*/ 31531 h 2569779"/>
              <a:gd name="connsiteX1" fmla="*/ 2017987 w 9648497"/>
              <a:gd name="connsiteY1" fmla="*/ 2207172 h 2569779"/>
              <a:gd name="connsiteX2" fmla="*/ 9601200 w 9648497"/>
              <a:gd name="connsiteY2" fmla="*/ 2207172 h 2569779"/>
              <a:gd name="connsiteX3" fmla="*/ 9648497 w 9648497"/>
              <a:gd name="connsiteY3" fmla="*/ 914400 h 2569779"/>
              <a:gd name="connsiteX4" fmla="*/ 8481849 w 9648497"/>
              <a:gd name="connsiteY4" fmla="*/ 0 h 2569779"/>
              <a:gd name="connsiteX5" fmla="*/ 0 w 9648497"/>
              <a:gd name="connsiteY5" fmla="*/ 31531 h 2569779"/>
              <a:gd name="connsiteX0" fmla="*/ 0 w 9648497"/>
              <a:gd name="connsiteY0" fmla="*/ 31531 h 2207172"/>
              <a:gd name="connsiteX1" fmla="*/ 2017987 w 9648497"/>
              <a:gd name="connsiteY1" fmla="*/ 2207172 h 2207172"/>
              <a:gd name="connsiteX2" fmla="*/ 9601200 w 9648497"/>
              <a:gd name="connsiteY2" fmla="*/ 2207172 h 2207172"/>
              <a:gd name="connsiteX3" fmla="*/ 9648497 w 9648497"/>
              <a:gd name="connsiteY3" fmla="*/ 914400 h 2207172"/>
              <a:gd name="connsiteX4" fmla="*/ 8481849 w 9648497"/>
              <a:gd name="connsiteY4" fmla="*/ 0 h 2207172"/>
              <a:gd name="connsiteX5" fmla="*/ 0 w 9648497"/>
              <a:gd name="connsiteY5" fmla="*/ 31531 h 2207172"/>
              <a:gd name="connsiteX0" fmla="*/ 0 w 9677947"/>
              <a:gd name="connsiteY0" fmla="*/ 31531 h 2238703"/>
              <a:gd name="connsiteX1" fmla="*/ 2017987 w 9677947"/>
              <a:gd name="connsiteY1" fmla="*/ 2207172 h 2238703"/>
              <a:gd name="connsiteX2" fmla="*/ 9677947 w 9677947"/>
              <a:gd name="connsiteY2" fmla="*/ 2238703 h 2238703"/>
              <a:gd name="connsiteX3" fmla="*/ 9648497 w 9677947"/>
              <a:gd name="connsiteY3" fmla="*/ 914400 h 2238703"/>
              <a:gd name="connsiteX4" fmla="*/ 8481849 w 9677947"/>
              <a:gd name="connsiteY4" fmla="*/ 0 h 2238703"/>
              <a:gd name="connsiteX5" fmla="*/ 0 w 9677947"/>
              <a:gd name="connsiteY5" fmla="*/ 31531 h 2238703"/>
              <a:gd name="connsiteX0" fmla="*/ 0 w 9666463"/>
              <a:gd name="connsiteY0" fmla="*/ 0 h 2247746"/>
              <a:gd name="connsiteX1" fmla="*/ 2006503 w 9666463"/>
              <a:gd name="connsiteY1" fmla="*/ 2216215 h 2247746"/>
              <a:gd name="connsiteX2" fmla="*/ 9666463 w 9666463"/>
              <a:gd name="connsiteY2" fmla="*/ 2247746 h 2247746"/>
              <a:gd name="connsiteX3" fmla="*/ 9637013 w 9666463"/>
              <a:gd name="connsiteY3" fmla="*/ 923443 h 2247746"/>
              <a:gd name="connsiteX4" fmla="*/ 8470365 w 9666463"/>
              <a:gd name="connsiteY4" fmla="*/ 9043 h 2247746"/>
              <a:gd name="connsiteX5" fmla="*/ 0 w 9666463"/>
              <a:gd name="connsiteY5" fmla="*/ 0 h 224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6463" h="2247746">
                <a:moveTo>
                  <a:pt x="0" y="0"/>
                </a:moveTo>
                <a:lnTo>
                  <a:pt x="2006503" y="2216215"/>
                </a:lnTo>
                <a:lnTo>
                  <a:pt x="9666463" y="2247746"/>
                </a:lnTo>
                <a:lnTo>
                  <a:pt x="9637013" y="923443"/>
                </a:lnTo>
                <a:lnTo>
                  <a:pt x="8470365" y="904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60" name="Freeform 59"/>
          <p:cNvSpPr/>
          <p:nvPr/>
        </p:nvSpPr>
        <p:spPr>
          <a:xfrm rot="561175">
            <a:off x="1583447" y="1843537"/>
            <a:ext cx="771812" cy="1133753"/>
          </a:xfrm>
          <a:custGeom>
            <a:avLst/>
            <a:gdLst>
              <a:gd name="connsiteX0" fmla="*/ 52507 w 598074"/>
              <a:gd name="connsiteY0" fmla="*/ 321448 h 878541"/>
              <a:gd name="connsiteX1" fmla="*/ 259976 w 598074"/>
              <a:gd name="connsiteY1" fmla="*/ 206188 h 878541"/>
              <a:gd name="connsiteX2" fmla="*/ 398289 w 598074"/>
              <a:gd name="connsiteY2" fmla="*/ 790175 h 878541"/>
              <a:gd name="connsiteX3" fmla="*/ 582706 w 598074"/>
              <a:gd name="connsiteY3" fmla="*/ 736386 h 878541"/>
              <a:gd name="connsiteX4" fmla="*/ 306080 w 598074"/>
              <a:gd name="connsiteY4" fmla="*/ 221556 h 878541"/>
              <a:gd name="connsiteX5" fmla="*/ 44823 w 598074"/>
              <a:gd name="connsiteY5" fmla="*/ 21771 h 878541"/>
              <a:gd name="connsiteX6" fmla="*/ 52507 w 598074"/>
              <a:gd name="connsiteY6" fmla="*/ 321448 h 87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8074" h="878541">
                <a:moveTo>
                  <a:pt x="52507" y="321448"/>
                </a:moveTo>
                <a:cubicBezTo>
                  <a:pt x="88366" y="352184"/>
                  <a:pt x="202346" y="128067"/>
                  <a:pt x="259976" y="206188"/>
                </a:cubicBezTo>
                <a:cubicBezTo>
                  <a:pt x="317606" y="284309"/>
                  <a:pt x="344501" y="701809"/>
                  <a:pt x="398289" y="790175"/>
                </a:cubicBezTo>
                <a:cubicBezTo>
                  <a:pt x="452077" y="878541"/>
                  <a:pt x="598074" y="831156"/>
                  <a:pt x="582706" y="736386"/>
                </a:cubicBezTo>
                <a:cubicBezTo>
                  <a:pt x="567338" y="641616"/>
                  <a:pt x="395727" y="340658"/>
                  <a:pt x="306080" y="221556"/>
                </a:cubicBezTo>
                <a:cubicBezTo>
                  <a:pt x="216433" y="102454"/>
                  <a:pt x="89646" y="0"/>
                  <a:pt x="44823" y="21771"/>
                </a:cubicBezTo>
                <a:cubicBezTo>
                  <a:pt x="0" y="43542"/>
                  <a:pt x="16648" y="290712"/>
                  <a:pt x="52507" y="3214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grpSp>
        <p:nvGrpSpPr>
          <p:cNvPr id="5" name="Group 52"/>
          <p:cNvGrpSpPr/>
          <p:nvPr/>
        </p:nvGrpSpPr>
        <p:grpSpPr>
          <a:xfrm>
            <a:off x="5132599" y="2818392"/>
            <a:ext cx="1072532" cy="667991"/>
            <a:chOff x="1370013" y="2060575"/>
            <a:chExt cx="2381250" cy="2063750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1524000" y="2232025"/>
              <a:ext cx="2073275" cy="1892300"/>
            </a:xfrm>
            <a:custGeom>
              <a:avLst/>
              <a:gdLst/>
              <a:ahLst/>
              <a:cxnLst>
                <a:cxn ang="0">
                  <a:pos x="1306" y="0"/>
                </a:cxn>
                <a:cxn ang="0">
                  <a:pos x="1180" y="1192"/>
                </a:cxn>
                <a:cxn ang="0">
                  <a:pos x="128" y="1192"/>
                </a:cxn>
                <a:cxn ang="0">
                  <a:pos x="0" y="36"/>
                </a:cxn>
                <a:cxn ang="0">
                  <a:pos x="1306" y="0"/>
                </a:cxn>
              </a:cxnLst>
              <a:rect l="0" t="0" r="r" b="b"/>
              <a:pathLst>
                <a:path w="1306" h="1192">
                  <a:moveTo>
                    <a:pt x="1306" y="0"/>
                  </a:moveTo>
                  <a:lnTo>
                    <a:pt x="1180" y="1192"/>
                  </a:lnTo>
                  <a:lnTo>
                    <a:pt x="128" y="1192"/>
                  </a:lnTo>
                  <a:lnTo>
                    <a:pt x="0" y="36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1417638" y="2211388"/>
              <a:ext cx="2284412" cy="11414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2" y="88"/>
                </a:cxn>
                <a:cxn ang="0">
                  <a:pos x="59" y="174"/>
                </a:cxn>
                <a:cxn ang="0">
                  <a:pos x="86" y="255"/>
                </a:cxn>
                <a:cxn ang="0">
                  <a:pos x="123" y="332"/>
                </a:cxn>
                <a:cxn ang="0">
                  <a:pos x="168" y="403"/>
                </a:cxn>
                <a:cxn ang="0">
                  <a:pos x="222" y="468"/>
                </a:cxn>
                <a:cxn ang="0">
                  <a:pos x="283" y="525"/>
                </a:cxn>
                <a:cxn ang="0">
                  <a:pos x="351" y="575"/>
                </a:cxn>
                <a:cxn ang="0">
                  <a:pos x="425" y="616"/>
                </a:cxn>
                <a:cxn ang="0">
                  <a:pos x="504" y="648"/>
                </a:cxn>
                <a:cxn ang="0">
                  <a:pos x="588" y="671"/>
                </a:cxn>
                <a:cxn ang="0">
                  <a:pos x="675" y="682"/>
                </a:cxn>
                <a:cxn ang="0">
                  <a:pos x="765" y="682"/>
                </a:cxn>
                <a:cxn ang="0">
                  <a:pos x="852" y="671"/>
                </a:cxn>
                <a:cxn ang="0">
                  <a:pos x="936" y="648"/>
                </a:cxn>
                <a:cxn ang="0">
                  <a:pos x="1015" y="616"/>
                </a:cxn>
                <a:cxn ang="0">
                  <a:pos x="1088" y="575"/>
                </a:cxn>
                <a:cxn ang="0">
                  <a:pos x="1156" y="525"/>
                </a:cxn>
                <a:cxn ang="0">
                  <a:pos x="1218" y="468"/>
                </a:cxn>
                <a:cxn ang="0">
                  <a:pos x="1271" y="403"/>
                </a:cxn>
                <a:cxn ang="0">
                  <a:pos x="1317" y="332"/>
                </a:cxn>
                <a:cxn ang="0">
                  <a:pos x="1354" y="255"/>
                </a:cxn>
                <a:cxn ang="0">
                  <a:pos x="1381" y="174"/>
                </a:cxn>
                <a:cxn ang="0">
                  <a:pos x="1397" y="88"/>
                </a:cxn>
                <a:cxn ang="0">
                  <a:pos x="1403" y="0"/>
                </a:cxn>
                <a:cxn ang="0">
                  <a:pos x="1438" y="45"/>
                </a:cxn>
                <a:cxn ang="0">
                  <a:pos x="1426" y="133"/>
                </a:cxn>
                <a:cxn ang="0">
                  <a:pos x="1405" y="219"/>
                </a:cxn>
                <a:cxn ang="0">
                  <a:pos x="1374" y="299"/>
                </a:cxn>
                <a:cxn ang="0">
                  <a:pos x="1334" y="375"/>
                </a:cxn>
                <a:cxn ang="0">
                  <a:pos x="1285" y="444"/>
                </a:cxn>
                <a:cxn ang="0">
                  <a:pos x="1228" y="508"/>
                </a:cxn>
                <a:cxn ang="0">
                  <a:pos x="1165" y="565"/>
                </a:cxn>
                <a:cxn ang="0">
                  <a:pos x="1095" y="613"/>
                </a:cxn>
                <a:cxn ang="0">
                  <a:pos x="1019" y="654"/>
                </a:cxn>
                <a:cxn ang="0">
                  <a:pos x="939" y="685"/>
                </a:cxn>
                <a:cxn ang="0">
                  <a:pos x="854" y="707"/>
                </a:cxn>
                <a:cxn ang="0">
                  <a:pos x="765" y="718"/>
                </a:cxn>
                <a:cxn ang="0">
                  <a:pos x="675" y="718"/>
                </a:cxn>
                <a:cxn ang="0">
                  <a:pos x="586" y="707"/>
                </a:cxn>
                <a:cxn ang="0">
                  <a:pos x="501" y="685"/>
                </a:cxn>
                <a:cxn ang="0">
                  <a:pos x="420" y="654"/>
                </a:cxn>
                <a:cxn ang="0">
                  <a:pos x="345" y="613"/>
                </a:cxn>
                <a:cxn ang="0">
                  <a:pos x="275" y="565"/>
                </a:cxn>
                <a:cxn ang="0">
                  <a:pos x="212" y="508"/>
                </a:cxn>
                <a:cxn ang="0">
                  <a:pos x="155" y="444"/>
                </a:cxn>
                <a:cxn ang="0">
                  <a:pos x="106" y="375"/>
                </a:cxn>
                <a:cxn ang="0">
                  <a:pos x="66" y="299"/>
                </a:cxn>
                <a:cxn ang="0">
                  <a:pos x="35" y="219"/>
                </a:cxn>
                <a:cxn ang="0">
                  <a:pos x="13" y="133"/>
                </a:cxn>
                <a:cxn ang="0">
                  <a:pos x="2" y="45"/>
                </a:cxn>
              </a:cxnLst>
              <a:rect l="0" t="0" r="r" b="b"/>
              <a:pathLst>
                <a:path w="1439" h="719">
                  <a:moveTo>
                    <a:pt x="0" y="0"/>
                  </a:moveTo>
                  <a:lnTo>
                    <a:pt x="36" y="0"/>
                  </a:lnTo>
                  <a:lnTo>
                    <a:pt x="38" y="44"/>
                  </a:lnTo>
                  <a:lnTo>
                    <a:pt x="42" y="88"/>
                  </a:lnTo>
                  <a:lnTo>
                    <a:pt x="49" y="132"/>
                  </a:lnTo>
                  <a:lnTo>
                    <a:pt x="59" y="174"/>
                  </a:lnTo>
                  <a:lnTo>
                    <a:pt x="71" y="215"/>
                  </a:lnTo>
                  <a:lnTo>
                    <a:pt x="86" y="255"/>
                  </a:lnTo>
                  <a:lnTo>
                    <a:pt x="103" y="295"/>
                  </a:lnTo>
                  <a:lnTo>
                    <a:pt x="123" y="332"/>
                  </a:lnTo>
                  <a:lnTo>
                    <a:pt x="145" y="368"/>
                  </a:lnTo>
                  <a:lnTo>
                    <a:pt x="168" y="403"/>
                  </a:lnTo>
                  <a:lnTo>
                    <a:pt x="194" y="436"/>
                  </a:lnTo>
                  <a:lnTo>
                    <a:pt x="222" y="468"/>
                  </a:lnTo>
                  <a:lnTo>
                    <a:pt x="252" y="498"/>
                  </a:lnTo>
                  <a:lnTo>
                    <a:pt x="283" y="525"/>
                  </a:lnTo>
                  <a:lnTo>
                    <a:pt x="317" y="551"/>
                  </a:lnTo>
                  <a:lnTo>
                    <a:pt x="351" y="575"/>
                  </a:lnTo>
                  <a:lnTo>
                    <a:pt x="388" y="597"/>
                  </a:lnTo>
                  <a:lnTo>
                    <a:pt x="425" y="616"/>
                  </a:lnTo>
                  <a:lnTo>
                    <a:pt x="464" y="634"/>
                  </a:lnTo>
                  <a:lnTo>
                    <a:pt x="504" y="648"/>
                  </a:lnTo>
                  <a:lnTo>
                    <a:pt x="545" y="661"/>
                  </a:lnTo>
                  <a:lnTo>
                    <a:pt x="588" y="671"/>
                  </a:lnTo>
                  <a:lnTo>
                    <a:pt x="631" y="677"/>
                  </a:lnTo>
                  <a:lnTo>
                    <a:pt x="675" y="682"/>
                  </a:lnTo>
                  <a:lnTo>
                    <a:pt x="720" y="683"/>
                  </a:lnTo>
                  <a:lnTo>
                    <a:pt x="765" y="682"/>
                  </a:lnTo>
                  <a:lnTo>
                    <a:pt x="809" y="677"/>
                  </a:lnTo>
                  <a:lnTo>
                    <a:pt x="852" y="671"/>
                  </a:lnTo>
                  <a:lnTo>
                    <a:pt x="894" y="661"/>
                  </a:lnTo>
                  <a:lnTo>
                    <a:pt x="936" y="648"/>
                  </a:lnTo>
                  <a:lnTo>
                    <a:pt x="976" y="634"/>
                  </a:lnTo>
                  <a:lnTo>
                    <a:pt x="1015" y="616"/>
                  </a:lnTo>
                  <a:lnTo>
                    <a:pt x="1053" y="597"/>
                  </a:lnTo>
                  <a:lnTo>
                    <a:pt x="1088" y="575"/>
                  </a:lnTo>
                  <a:lnTo>
                    <a:pt x="1123" y="551"/>
                  </a:lnTo>
                  <a:lnTo>
                    <a:pt x="1156" y="525"/>
                  </a:lnTo>
                  <a:lnTo>
                    <a:pt x="1188" y="498"/>
                  </a:lnTo>
                  <a:lnTo>
                    <a:pt x="1218" y="468"/>
                  </a:lnTo>
                  <a:lnTo>
                    <a:pt x="1245" y="436"/>
                  </a:lnTo>
                  <a:lnTo>
                    <a:pt x="1271" y="403"/>
                  </a:lnTo>
                  <a:lnTo>
                    <a:pt x="1295" y="368"/>
                  </a:lnTo>
                  <a:lnTo>
                    <a:pt x="1317" y="332"/>
                  </a:lnTo>
                  <a:lnTo>
                    <a:pt x="1336" y="295"/>
                  </a:lnTo>
                  <a:lnTo>
                    <a:pt x="1354" y="255"/>
                  </a:lnTo>
                  <a:lnTo>
                    <a:pt x="1368" y="215"/>
                  </a:lnTo>
                  <a:lnTo>
                    <a:pt x="1381" y="174"/>
                  </a:lnTo>
                  <a:lnTo>
                    <a:pt x="1391" y="132"/>
                  </a:lnTo>
                  <a:lnTo>
                    <a:pt x="1397" y="88"/>
                  </a:lnTo>
                  <a:lnTo>
                    <a:pt x="1402" y="44"/>
                  </a:lnTo>
                  <a:lnTo>
                    <a:pt x="1403" y="0"/>
                  </a:lnTo>
                  <a:lnTo>
                    <a:pt x="1439" y="0"/>
                  </a:lnTo>
                  <a:lnTo>
                    <a:pt x="1438" y="45"/>
                  </a:lnTo>
                  <a:lnTo>
                    <a:pt x="1433" y="90"/>
                  </a:lnTo>
                  <a:lnTo>
                    <a:pt x="1426" y="133"/>
                  </a:lnTo>
                  <a:lnTo>
                    <a:pt x="1417" y="176"/>
                  </a:lnTo>
                  <a:lnTo>
                    <a:pt x="1405" y="219"/>
                  </a:lnTo>
                  <a:lnTo>
                    <a:pt x="1391" y="259"/>
                  </a:lnTo>
                  <a:lnTo>
                    <a:pt x="1374" y="299"/>
                  </a:lnTo>
                  <a:lnTo>
                    <a:pt x="1355" y="337"/>
                  </a:lnTo>
                  <a:lnTo>
                    <a:pt x="1334" y="375"/>
                  </a:lnTo>
                  <a:lnTo>
                    <a:pt x="1310" y="410"/>
                  </a:lnTo>
                  <a:lnTo>
                    <a:pt x="1285" y="444"/>
                  </a:lnTo>
                  <a:lnTo>
                    <a:pt x="1257" y="477"/>
                  </a:lnTo>
                  <a:lnTo>
                    <a:pt x="1228" y="508"/>
                  </a:lnTo>
                  <a:lnTo>
                    <a:pt x="1197" y="537"/>
                  </a:lnTo>
                  <a:lnTo>
                    <a:pt x="1165" y="565"/>
                  </a:lnTo>
                  <a:lnTo>
                    <a:pt x="1130" y="590"/>
                  </a:lnTo>
                  <a:lnTo>
                    <a:pt x="1095" y="613"/>
                  </a:lnTo>
                  <a:lnTo>
                    <a:pt x="1058" y="635"/>
                  </a:lnTo>
                  <a:lnTo>
                    <a:pt x="1019" y="654"/>
                  </a:lnTo>
                  <a:lnTo>
                    <a:pt x="980" y="671"/>
                  </a:lnTo>
                  <a:lnTo>
                    <a:pt x="939" y="685"/>
                  </a:lnTo>
                  <a:lnTo>
                    <a:pt x="897" y="697"/>
                  </a:lnTo>
                  <a:lnTo>
                    <a:pt x="854" y="707"/>
                  </a:lnTo>
                  <a:lnTo>
                    <a:pt x="810" y="713"/>
                  </a:lnTo>
                  <a:lnTo>
                    <a:pt x="765" y="718"/>
                  </a:lnTo>
                  <a:lnTo>
                    <a:pt x="720" y="719"/>
                  </a:lnTo>
                  <a:lnTo>
                    <a:pt x="675" y="718"/>
                  </a:lnTo>
                  <a:lnTo>
                    <a:pt x="630" y="713"/>
                  </a:lnTo>
                  <a:lnTo>
                    <a:pt x="586" y="707"/>
                  </a:lnTo>
                  <a:lnTo>
                    <a:pt x="543" y="697"/>
                  </a:lnTo>
                  <a:lnTo>
                    <a:pt x="501" y="685"/>
                  </a:lnTo>
                  <a:lnTo>
                    <a:pt x="460" y="671"/>
                  </a:lnTo>
                  <a:lnTo>
                    <a:pt x="420" y="654"/>
                  </a:lnTo>
                  <a:lnTo>
                    <a:pt x="382" y="635"/>
                  </a:lnTo>
                  <a:lnTo>
                    <a:pt x="345" y="613"/>
                  </a:lnTo>
                  <a:lnTo>
                    <a:pt x="309" y="590"/>
                  </a:lnTo>
                  <a:lnTo>
                    <a:pt x="275" y="565"/>
                  </a:lnTo>
                  <a:lnTo>
                    <a:pt x="242" y="537"/>
                  </a:lnTo>
                  <a:lnTo>
                    <a:pt x="212" y="508"/>
                  </a:lnTo>
                  <a:lnTo>
                    <a:pt x="182" y="477"/>
                  </a:lnTo>
                  <a:lnTo>
                    <a:pt x="155" y="444"/>
                  </a:lnTo>
                  <a:lnTo>
                    <a:pt x="130" y="410"/>
                  </a:lnTo>
                  <a:lnTo>
                    <a:pt x="106" y="375"/>
                  </a:lnTo>
                  <a:lnTo>
                    <a:pt x="85" y="337"/>
                  </a:lnTo>
                  <a:lnTo>
                    <a:pt x="66" y="299"/>
                  </a:lnTo>
                  <a:lnTo>
                    <a:pt x="49" y="259"/>
                  </a:lnTo>
                  <a:lnTo>
                    <a:pt x="35" y="219"/>
                  </a:lnTo>
                  <a:lnTo>
                    <a:pt x="23" y="176"/>
                  </a:lnTo>
                  <a:lnTo>
                    <a:pt x="13" y="133"/>
                  </a:lnTo>
                  <a:lnTo>
                    <a:pt x="6" y="90"/>
                  </a:lnTo>
                  <a:lnTo>
                    <a:pt x="2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2101850" y="3155950"/>
              <a:ext cx="915987" cy="266700"/>
            </a:xfrm>
            <a:custGeom>
              <a:avLst/>
              <a:gdLst/>
              <a:ahLst/>
              <a:cxnLst>
                <a:cxn ang="0">
                  <a:pos x="69" y="1"/>
                </a:cxn>
                <a:cxn ang="0">
                  <a:pos x="93" y="9"/>
                </a:cxn>
                <a:cxn ang="0">
                  <a:pos x="126" y="21"/>
                </a:cxn>
                <a:cxn ang="0">
                  <a:pos x="165" y="32"/>
                </a:cxn>
                <a:cxn ang="0">
                  <a:pos x="210" y="41"/>
                </a:cxn>
                <a:cxn ang="0">
                  <a:pos x="261" y="45"/>
                </a:cxn>
                <a:cxn ang="0">
                  <a:pos x="316" y="44"/>
                </a:cxn>
                <a:cxn ang="0">
                  <a:pos x="366" y="40"/>
                </a:cxn>
                <a:cxn ang="0">
                  <a:pos x="410" y="33"/>
                </a:cxn>
                <a:cxn ang="0">
                  <a:pos x="446" y="26"/>
                </a:cxn>
                <a:cxn ang="0">
                  <a:pos x="474" y="19"/>
                </a:cxn>
                <a:cxn ang="0">
                  <a:pos x="493" y="12"/>
                </a:cxn>
                <a:cxn ang="0">
                  <a:pos x="510" y="6"/>
                </a:cxn>
                <a:cxn ang="0">
                  <a:pos x="524" y="3"/>
                </a:cxn>
                <a:cxn ang="0">
                  <a:pos x="538" y="5"/>
                </a:cxn>
                <a:cxn ang="0">
                  <a:pos x="552" y="15"/>
                </a:cxn>
                <a:cxn ang="0">
                  <a:pos x="565" y="32"/>
                </a:cxn>
                <a:cxn ang="0">
                  <a:pos x="572" y="52"/>
                </a:cxn>
                <a:cxn ang="0">
                  <a:pos x="576" y="70"/>
                </a:cxn>
                <a:cxn ang="0">
                  <a:pos x="577" y="81"/>
                </a:cxn>
                <a:cxn ang="0">
                  <a:pos x="577" y="83"/>
                </a:cxn>
                <a:cxn ang="0">
                  <a:pos x="577" y="89"/>
                </a:cxn>
                <a:cxn ang="0">
                  <a:pos x="577" y="99"/>
                </a:cxn>
                <a:cxn ang="0">
                  <a:pos x="573" y="109"/>
                </a:cxn>
                <a:cxn ang="0">
                  <a:pos x="564" y="119"/>
                </a:cxn>
                <a:cxn ang="0">
                  <a:pos x="538" y="130"/>
                </a:cxn>
                <a:cxn ang="0">
                  <a:pos x="501" y="143"/>
                </a:cxn>
                <a:cxn ang="0">
                  <a:pos x="462" y="153"/>
                </a:cxn>
                <a:cxn ang="0">
                  <a:pos x="421" y="161"/>
                </a:cxn>
                <a:cxn ang="0">
                  <a:pos x="373" y="166"/>
                </a:cxn>
                <a:cxn ang="0">
                  <a:pos x="319" y="168"/>
                </a:cxn>
                <a:cxn ang="0">
                  <a:pos x="287" y="168"/>
                </a:cxn>
                <a:cxn ang="0">
                  <a:pos x="275" y="168"/>
                </a:cxn>
                <a:cxn ang="0">
                  <a:pos x="252" y="168"/>
                </a:cxn>
                <a:cxn ang="0">
                  <a:pos x="222" y="166"/>
                </a:cxn>
                <a:cxn ang="0">
                  <a:pos x="186" y="163"/>
                </a:cxn>
                <a:cxn ang="0">
                  <a:pos x="146" y="158"/>
                </a:cxn>
                <a:cxn ang="0">
                  <a:pos x="104" y="151"/>
                </a:cxn>
                <a:cxn ang="0">
                  <a:pos x="64" y="141"/>
                </a:cxn>
                <a:cxn ang="0">
                  <a:pos x="26" y="128"/>
                </a:cxn>
                <a:cxn ang="0">
                  <a:pos x="23" y="126"/>
                </a:cxn>
                <a:cxn ang="0">
                  <a:pos x="16" y="121"/>
                </a:cxn>
                <a:cxn ang="0">
                  <a:pos x="8" y="112"/>
                </a:cxn>
                <a:cxn ang="0">
                  <a:pos x="2" y="100"/>
                </a:cxn>
                <a:cxn ang="0">
                  <a:pos x="1" y="85"/>
                </a:cxn>
                <a:cxn ang="0">
                  <a:pos x="25" y="24"/>
                </a:cxn>
                <a:cxn ang="0">
                  <a:pos x="26" y="21"/>
                </a:cxn>
                <a:cxn ang="0">
                  <a:pos x="30" y="15"/>
                </a:cxn>
                <a:cxn ang="0">
                  <a:pos x="37" y="8"/>
                </a:cxn>
                <a:cxn ang="0">
                  <a:pos x="47" y="2"/>
                </a:cxn>
                <a:cxn ang="0">
                  <a:pos x="61" y="0"/>
                </a:cxn>
              </a:cxnLst>
              <a:rect l="0" t="0" r="r" b="b"/>
              <a:pathLst>
                <a:path w="577" h="168">
                  <a:moveTo>
                    <a:pt x="61" y="0"/>
                  </a:moveTo>
                  <a:lnTo>
                    <a:pt x="69" y="1"/>
                  </a:lnTo>
                  <a:lnTo>
                    <a:pt x="78" y="4"/>
                  </a:lnTo>
                  <a:lnTo>
                    <a:pt x="93" y="9"/>
                  </a:lnTo>
                  <a:lnTo>
                    <a:pt x="108" y="15"/>
                  </a:lnTo>
                  <a:lnTo>
                    <a:pt x="126" y="21"/>
                  </a:lnTo>
                  <a:lnTo>
                    <a:pt x="145" y="26"/>
                  </a:lnTo>
                  <a:lnTo>
                    <a:pt x="165" y="32"/>
                  </a:lnTo>
                  <a:lnTo>
                    <a:pt x="187" y="36"/>
                  </a:lnTo>
                  <a:lnTo>
                    <a:pt x="210" y="41"/>
                  </a:lnTo>
                  <a:lnTo>
                    <a:pt x="235" y="44"/>
                  </a:lnTo>
                  <a:lnTo>
                    <a:pt x="261" y="45"/>
                  </a:lnTo>
                  <a:lnTo>
                    <a:pt x="289" y="46"/>
                  </a:lnTo>
                  <a:lnTo>
                    <a:pt x="316" y="44"/>
                  </a:lnTo>
                  <a:lnTo>
                    <a:pt x="342" y="42"/>
                  </a:lnTo>
                  <a:lnTo>
                    <a:pt x="366" y="40"/>
                  </a:lnTo>
                  <a:lnTo>
                    <a:pt x="389" y="36"/>
                  </a:lnTo>
                  <a:lnTo>
                    <a:pt x="410" y="33"/>
                  </a:lnTo>
                  <a:lnTo>
                    <a:pt x="430" y="30"/>
                  </a:lnTo>
                  <a:lnTo>
                    <a:pt x="446" y="26"/>
                  </a:lnTo>
                  <a:lnTo>
                    <a:pt x="461" y="22"/>
                  </a:lnTo>
                  <a:lnTo>
                    <a:pt x="474" y="19"/>
                  </a:lnTo>
                  <a:lnTo>
                    <a:pt x="484" y="16"/>
                  </a:lnTo>
                  <a:lnTo>
                    <a:pt x="493" y="12"/>
                  </a:lnTo>
                  <a:lnTo>
                    <a:pt x="501" y="9"/>
                  </a:lnTo>
                  <a:lnTo>
                    <a:pt x="510" y="6"/>
                  </a:lnTo>
                  <a:lnTo>
                    <a:pt x="517" y="4"/>
                  </a:lnTo>
                  <a:lnTo>
                    <a:pt x="524" y="3"/>
                  </a:lnTo>
                  <a:lnTo>
                    <a:pt x="531" y="3"/>
                  </a:lnTo>
                  <a:lnTo>
                    <a:pt x="538" y="5"/>
                  </a:lnTo>
                  <a:lnTo>
                    <a:pt x="546" y="9"/>
                  </a:lnTo>
                  <a:lnTo>
                    <a:pt x="552" y="15"/>
                  </a:lnTo>
                  <a:lnTo>
                    <a:pt x="559" y="23"/>
                  </a:lnTo>
                  <a:lnTo>
                    <a:pt x="565" y="32"/>
                  </a:lnTo>
                  <a:lnTo>
                    <a:pt x="569" y="42"/>
                  </a:lnTo>
                  <a:lnTo>
                    <a:pt x="572" y="52"/>
                  </a:lnTo>
                  <a:lnTo>
                    <a:pt x="574" y="61"/>
                  </a:lnTo>
                  <a:lnTo>
                    <a:pt x="576" y="70"/>
                  </a:lnTo>
                  <a:lnTo>
                    <a:pt x="577" y="77"/>
                  </a:lnTo>
                  <a:lnTo>
                    <a:pt x="577" y="81"/>
                  </a:lnTo>
                  <a:lnTo>
                    <a:pt x="577" y="82"/>
                  </a:lnTo>
                  <a:lnTo>
                    <a:pt x="577" y="83"/>
                  </a:lnTo>
                  <a:lnTo>
                    <a:pt x="577" y="86"/>
                  </a:lnTo>
                  <a:lnTo>
                    <a:pt x="577" y="89"/>
                  </a:lnTo>
                  <a:lnTo>
                    <a:pt x="577" y="94"/>
                  </a:lnTo>
                  <a:lnTo>
                    <a:pt x="577" y="99"/>
                  </a:lnTo>
                  <a:lnTo>
                    <a:pt x="575" y="104"/>
                  </a:lnTo>
                  <a:lnTo>
                    <a:pt x="573" y="109"/>
                  </a:lnTo>
                  <a:lnTo>
                    <a:pt x="569" y="115"/>
                  </a:lnTo>
                  <a:lnTo>
                    <a:pt x="564" y="119"/>
                  </a:lnTo>
                  <a:lnTo>
                    <a:pt x="557" y="123"/>
                  </a:lnTo>
                  <a:lnTo>
                    <a:pt x="538" y="130"/>
                  </a:lnTo>
                  <a:lnTo>
                    <a:pt x="520" y="137"/>
                  </a:lnTo>
                  <a:lnTo>
                    <a:pt x="501" y="143"/>
                  </a:lnTo>
                  <a:lnTo>
                    <a:pt x="482" y="148"/>
                  </a:lnTo>
                  <a:lnTo>
                    <a:pt x="462" y="153"/>
                  </a:lnTo>
                  <a:lnTo>
                    <a:pt x="442" y="158"/>
                  </a:lnTo>
                  <a:lnTo>
                    <a:pt x="421" y="161"/>
                  </a:lnTo>
                  <a:lnTo>
                    <a:pt x="398" y="164"/>
                  </a:lnTo>
                  <a:lnTo>
                    <a:pt x="373" y="166"/>
                  </a:lnTo>
                  <a:lnTo>
                    <a:pt x="347" y="168"/>
                  </a:lnTo>
                  <a:lnTo>
                    <a:pt x="319" y="168"/>
                  </a:lnTo>
                  <a:lnTo>
                    <a:pt x="289" y="168"/>
                  </a:lnTo>
                  <a:lnTo>
                    <a:pt x="287" y="168"/>
                  </a:lnTo>
                  <a:lnTo>
                    <a:pt x="282" y="168"/>
                  </a:lnTo>
                  <a:lnTo>
                    <a:pt x="275" y="168"/>
                  </a:lnTo>
                  <a:lnTo>
                    <a:pt x="265" y="168"/>
                  </a:lnTo>
                  <a:lnTo>
                    <a:pt x="252" y="168"/>
                  </a:lnTo>
                  <a:lnTo>
                    <a:pt x="238" y="167"/>
                  </a:lnTo>
                  <a:lnTo>
                    <a:pt x="222" y="166"/>
                  </a:lnTo>
                  <a:lnTo>
                    <a:pt x="204" y="165"/>
                  </a:lnTo>
                  <a:lnTo>
                    <a:pt x="186" y="163"/>
                  </a:lnTo>
                  <a:lnTo>
                    <a:pt x="166" y="161"/>
                  </a:lnTo>
                  <a:lnTo>
                    <a:pt x="146" y="158"/>
                  </a:lnTo>
                  <a:lnTo>
                    <a:pt x="125" y="155"/>
                  </a:lnTo>
                  <a:lnTo>
                    <a:pt x="104" y="151"/>
                  </a:lnTo>
                  <a:lnTo>
                    <a:pt x="84" y="146"/>
                  </a:lnTo>
                  <a:lnTo>
                    <a:pt x="64" y="141"/>
                  </a:lnTo>
                  <a:lnTo>
                    <a:pt x="44" y="135"/>
                  </a:lnTo>
                  <a:lnTo>
                    <a:pt x="26" y="128"/>
                  </a:lnTo>
                  <a:lnTo>
                    <a:pt x="25" y="128"/>
                  </a:lnTo>
                  <a:lnTo>
                    <a:pt x="23" y="126"/>
                  </a:lnTo>
                  <a:lnTo>
                    <a:pt x="20" y="124"/>
                  </a:lnTo>
                  <a:lnTo>
                    <a:pt x="16" y="121"/>
                  </a:lnTo>
                  <a:lnTo>
                    <a:pt x="12" y="117"/>
                  </a:lnTo>
                  <a:lnTo>
                    <a:pt x="8" y="112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1" y="85"/>
                  </a:lnTo>
                  <a:lnTo>
                    <a:pt x="2" y="76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8" y="18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7" y="8"/>
                  </a:lnTo>
                  <a:lnTo>
                    <a:pt x="42" y="5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1370013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1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1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1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1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3595688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2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2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2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2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473200" y="2060575"/>
              <a:ext cx="2174875" cy="3000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334" y="0"/>
                </a:cxn>
                <a:cxn ang="0">
                  <a:pos x="1344" y="1"/>
                </a:cxn>
                <a:cxn ang="0">
                  <a:pos x="1352" y="5"/>
                </a:cxn>
                <a:cxn ang="0">
                  <a:pos x="1359" y="10"/>
                </a:cxn>
                <a:cxn ang="0">
                  <a:pos x="1365" y="18"/>
                </a:cxn>
                <a:cxn ang="0">
                  <a:pos x="1369" y="26"/>
                </a:cxn>
                <a:cxn ang="0">
                  <a:pos x="1370" y="36"/>
                </a:cxn>
                <a:cxn ang="0">
                  <a:pos x="1370" y="153"/>
                </a:cxn>
                <a:cxn ang="0">
                  <a:pos x="1369" y="162"/>
                </a:cxn>
                <a:cxn ang="0">
                  <a:pos x="1365" y="171"/>
                </a:cxn>
                <a:cxn ang="0">
                  <a:pos x="1359" y="178"/>
                </a:cxn>
                <a:cxn ang="0">
                  <a:pos x="1352" y="184"/>
                </a:cxn>
                <a:cxn ang="0">
                  <a:pos x="1344" y="187"/>
                </a:cxn>
                <a:cxn ang="0">
                  <a:pos x="1334" y="189"/>
                </a:cxn>
                <a:cxn ang="0">
                  <a:pos x="36" y="189"/>
                </a:cxn>
                <a:cxn ang="0">
                  <a:pos x="26" y="187"/>
                </a:cxn>
                <a:cxn ang="0">
                  <a:pos x="18" y="184"/>
                </a:cxn>
                <a:cxn ang="0">
                  <a:pos x="10" y="178"/>
                </a:cxn>
                <a:cxn ang="0">
                  <a:pos x="5" y="171"/>
                </a:cxn>
                <a:cxn ang="0">
                  <a:pos x="1" y="162"/>
                </a:cxn>
                <a:cxn ang="0">
                  <a:pos x="0" y="153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1370" h="189">
                  <a:moveTo>
                    <a:pt x="36" y="0"/>
                  </a:moveTo>
                  <a:lnTo>
                    <a:pt x="1334" y="0"/>
                  </a:lnTo>
                  <a:lnTo>
                    <a:pt x="1344" y="1"/>
                  </a:lnTo>
                  <a:lnTo>
                    <a:pt x="1352" y="5"/>
                  </a:lnTo>
                  <a:lnTo>
                    <a:pt x="1359" y="10"/>
                  </a:lnTo>
                  <a:lnTo>
                    <a:pt x="1365" y="18"/>
                  </a:lnTo>
                  <a:lnTo>
                    <a:pt x="1369" y="26"/>
                  </a:lnTo>
                  <a:lnTo>
                    <a:pt x="1370" y="36"/>
                  </a:lnTo>
                  <a:lnTo>
                    <a:pt x="1370" y="153"/>
                  </a:lnTo>
                  <a:lnTo>
                    <a:pt x="1369" y="162"/>
                  </a:lnTo>
                  <a:lnTo>
                    <a:pt x="1365" y="171"/>
                  </a:lnTo>
                  <a:lnTo>
                    <a:pt x="1359" y="178"/>
                  </a:lnTo>
                  <a:lnTo>
                    <a:pt x="1352" y="184"/>
                  </a:lnTo>
                  <a:lnTo>
                    <a:pt x="1344" y="187"/>
                  </a:lnTo>
                  <a:lnTo>
                    <a:pt x="1334" y="189"/>
                  </a:lnTo>
                  <a:lnTo>
                    <a:pt x="36" y="189"/>
                  </a:lnTo>
                  <a:lnTo>
                    <a:pt x="26" y="187"/>
                  </a:lnTo>
                  <a:lnTo>
                    <a:pt x="18" y="184"/>
                  </a:lnTo>
                  <a:lnTo>
                    <a:pt x="10" y="178"/>
                  </a:lnTo>
                  <a:lnTo>
                    <a:pt x="5" y="171"/>
                  </a:lnTo>
                  <a:lnTo>
                    <a:pt x="1" y="162"/>
                  </a:lnTo>
                  <a:lnTo>
                    <a:pt x="0" y="153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6" name="Group 45"/>
          <p:cNvGrpSpPr/>
          <p:nvPr/>
        </p:nvGrpSpPr>
        <p:grpSpPr>
          <a:xfrm>
            <a:off x="4015003" y="2818392"/>
            <a:ext cx="1072532" cy="667991"/>
            <a:chOff x="1370013" y="2060575"/>
            <a:chExt cx="2381250" cy="2063750"/>
          </a:xfrm>
        </p:grpSpPr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1524000" y="2232025"/>
              <a:ext cx="2073275" cy="1892300"/>
            </a:xfrm>
            <a:custGeom>
              <a:avLst/>
              <a:gdLst/>
              <a:ahLst/>
              <a:cxnLst>
                <a:cxn ang="0">
                  <a:pos x="1306" y="0"/>
                </a:cxn>
                <a:cxn ang="0">
                  <a:pos x="1180" y="1192"/>
                </a:cxn>
                <a:cxn ang="0">
                  <a:pos x="128" y="1192"/>
                </a:cxn>
                <a:cxn ang="0">
                  <a:pos x="0" y="36"/>
                </a:cxn>
                <a:cxn ang="0">
                  <a:pos x="1306" y="0"/>
                </a:cxn>
              </a:cxnLst>
              <a:rect l="0" t="0" r="r" b="b"/>
              <a:pathLst>
                <a:path w="1306" h="1192">
                  <a:moveTo>
                    <a:pt x="1306" y="0"/>
                  </a:moveTo>
                  <a:lnTo>
                    <a:pt x="1180" y="1192"/>
                  </a:lnTo>
                  <a:lnTo>
                    <a:pt x="128" y="1192"/>
                  </a:lnTo>
                  <a:lnTo>
                    <a:pt x="0" y="36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1417638" y="2211388"/>
              <a:ext cx="2284412" cy="11414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2" y="88"/>
                </a:cxn>
                <a:cxn ang="0">
                  <a:pos x="59" y="174"/>
                </a:cxn>
                <a:cxn ang="0">
                  <a:pos x="86" y="255"/>
                </a:cxn>
                <a:cxn ang="0">
                  <a:pos x="123" y="332"/>
                </a:cxn>
                <a:cxn ang="0">
                  <a:pos x="168" y="403"/>
                </a:cxn>
                <a:cxn ang="0">
                  <a:pos x="222" y="468"/>
                </a:cxn>
                <a:cxn ang="0">
                  <a:pos x="283" y="525"/>
                </a:cxn>
                <a:cxn ang="0">
                  <a:pos x="351" y="575"/>
                </a:cxn>
                <a:cxn ang="0">
                  <a:pos x="425" y="616"/>
                </a:cxn>
                <a:cxn ang="0">
                  <a:pos x="504" y="648"/>
                </a:cxn>
                <a:cxn ang="0">
                  <a:pos x="588" y="671"/>
                </a:cxn>
                <a:cxn ang="0">
                  <a:pos x="675" y="682"/>
                </a:cxn>
                <a:cxn ang="0">
                  <a:pos x="765" y="682"/>
                </a:cxn>
                <a:cxn ang="0">
                  <a:pos x="852" y="671"/>
                </a:cxn>
                <a:cxn ang="0">
                  <a:pos x="936" y="648"/>
                </a:cxn>
                <a:cxn ang="0">
                  <a:pos x="1015" y="616"/>
                </a:cxn>
                <a:cxn ang="0">
                  <a:pos x="1088" y="575"/>
                </a:cxn>
                <a:cxn ang="0">
                  <a:pos x="1156" y="525"/>
                </a:cxn>
                <a:cxn ang="0">
                  <a:pos x="1218" y="468"/>
                </a:cxn>
                <a:cxn ang="0">
                  <a:pos x="1271" y="403"/>
                </a:cxn>
                <a:cxn ang="0">
                  <a:pos x="1317" y="332"/>
                </a:cxn>
                <a:cxn ang="0">
                  <a:pos x="1354" y="255"/>
                </a:cxn>
                <a:cxn ang="0">
                  <a:pos x="1381" y="174"/>
                </a:cxn>
                <a:cxn ang="0">
                  <a:pos x="1397" y="88"/>
                </a:cxn>
                <a:cxn ang="0">
                  <a:pos x="1403" y="0"/>
                </a:cxn>
                <a:cxn ang="0">
                  <a:pos x="1438" y="45"/>
                </a:cxn>
                <a:cxn ang="0">
                  <a:pos x="1426" y="133"/>
                </a:cxn>
                <a:cxn ang="0">
                  <a:pos x="1405" y="219"/>
                </a:cxn>
                <a:cxn ang="0">
                  <a:pos x="1374" y="299"/>
                </a:cxn>
                <a:cxn ang="0">
                  <a:pos x="1334" y="375"/>
                </a:cxn>
                <a:cxn ang="0">
                  <a:pos x="1285" y="444"/>
                </a:cxn>
                <a:cxn ang="0">
                  <a:pos x="1228" y="508"/>
                </a:cxn>
                <a:cxn ang="0">
                  <a:pos x="1165" y="565"/>
                </a:cxn>
                <a:cxn ang="0">
                  <a:pos x="1095" y="613"/>
                </a:cxn>
                <a:cxn ang="0">
                  <a:pos x="1019" y="654"/>
                </a:cxn>
                <a:cxn ang="0">
                  <a:pos x="939" y="685"/>
                </a:cxn>
                <a:cxn ang="0">
                  <a:pos x="854" y="707"/>
                </a:cxn>
                <a:cxn ang="0">
                  <a:pos x="765" y="718"/>
                </a:cxn>
                <a:cxn ang="0">
                  <a:pos x="675" y="718"/>
                </a:cxn>
                <a:cxn ang="0">
                  <a:pos x="586" y="707"/>
                </a:cxn>
                <a:cxn ang="0">
                  <a:pos x="501" y="685"/>
                </a:cxn>
                <a:cxn ang="0">
                  <a:pos x="420" y="654"/>
                </a:cxn>
                <a:cxn ang="0">
                  <a:pos x="345" y="613"/>
                </a:cxn>
                <a:cxn ang="0">
                  <a:pos x="275" y="565"/>
                </a:cxn>
                <a:cxn ang="0">
                  <a:pos x="212" y="508"/>
                </a:cxn>
                <a:cxn ang="0">
                  <a:pos x="155" y="444"/>
                </a:cxn>
                <a:cxn ang="0">
                  <a:pos x="106" y="375"/>
                </a:cxn>
                <a:cxn ang="0">
                  <a:pos x="66" y="299"/>
                </a:cxn>
                <a:cxn ang="0">
                  <a:pos x="35" y="219"/>
                </a:cxn>
                <a:cxn ang="0">
                  <a:pos x="13" y="133"/>
                </a:cxn>
                <a:cxn ang="0">
                  <a:pos x="2" y="45"/>
                </a:cxn>
              </a:cxnLst>
              <a:rect l="0" t="0" r="r" b="b"/>
              <a:pathLst>
                <a:path w="1439" h="719">
                  <a:moveTo>
                    <a:pt x="0" y="0"/>
                  </a:moveTo>
                  <a:lnTo>
                    <a:pt x="36" y="0"/>
                  </a:lnTo>
                  <a:lnTo>
                    <a:pt x="38" y="44"/>
                  </a:lnTo>
                  <a:lnTo>
                    <a:pt x="42" y="88"/>
                  </a:lnTo>
                  <a:lnTo>
                    <a:pt x="49" y="132"/>
                  </a:lnTo>
                  <a:lnTo>
                    <a:pt x="59" y="174"/>
                  </a:lnTo>
                  <a:lnTo>
                    <a:pt x="71" y="215"/>
                  </a:lnTo>
                  <a:lnTo>
                    <a:pt x="86" y="255"/>
                  </a:lnTo>
                  <a:lnTo>
                    <a:pt x="103" y="295"/>
                  </a:lnTo>
                  <a:lnTo>
                    <a:pt x="123" y="332"/>
                  </a:lnTo>
                  <a:lnTo>
                    <a:pt x="145" y="368"/>
                  </a:lnTo>
                  <a:lnTo>
                    <a:pt x="168" y="403"/>
                  </a:lnTo>
                  <a:lnTo>
                    <a:pt x="194" y="436"/>
                  </a:lnTo>
                  <a:lnTo>
                    <a:pt x="222" y="468"/>
                  </a:lnTo>
                  <a:lnTo>
                    <a:pt x="252" y="498"/>
                  </a:lnTo>
                  <a:lnTo>
                    <a:pt x="283" y="525"/>
                  </a:lnTo>
                  <a:lnTo>
                    <a:pt x="317" y="551"/>
                  </a:lnTo>
                  <a:lnTo>
                    <a:pt x="351" y="575"/>
                  </a:lnTo>
                  <a:lnTo>
                    <a:pt x="388" y="597"/>
                  </a:lnTo>
                  <a:lnTo>
                    <a:pt x="425" y="616"/>
                  </a:lnTo>
                  <a:lnTo>
                    <a:pt x="464" y="634"/>
                  </a:lnTo>
                  <a:lnTo>
                    <a:pt x="504" y="648"/>
                  </a:lnTo>
                  <a:lnTo>
                    <a:pt x="545" y="661"/>
                  </a:lnTo>
                  <a:lnTo>
                    <a:pt x="588" y="671"/>
                  </a:lnTo>
                  <a:lnTo>
                    <a:pt x="631" y="677"/>
                  </a:lnTo>
                  <a:lnTo>
                    <a:pt x="675" y="682"/>
                  </a:lnTo>
                  <a:lnTo>
                    <a:pt x="720" y="683"/>
                  </a:lnTo>
                  <a:lnTo>
                    <a:pt x="765" y="682"/>
                  </a:lnTo>
                  <a:lnTo>
                    <a:pt x="809" y="677"/>
                  </a:lnTo>
                  <a:lnTo>
                    <a:pt x="852" y="671"/>
                  </a:lnTo>
                  <a:lnTo>
                    <a:pt x="894" y="661"/>
                  </a:lnTo>
                  <a:lnTo>
                    <a:pt x="936" y="648"/>
                  </a:lnTo>
                  <a:lnTo>
                    <a:pt x="976" y="634"/>
                  </a:lnTo>
                  <a:lnTo>
                    <a:pt x="1015" y="616"/>
                  </a:lnTo>
                  <a:lnTo>
                    <a:pt x="1053" y="597"/>
                  </a:lnTo>
                  <a:lnTo>
                    <a:pt x="1088" y="575"/>
                  </a:lnTo>
                  <a:lnTo>
                    <a:pt x="1123" y="551"/>
                  </a:lnTo>
                  <a:lnTo>
                    <a:pt x="1156" y="525"/>
                  </a:lnTo>
                  <a:lnTo>
                    <a:pt x="1188" y="498"/>
                  </a:lnTo>
                  <a:lnTo>
                    <a:pt x="1218" y="468"/>
                  </a:lnTo>
                  <a:lnTo>
                    <a:pt x="1245" y="436"/>
                  </a:lnTo>
                  <a:lnTo>
                    <a:pt x="1271" y="403"/>
                  </a:lnTo>
                  <a:lnTo>
                    <a:pt x="1295" y="368"/>
                  </a:lnTo>
                  <a:lnTo>
                    <a:pt x="1317" y="332"/>
                  </a:lnTo>
                  <a:lnTo>
                    <a:pt x="1336" y="295"/>
                  </a:lnTo>
                  <a:lnTo>
                    <a:pt x="1354" y="255"/>
                  </a:lnTo>
                  <a:lnTo>
                    <a:pt x="1368" y="215"/>
                  </a:lnTo>
                  <a:lnTo>
                    <a:pt x="1381" y="174"/>
                  </a:lnTo>
                  <a:lnTo>
                    <a:pt x="1391" y="132"/>
                  </a:lnTo>
                  <a:lnTo>
                    <a:pt x="1397" y="88"/>
                  </a:lnTo>
                  <a:lnTo>
                    <a:pt x="1402" y="44"/>
                  </a:lnTo>
                  <a:lnTo>
                    <a:pt x="1403" y="0"/>
                  </a:lnTo>
                  <a:lnTo>
                    <a:pt x="1439" y="0"/>
                  </a:lnTo>
                  <a:lnTo>
                    <a:pt x="1438" y="45"/>
                  </a:lnTo>
                  <a:lnTo>
                    <a:pt x="1433" y="90"/>
                  </a:lnTo>
                  <a:lnTo>
                    <a:pt x="1426" y="133"/>
                  </a:lnTo>
                  <a:lnTo>
                    <a:pt x="1417" y="176"/>
                  </a:lnTo>
                  <a:lnTo>
                    <a:pt x="1405" y="219"/>
                  </a:lnTo>
                  <a:lnTo>
                    <a:pt x="1391" y="259"/>
                  </a:lnTo>
                  <a:lnTo>
                    <a:pt x="1374" y="299"/>
                  </a:lnTo>
                  <a:lnTo>
                    <a:pt x="1355" y="337"/>
                  </a:lnTo>
                  <a:lnTo>
                    <a:pt x="1334" y="375"/>
                  </a:lnTo>
                  <a:lnTo>
                    <a:pt x="1310" y="410"/>
                  </a:lnTo>
                  <a:lnTo>
                    <a:pt x="1285" y="444"/>
                  </a:lnTo>
                  <a:lnTo>
                    <a:pt x="1257" y="477"/>
                  </a:lnTo>
                  <a:lnTo>
                    <a:pt x="1228" y="508"/>
                  </a:lnTo>
                  <a:lnTo>
                    <a:pt x="1197" y="537"/>
                  </a:lnTo>
                  <a:lnTo>
                    <a:pt x="1165" y="565"/>
                  </a:lnTo>
                  <a:lnTo>
                    <a:pt x="1130" y="590"/>
                  </a:lnTo>
                  <a:lnTo>
                    <a:pt x="1095" y="613"/>
                  </a:lnTo>
                  <a:lnTo>
                    <a:pt x="1058" y="635"/>
                  </a:lnTo>
                  <a:lnTo>
                    <a:pt x="1019" y="654"/>
                  </a:lnTo>
                  <a:lnTo>
                    <a:pt x="980" y="671"/>
                  </a:lnTo>
                  <a:lnTo>
                    <a:pt x="939" y="685"/>
                  </a:lnTo>
                  <a:lnTo>
                    <a:pt x="897" y="697"/>
                  </a:lnTo>
                  <a:lnTo>
                    <a:pt x="854" y="707"/>
                  </a:lnTo>
                  <a:lnTo>
                    <a:pt x="810" y="713"/>
                  </a:lnTo>
                  <a:lnTo>
                    <a:pt x="765" y="718"/>
                  </a:lnTo>
                  <a:lnTo>
                    <a:pt x="720" y="719"/>
                  </a:lnTo>
                  <a:lnTo>
                    <a:pt x="675" y="718"/>
                  </a:lnTo>
                  <a:lnTo>
                    <a:pt x="630" y="713"/>
                  </a:lnTo>
                  <a:lnTo>
                    <a:pt x="586" y="707"/>
                  </a:lnTo>
                  <a:lnTo>
                    <a:pt x="543" y="697"/>
                  </a:lnTo>
                  <a:lnTo>
                    <a:pt x="501" y="685"/>
                  </a:lnTo>
                  <a:lnTo>
                    <a:pt x="460" y="671"/>
                  </a:lnTo>
                  <a:lnTo>
                    <a:pt x="420" y="654"/>
                  </a:lnTo>
                  <a:lnTo>
                    <a:pt x="382" y="635"/>
                  </a:lnTo>
                  <a:lnTo>
                    <a:pt x="345" y="613"/>
                  </a:lnTo>
                  <a:lnTo>
                    <a:pt x="309" y="590"/>
                  </a:lnTo>
                  <a:lnTo>
                    <a:pt x="275" y="565"/>
                  </a:lnTo>
                  <a:lnTo>
                    <a:pt x="242" y="537"/>
                  </a:lnTo>
                  <a:lnTo>
                    <a:pt x="212" y="508"/>
                  </a:lnTo>
                  <a:lnTo>
                    <a:pt x="182" y="477"/>
                  </a:lnTo>
                  <a:lnTo>
                    <a:pt x="155" y="444"/>
                  </a:lnTo>
                  <a:lnTo>
                    <a:pt x="130" y="410"/>
                  </a:lnTo>
                  <a:lnTo>
                    <a:pt x="106" y="375"/>
                  </a:lnTo>
                  <a:lnTo>
                    <a:pt x="85" y="337"/>
                  </a:lnTo>
                  <a:lnTo>
                    <a:pt x="66" y="299"/>
                  </a:lnTo>
                  <a:lnTo>
                    <a:pt x="49" y="259"/>
                  </a:lnTo>
                  <a:lnTo>
                    <a:pt x="35" y="219"/>
                  </a:lnTo>
                  <a:lnTo>
                    <a:pt x="23" y="176"/>
                  </a:lnTo>
                  <a:lnTo>
                    <a:pt x="13" y="133"/>
                  </a:lnTo>
                  <a:lnTo>
                    <a:pt x="6" y="90"/>
                  </a:lnTo>
                  <a:lnTo>
                    <a:pt x="2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9" name="Freeform 8"/>
            <p:cNvSpPr>
              <a:spLocks/>
            </p:cNvSpPr>
            <p:nvPr/>
          </p:nvSpPr>
          <p:spPr bwMode="auto">
            <a:xfrm>
              <a:off x="2101850" y="3155950"/>
              <a:ext cx="915987" cy="266700"/>
            </a:xfrm>
            <a:custGeom>
              <a:avLst/>
              <a:gdLst/>
              <a:ahLst/>
              <a:cxnLst>
                <a:cxn ang="0">
                  <a:pos x="69" y="1"/>
                </a:cxn>
                <a:cxn ang="0">
                  <a:pos x="93" y="9"/>
                </a:cxn>
                <a:cxn ang="0">
                  <a:pos x="126" y="21"/>
                </a:cxn>
                <a:cxn ang="0">
                  <a:pos x="165" y="32"/>
                </a:cxn>
                <a:cxn ang="0">
                  <a:pos x="210" y="41"/>
                </a:cxn>
                <a:cxn ang="0">
                  <a:pos x="261" y="45"/>
                </a:cxn>
                <a:cxn ang="0">
                  <a:pos x="316" y="44"/>
                </a:cxn>
                <a:cxn ang="0">
                  <a:pos x="366" y="40"/>
                </a:cxn>
                <a:cxn ang="0">
                  <a:pos x="410" y="33"/>
                </a:cxn>
                <a:cxn ang="0">
                  <a:pos x="446" y="26"/>
                </a:cxn>
                <a:cxn ang="0">
                  <a:pos x="474" y="19"/>
                </a:cxn>
                <a:cxn ang="0">
                  <a:pos x="493" y="12"/>
                </a:cxn>
                <a:cxn ang="0">
                  <a:pos x="510" y="6"/>
                </a:cxn>
                <a:cxn ang="0">
                  <a:pos x="524" y="3"/>
                </a:cxn>
                <a:cxn ang="0">
                  <a:pos x="538" y="5"/>
                </a:cxn>
                <a:cxn ang="0">
                  <a:pos x="552" y="15"/>
                </a:cxn>
                <a:cxn ang="0">
                  <a:pos x="565" y="32"/>
                </a:cxn>
                <a:cxn ang="0">
                  <a:pos x="572" y="52"/>
                </a:cxn>
                <a:cxn ang="0">
                  <a:pos x="576" y="70"/>
                </a:cxn>
                <a:cxn ang="0">
                  <a:pos x="577" y="81"/>
                </a:cxn>
                <a:cxn ang="0">
                  <a:pos x="577" y="83"/>
                </a:cxn>
                <a:cxn ang="0">
                  <a:pos x="577" y="89"/>
                </a:cxn>
                <a:cxn ang="0">
                  <a:pos x="577" y="99"/>
                </a:cxn>
                <a:cxn ang="0">
                  <a:pos x="573" y="109"/>
                </a:cxn>
                <a:cxn ang="0">
                  <a:pos x="564" y="119"/>
                </a:cxn>
                <a:cxn ang="0">
                  <a:pos x="538" y="130"/>
                </a:cxn>
                <a:cxn ang="0">
                  <a:pos x="501" y="143"/>
                </a:cxn>
                <a:cxn ang="0">
                  <a:pos x="462" y="153"/>
                </a:cxn>
                <a:cxn ang="0">
                  <a:pos x="421" y="161"/>
                </a:cxn>
                <a:cxn ang="0">
                  <a:pos x="373" y="166"/>
                </a:cxn>
                <a:cxn ang="0">
                  <a:pos x="319" y="168"/>
                </a:cxn>
                <a:cxn ang="0">
                  <a:pos x="287" y="168"/>
                </a:cxn>
                <a:cxn ang="0">
                  <a:pos x="275" y="168"/>
                </a:cxn>
                <a:cxn ang="0">
                  <a:pos x="252" y="168"/>
                </a:cxn>
                <a:cxn ang="0">
                  <a:pos x="222" y="166"/>
                </a:cxn>
                <a:cxn ang="0">
                  <a:pos x="186" y="163"/>
                </a:cxn>
                <a:cxn ang="0">
                  <a:pos x="146" y="158"/>
                </a:cxn>
                <a:cxn ang="0">
                  <a:pos x="104" y="151"/>
                </a:cxn>
                <a:cxn ang="0">
                  <a:pos x="64" y="141"/>
                </a:cxn>
                <a:cxn ang="0">
                  <a:pos x="26" y="128"/>
                </a:cxn>
                <a:cxn ang="0">
                  <a:pos x="23" y="126"/>
                </a:cxn>
                <a:cxn ang="0">
                  <a:pos x="16" y="121"/>
                </a:cxn>
                <a:cxn ang="0">
                  <a:pos x="8" y="112"/>
                </a:cxn>
                <a:cxn ang="0">
                  <a:pos x="2" y="100"/>
                </a:cxn>
                <a:cxn ang="0">
                  <a:pos x="1" y="85"/>
                </a:cxn>
                <a:cxn ang="0">
                  <a:pos x="25" y="24"/>
                </a:cxn>
                <a:cxn ang="0">
                  <a:pos x="26" y="21"/>
                </a:cxn>
                <a:cxn ang="0">
                  <a:pos x="30" y="15"/>
                </a:cxn>
                <a:cxn ang="0">
                  <a:pos x="37" y="8"/>
                </a:cxn>
                <a:cxn ang="0">
                  <a:pos x="47" y="2"/>
                </a:cxn>
                <a:cxn ang="0">
                  <a:pos x="61" y="0"/>
                </a:cxn>
              </a:cxnLst>
              <a:rect l="0" t="0" r="r" b="b"/>
              <a:pathLst>
                <a:path w="577" h="168">
                  <a:moveTo>
                    <a:pt x="61" y="0"/>
                  </a:moveTo>
                  <a:lnTo>
                    <a:pt x="69" y="1"/>
                  </a:lnTo>
                  <a:lnTo>
                    <a:pt x="78" y="4"/>
                  </a:lnTo>
                  <a:lnTo>
                    <a:pt x="93" y="9"/>
                  </a:lnTo>
                  <a:lnTo>
                    <a:pt x="108" y="15"/>
                  </a:lnTo>
                  <a:lnTo>
                    <a:pt x="126" y="21"/>
                  </a:lnTo>
                  <a:lnTo>
                    <a:pt x="145" y="26"/>
                  </a:lnTo>
                  <a:lnTo>
                    <a:pt x="165" y="32"/>
                  </a:lnTo>
                  <a:lnTo>
                    <a:pt x="187" y="36"/>
                  </a:lnTo>
                  <a:lnTo>
                    <a:pt x="210" y="41"/>
                  </a:lnTo>
                  <a:lnTo>
                    <a:pt x="235" y="44"/>
                  </a:lnTo>
                  <a:lnTo>
                    <a:pt x="261" y="45"/>
                  </a:lnTo>
                  <a:lnTo>
                    <a:pt x="289" y="46"/>
                  </a:lnTo>
                  <a:lnTo>
                    <a:pt x="316" y="44"/>
                  </a:lnTo>
                  <a:lnTo>
                    <a:pt x="342" y="42"/>
                  </a:lnTo>
                  <a:lnTo>
                    <a:pt x="366" y="40"/>
                  </a:lnTo>
                  <a:lnTo>
                    <a:pt x="389" y="36"/>
                  </a:lnTo>
                  <a:lnTo>
                    <a:pt x="410" y="33"/>
                  </a:lnTo>
                  <a:lnTo>
                    <a:pt x="430" y="30"/>
                  </a:lnTo>
                  <a:lnTo>
                    <a:pt x="446" y="26"/>
                  </a:lnTo>
                  <a:lnTo>
                    <a:pt x="461" y="22"/>
                  </a:lnTo>
                  <a:lnTo>
                    <a:pt x="474" y="19"/>
                  </a:lnTo>
                  <a:lnTo>
                    <a:pt x="484" y="16"/>
                  </a:lnTo>
                  <a:lnTo>
                    <a:pt x="493" y="12"/>
                  </a:lnTo>
                  <a:lnTo>
                    <a:pt x="501" y="9"/>
                  </a:lnTo>
                  <a:lnTo>
                    <a:pt x="510" y="6"/>
                  </a:lnTo>
                  <a:lnTo>
                    <a:pt x="517" y="4"/>
                  </a:lnTo>
                  <a:lnTo>
                    <a:pt x="524" y="3"/>
                  </a:lnTo>
                  <a:lnTo>
                    <a:pt x="531" y="3"/>
                  </a:lnTo>
                  <a:lnTo>
                    <a:pt x="538" y="5"/>
                  </a:lnTo>
                  <a:lnTo>
                    <a:pt x="546" y="9"/>
                  </a:lnTo>
                  <a:lnTo>
                    <a:pt x="552" y="15"/>
                  </a:lnTo>
                  <a:lnTo>
                    <a:pt x="559" y="23"/>
                  </a:lnTo>
                  <a:lnTo>
                    <a:pt x="565" y="32"/>
                  </a:lnTo>
                  <a:lnTo>
                    <a:pt x="569" y="42"/>
                  </a:lnTo>
                  <a:lnTo>
                    <a:pt x="572" y="52"/>
                  </a:lnTo>
                  <a:lnTo>
                    <a:pt x="574" y="61"/>
                  </a:lnTo>
                  <a:lnTo>
                    <a:pt x="576" y="70"/>
                  </a:lnTo>
                  <a:lnTo>
                    <a:pt x="577" y="77"/>
                  </a:lnTo>
                  <a:lnTo>
                    <a:pt x="577" y="81"/>
                  </a:lnTo>
                  <a:lnTo>
                    <a:pt x="577" y="82"/>
                  </a:lnTo>
                  <a:lnTo>
                    <a:pt x="577" y="83"/>
                  </a:lnTo>
                  <a:lnTo>
                    <a:pt x="577" y="86"/>
                  </a:lnTo>
                  <a:lnTo>
                    <a:pt x="577" y="89"/>
                  </a:lnTo>
                  <a:lnTo>
                    <a:pt x="577" y="94"/>
                  </a:lnTo>
                  <a:lnTo>
                    <a:pt x="577" y="99"/>
                  </a:lnTo>
                  <a:lnTo>
                    <a:pt x="575" y="104"/>
                  </a:lnTo>
                  <a:lnTo>
                    <a:pt x="573" y="109"/>
                  </a:lnTo>
                  <a:lnTo>
                    <a:pt x="569" y="115"/>
                  </a:lnTo>
                  <a:lnTo>
                    <a:pt x="564" y="119"/>
                  </a:lnTo>
                  <a:lnTo>
                    <a:pt x="557" y="123"/>
                  </a:lnTo>
                  <a:lnTo>
                    <a:pt x="538" y="130"/>
                  </a:lnTo>
                  <a:lnTo>
                    <a:pt x="520" y="137"/>
                  </a:lnTo>
                  <a:lnTo>
                    <a:pt x="501" y="143"/>
                  </a:lnTo>
                  <a:lnTo>
                    <a:pt x="482" y="148"/>
                  </a:lnTo>
                  <a:lnTo>
                    <a:pt x="462" y="153"/>
                  </a:lnTo>
                  <a:lnTo>
                    <a:pt x="442" y="158"/>
                  </a:lnTo>
                  <a:lnTo>
                    <a:pt x="421" y="161"/>
                  </a:lnTo>
                  <a:lnTo>
                    <a:pt x="398" y="164"/>
                  </a:lnTo>
                  <a:lnTo>
                    <a:pt x="373" y="166"/>
                  </a:lnTo>
                  <a:lnTo>
                    <a:pt x="347" y="168"/>
                  </a:lnTo>
                  <a:lnTo>
                    <a:pt x="319" y="168"/>
                  </a:lnTo>
                  <a:lnTo>
                    <a:pt x="289" y="168"/>
                  </a:lnTo>
                  <a:lnTo>
                    <a:pt x="287" y="168"/>
                  </a:lnTo>
                  <a:lnTo>
                    <a:pt x="282" y="168"/>
                  </a:lnTo>
                  <a:lnTo>
                    <a:pt x="275" y="168"/>
                  </a:lnTo>
                  <a:lnTo>
                    <a:pt x="265" y="168"/>
                  </a:lnTo>
                  <a:lnTo>
                    <a:pt x="252" y="168"/>
                  </a:lnTo>
                  <a:lnTo>
                    <a:pt x="238" y="167"/>
                  </a:lnTo>
                  <a:lnTo>
                    <a:pt x="222" y="166"/>
                  </a:lnTo>
                  <a:lnTo>
                    <a:pt x="204" y="165"/>
                  </a:lnTo>
                  <a:lnTo>
                    <a:pt x="186" y="163"/>
                  </a:lnTo>
                  <a:lnTo>
                    <a:pt x="166" y="161"/>
                  </a:lnTo>
                  <a:lnTo>
                    <a:pt x="146" y="158"/>
                  </a:lnTo>
                  <a:lnTo>
                    <a:pt x="125" y="155"/>
                  </a:lnTo>
                  <a:lnTo>
                    <a:pt x="104" y="151"/>
                  </a:lnTo>
                  <a:lnTo>
                    <a:pt x="84" y="146"/>
                  </a:lnTo>
                  <a:lnTo>
                    <a:pt x="64" y="141"/>
                  </a:lnTo>
                  <a:lnTo>
                    <a:pt x="44" y="135"/>
                  </a:lnTo>
                  <a:lnTo>
                    <a:pt x="26" y="128"/>
                  </a:lnTo>
                  <a:lnTo>
                    <a:pt x="25" y="128"/>
                  </a:lnTo>
                  <a:lnTo>
                    <a:pt x="23" y="126"/>
                  </a:lnTo>
                  <a:lnTo>
                    <a:pt x="20" y="124"/>
                  </a:lnTo>
                  <a:lnTo>
                    <a:pt x="16" y="121"/>
                  </a:lnTo>
                  <a:lnTo>
                    <a:pt x="12" y="117"/>
                  </a:lnTo>
                  <a:lnTo>
                    <a:pt x="8" y="112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1" y="85"/>
                  </a:lnTo>
                  <a:lnTo>
                    <a:pt x="2" y="76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8" y="18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7" y="8"/>
                  </a:lnTo>
                  <a:lnTo>
                    <a:pt x="42" y="5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1370013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1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1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1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1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3595688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2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2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2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2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1473200" y="2060575"/>
              <a:ext cx="2174875" cy="3000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334" y="0"/>
                </a:cxn>
                <a:cxn ang="0">
                  <a:pos x="1344" y="1"/>
                </a:cxn>
                <a:cxn ang="0">
                  <a:pos x="1352" y="5"/>
                </a:cxn>
                <a:cxn ang="0">
                  <a:pos x="1359" y="10"/>
                </a:cxn>
                <a:cxn ang="0">
                  <a:pos x="1365" y="18"/>
                </a:cxn>
                <a:cxn ang="0">
                  <a:pos x="1369" y="26"/>
                </a:cxn>
                <a:cxn ang="0">
                  <a:pos x="1370" y="36"/>
                </a:cxn>
                <a:cxn ang="0">
                  <a:pos x="1370" y="153"/>
                </a:cxn>
                <a:cxn ang="0">
                  <a:pos x="1369" y="162"/>
                </a:cxn>
                <a:cxn ang="0">
                  <a:pos x="1365" y="171"/>
                </a:cxn>
                <a:cxn ang="0">
                  <a:pos x="1359" y="178"/>
                </a:cxn>
                <a:cxn ang="0">
                  <a:pos x="1352" y="184"/>
                </a:cxn>
                <a:cxn ang="0">
                  <a:pos x="1344" y="187"/>
                </a:cxn>
                <a:cxn ang="0">
                  <a:pos x="1334" y="189"/>
                </a:cxn>
                <a:cxn ang="0">
                  <a:pos x="36" y="189"/>
                </a:cxn>
                <a:cxn ang="0">
                  <a:pos x="26" y="187"/>
                </a:cxn>
                <a:cxn ang="0">
                  <a:pos x="18" y="184"/>
                </a:cxn>
                <a:cxn ang="0">
                  <a:pos x="10" y="178"/>
                </a:cxn>
                <a:cxn ang="0">
                  <a:pos x="5" y="171"/>
                </a:cxn>
                <a:cxn ang="0">
                  <a:pos x="1" y="162"/>
                </a:cxn>
                <a:cxn ang="0">
                  <a:pos x="0" y="153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1370" h="189">
                  <a:moveTo>
                    <a:pt x="36" y="0"/>
                  </a:moveTo>
                  <a:lnTo>
                    <a:pt x="1334" y="0"/>
                  </a:lnTo>
                  <a:lnTo>
                    <a:pt x="1344" y="1"/>
                  </a:lnTo>
                  <a:lnTo>
                    <a:pt x="1352" y="5"/>
                  </a:lnTo>
                  <a:lnTo>
                    <a:pt x="1359" y="10"/>
                  </a:lnTo>
                  <a:lnTo>
                    <a:pt x="1365" y="18"/>
                  </a:lnTo>
                  <a:lnTo>
                    <a:pt x="1369" y="26"/>
                  </a:lnTo>
                  <a:lnTo>
                    <a:pt x="1370" y="36"/>
                  </a:lnTo>
                  <a:lnTo>
                    <a:pt x="1370" y="153"/>
                  </a:lnTo>
                  <a:lnTo>
                    <a:pt x="1369" y="162"/>
                  </a:lnTo>
                  <a:lnTo>
                    <a:pt x="1365" y="171"/>
                  </a:lnTo>
                  <a:lnTo>
                    <a:pt x="1359" y="178"/>
                  </a:lnTo>
                  <a:lnTo>
                    <a:pt x="1352" y="184"/>
                  </a:lnTo>
                  <a:lnTo>
                    <a:pt x="1344" y="187"/>
                  </a:lnTo>
                  <a:lnTo>
                    <a:pt x="1334" y="189"/>
                  </a:lnTo>
                  <a:lnTo>
                    <a:pt x="36" y="189"/>
                  </a:lnTo>
                  <a:lnTo>
                    <a:pt x="26" y="187"/>
                  </a:lnTo>
                  <a:lnTo>
                    <a:pt x="18" y="184"/>
                  </a:lnTo>
                  <a:lnTo>
                    <a:pt x="10" y="178"/>
                  </a:lnTo>
                  <a:lnTo>
                    <a:pt x="5" y="171"/>
                  </a:lnTo>
                  <a:lnTo>
                    <a:pt x="1" y="162"/>
                  </a:lnTo>
                  <a:lnTo>
                    <a:pt x="0" y="153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7" name="Group 38"/>
          <p:cNvGrpSpPr/>
          <p:nvPr/>
        </p:nvGrpSpPr>
        <p:grpSpPr>
          <a:xfrm>
            <a:off x="2897407" y="2818392"/>
            <a:ext cx="1072532" cy="667991"/>
            <a:chOff x="1370013" y="2060575"/>
            <a:chExt cx="2381250" cy="2063750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524000" y="2232025"/>
              <a:ext cx="2073275" cy="1892300"/>
            </a:xfrm>
            <a:custGeom>
              <a:avLst/>
              <a:gdLst/>
              <a:ahLst/>
              <a:cxnLst>
                <a:cxn ang="0">
                  <a:pos x="1306" y="0"/>
                </a:cxn>
                <a:cxn ang="0">
                  <a:pos x="1180" y="1192"/>
                </a:cxn>
                <a:cxn ang="0">
                  <a:pos x="128" y="1192"/>
                </a:cxn>
                <a:cxn ang="0">
                  <a:pos x="0" y="36"/>
                </a:cxn>
                <a:cxn ang="0">
                  <a:pos x="1306" y="0"/>
                </a:cxn>
              </a:cxnLst>
              <a:rect l="0" t="0" r="r" b="b"/>
              <a:pathLst>
                <a:path w="1306" h="1192">
                  <a:moveTo>
                    <a:pt x="1306" y="0"/>
                  </a:moveTo>
                  <a:lnTo>
                    <a:pt x="1180" y="1192"/>
                  </a:lnTo>
                  <a:lnTo>
                    <a:pt x="128" y="1192"/>
                  </a:lnTo>
                  <a:lnTo>
                    <a:pt x="0" y="36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417638" y="2211388"/>
              <a:ext cx="2284412" cy="11414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2" y="88"/>
                </a:cxn>
                <a:cxn ang="0">
                  <a:pos x="59" y="174"/>
                </a:cxn>
                <a:cxn ang="0">
                  <a:pos x="86" y="255"/>
                </a:cxn>
                <a:cxn ang="0">
                  <a:pos x="123" y="332"/>
                </a:cxn>
                <a:cxn ang="0">
                  <a:pos x="168" y="403"/>
                </a:cxn>
                <a:cxn ang="0">
                  <a:pos x="222" y="468"/>
                </a:cxn>
                <a:cxn ang="0">
                  <a:pos x="283" y="525"/>
                </a:cxn>
                <a:cxn ang="0">
                  <a:pos x="351" y="575"/>
                </a:cxn>
                <a:cxn ang="0">
                  <a:pos x="425" y="616"/>
                </a:cxn>
                <a:cxn ang="0">
                  <a:pos x="504" y="648"/>
                </a:cxn>
                <a:cxn ang="0">
                  <a:pos x="588" y="671"/>
                </a:cxn>
                <a:cxn ang="0">
                  <a:pos x="675" y="682"/>
                </a:cxn>
                <a:cxn ang="0">
                  <a:pos x="765" y="682"/>
                </a:cxn>
                <a:cxn ang="0">
                  <a:pos x="852" y="671"/>
                </a:cxn>
                <a:cxn ang="0">
                  <a:pos x="936" y="648"/>
                </a:cxn>
                <a:cxn ang="0">
                  <a:pos x="1015" y="616"/>
                </a:cxn>
                <a:cxn ang="0">
                  <a:pos x="1088" y="575"/>
                </a:cxn>
                <a:cxn ang="0">
                  <a:pos x="1156" y="525"/>
                </a:cxn>
                <a:cxn ang="0">
                  <a:pos x="1218" y="468"/>
                </a:cxn>
                <a:cxn ang="0">
                  <a:pos x="1271" y="403"/>
                </a:cxn>
                <a:cxn ang="0">
                  <a:pos x="1317" y="332"/>
                </a:cxn>
                <a:cxn ang="0">
                  <a:pos x="1354" y="255"/>
                </a:cxn>
                <a:cxn ang="0">
                  <a:pos x="1381" y="174"/>
                </a:cxn>
                <a:cxn ang="0">
                  <a:pos x="1397" y="88"/>
                </a:cxn>
                <a:cxn ang="0">
                  <a:pos x="1403" y="0"/>
                </a:cxn>
                <a:cxn ang="0">
                  <a:pos x="1438" y="45"/>
                </a:cxn>
                <a:cxn ang="0">
                  <a:pos x="1426" y="133"/>
                </a:cxn>
                <a:cxn ang="0">
                  <a:pos x="1405" y="219"/>
                </a:cxn>
                <a:cxn ang="0">
                  <a:pos x="1374" y="299"/>
                </a:cxn>
                <a:cxn ang="0">
                  <a:pos x="1334" y="375"/>
                </a:cxn>
                <a:cxn ang="0">
                  <a:pos x="1285" y="444"/>
                </a:cxn>
                <a:cxn ang="0">
                  <a:pos x="1228" y="508"/>
                </a:cxn>
                <a:cxn ang="0">
                  <a:pos x="1165" y="565"/>
                </a:cxn>
                <a:cxn ang="0">
                  <a:pos x="1095" y="613"/>
                </a:cxn>
                <a:cxn ang="0">
                  <a:pos x="1019" y="654"/>
                </a:cxn>
                <a:cxn ang="0">
                  <a:pos x="939" y="685"/>
                </a:cxn>
                <a:cxn ang="0">
                  <a:pos x="854" y="707"/>
                </a:cxn>
                <a:cxn ang="0">
                  <a:pos x="765" y="718"/>
                </a:cxn>
                <a:cxn ang="0">
                  <a:pos x="675" y="718"/>
                </a:cxn>
                <a:cxn ang="0">
                  <a:pos x="586" y="707"/>
                </a:cxn>
                <a:cxn ang="0">
                  <a:pos x="501" y="685"/>
                </a:cxn>
                <a:cxn ang="0">
                  <a:pos x="420" y="654"/>
                </a:cxn>
                <a:cxn ang="0">
                  <a:pos x="345" y="613"/>
                </a:cxn>
                <a:cxn ang="0">
                  <a:pos x="275" y="565"/>
                </a:cxn>
                <a:cxn ang="0">
                  <a:pos x="212" y="508"/>
                </a:cxn>
                <a:cxn ang="0">
                  <a:pos x="155" y="444"/>
                </a:cxn>
                <a:cxn ang="0">
                  <a:pos x="106" y="375"/>
                </a:cxn>
                <a:cxn ang="0">
                  <a:pos x="66" y="299"/>
                </a:cxn>
                <a:cxn ang="0">
                  <a:pos x="35" y="219"/>
                </a:cxn>
                <a:cxn ang="0">
                  <a:pos x="13" y="133"/>
                </a:cxn>
                <a:cxn ang="0">
                  <a:pos x="2" y="45"/>
                </a:cxn>
              </a:cxnLst>
              <a:rect l="0" t="0" r="r" b="b"/>
              <a:pathLst>
                <a:path w="1439" h="719">
                  <a:moveTo>
                    <a:pt x="0" y="0"/>
                  </a:moveTo>
                  <a:lnTo>
                    <a:pt x="36" y="0"/>
                  </a:lnTo>
                  <a:lnTo>
                    <a:pt x="38" y="44"/>
                  </a:lnTo>
                  <a:lnTo>
                    <a:pt x="42" y="88"/>
                  </a:lnTo>
                  <a:lnTo>
                    <a:pt x="49" y="132"/>
                  </a:lnTo>
                  <a:lnTo>
                    <a:pt x="59" y="174"/>
                  </a:lnTo>
                  <a:lnTo>
                    <a:pt x="71" y="215"/>
                  </a:lnTo>
                  <a:lnTo>
                    <a:pt x="86" y="255"/>
                  </a:lnTo>
                  <a:lnTo>
                    <a:pt x="103" y="295"/>
                  </a:lnTo>
                  <a:lnTo>
                    <a:pt x="123" y="332"/>
                  </a:lnTo>
                  <a:lnTo>
                    <a:pt x="145" y="368"/>
                  </a:lnTo>
                  <a:lnTo>
                    <a:pt x="168" y="403"/>
                  </a:lnTo>
                  <a:lnTo>
                    <a:pt x="194" y="436"/>
                  </a:lnTo>
                  <a:lnTo>
                    <a:pt x="222" y="468"/>
                  </a:lnTo>
                  <a:lnTo>
                    <a:pt x="252" y="498"/>
                  </a:lnTo>
                  <a:lnTo>
                    <a:pt x="283" y="525"/>
                  </a:lnTo>
                  <a:lnTo>
                    <a:pt x="317" y="551"/>
                  </a:lnTo>
                  <a:lnTo>
                    <a:pt x="351" y="575"/>
                  </a:lnTo>
                  <a:lnTo>
                    <a:pt x="388" y="597"/>
                  </a:lnTo>
                  <a:lnTo>
                    <a:pt x="425" y="616"/>
                  </a:lnTo>
                  <a:lnTo>
                    <a:pt x="464" y="634"/>
                  </a:lnTo>
                  <a:lnTo>
                    <a:pt x="504" y="648"/>
                  </a:lnTo>
                  <a:lnTo>
                    <a:pt x="545" y="661"/>
                  </a:lnTo>
                  <a:lnTo>
                    <a:pt x="588" y="671"/>
                  </a:lnTo>
                  <a:lnTo>
                    <a:pt x="631" y="677"/>
                  </a:lnTo>
                  <a:lnTo>
                    <a:pt x="675" y="682"/>
                  </a:lnTo>
                  <a:lnTo>
                    <a:pt x="720" y="683"/>
                  </a:lnTo>
                  <a:lnTo>
                    <a:pt x="765" y="682"/>
                  </a:lnTo>
                  <a:lnTo>
                    <a:pt x="809" y="677"/>
                  </a:lnTo>
                  <a:lnTo>
                    <a:pt x="852" y="671"/>
                  </a:lnTo>
                  <a:lnTo>
                    <a:pt x="894" y="661"/>
                  </a:lnTo>
                  <a:lnTo>
                    <a:pt x="936" y="648"/>
                  </a:lnTo>
                  <a:lnTo>
                    <a:pt x="976" y="634"/>
                  </a:lnTo>
                  <a:lnTo>
                    <a:pt x="1015" y="616"/>
                  </a:lnTo>
                  <a:lnTo>
                    <a:pt x="1053" y="597"/>
                  </a:lnTo>
                  <a:lnTo>
                    <a:pt x="1088" y="575"/>
                  </a:lnTo>
                  <a:lnTo>
                    <a:pt x="1123" y="551"/>
                  </a:lnTo>
                  <a:lnTo>
                    <a:pt x="1156" y="525"/>
                  </a:lnTo>
                  <a:lnTo>
                    <a:pt x="1188" y="498"/>
                  </a:lnTo>
                  <a:lnTo>
                    <a:pt x="1218" y="468"/>
                  </a:lnTo>
                  <a:lnTo>
                    <a:pt x="1245" y="436"/>
                  </a:lnTo>
                  <a:lnTo>
                    <a:pt x="1271" y="403"/>
                  </a:lnTo>
                  <a:lnTo>
                    <a:pt x="1295" y="368"/>
                  </a:lnTo>
                  <a:lnTo>
                    <a:pt x="1317" y="332"/>
                  </a:lnTo>
                  <a:lnTo>
                    <a:pt x="1336" y="295"/>
                  </a:lnTo>
                  <a:lnTo>
                    <a:pt x="1354" y="255"/>
                  </a:lnTo>
                  <a:lnTo>
                    <a:pt x="1368" y="215"/>
                  </a:lnTo>
                  <a:lnTo>
                    <a:pt x="1381" y="174"/>
                  </a:lnTo>
                  <a:lnTo>
                    <a:pt x="1391" y="132"/>
                  </a:lnTo>
                  <a:lnTo>
                    <a:pt x="1397" y="88"/>
                  </a:lnTo>
                  <a:lnTo>
                    <a:pt x="1402" y="44"/>
                  </a:lnTo>
                  <a:lnTo>
                    <a:pt x="1403" y="0"/>
                  </a:lnTo>
                  <a:lnTo>
                    <a:pt x="1439" y="0"/>
                  </a:lnTo>
                  <a:lnTo>
                    <a:pt x="1438" y="45"/>
                  </a:lnTo>
                  <a:lnTo>
                    <a:pt x="1433" y="90"/>
                  </a:lnTo>
                  <a:lnTo>
                    <a:pt x="1426" y="133"/>
                  </a:lnTo>
                  <a:lnTo>
                    <a:pt x="1417" y="176"/>
                  </a:lnTo>
                  <a:lnTo>
                    <a:pt x="1405" y="219"/>
                  </a:lnTo>
                  <a:lnTo>
                    <a:pt x="1391" y="259"/>
                  </a:lnTo>
                  <a:lnTo>
                    <a:pt x="1374" y="299"/>
                  </a:lnTo>
                  <a:lnTo>
                    <a:pt x="1355" y="337"/>
                  </a:lnTo>
                  <a:lnTo>
                    <a:pt x="1334" y="375"/>
                  </a:lnTo>
                  <a:lnTo>
                    <a:pt x="1310" y="410"/>
                  </a:lnTo>
                  <a:lnTo>
                    <a:pt x="1285" y="444"/>
                  </a:lnTo>
                  <a:lnTo>
                    <a:pt x="1257" y="477"/>
                  </a:lnTo>
                  <a:lnTo>
                    <a:pt x="1228" y="508"/>
                  </a:lnTo>
                  <a:lnTo>
                    <a:pt x="1197" y="537"/>
                  </a:lnTo>
                  <a:lnTo>
                    <a:pt x="1165" y="565"/>
                  </a:lnTo>
                  <a:lnTo>
                    <a:pt x="1130" y="590"/>
                  </a:lnTo>
                  <a:lnTo>
                    <a:pt x="1095" y="613"/>
                  </a:lnTo>
                  <a:lnTo>
                    <a:pt x="1058" y="635"/>
                  </a:lnTo>
                  <a:lnTo>
                    <a:pt x="1019" y="654"/>
                  </a:lnTo>
                  <a:lnTo>
                    <a:pt x="980" y="671"/>
                  </a:lnTo>
                  <a:lnTo>
                    <a:pt x="939" y="685"/>
                  </a:lnTo>
                  <a:lnTo>
                    <a:pt x="897" y="697"/>
                  </a:lnTo>
                  <a:lnTo>
                    <a:pt x="854" y="707"/>
                  </a:lnTo>
                  <a:lnTo>
                    <a:pt x="810" y="713"/>
                  </a:lnTo>
                  <a:lnTo>
                    <a:pt x="765" y="718"/>
                  </a:lnTo>
                  <a:lnTo>
                    <a:pt x="720" y="719"/>
                  </a:lnTo>
                  <a:lnTo>
                    <a:pt x="675" y="718"/>
                  </a:lnTo>
                  <a:lnTo>
                    <a:pt x="630" y="713"/>
                  </a:lnTo>
                  <a:lnTo>
                    <a:pt x="586" y="707"/>
                  </a:lnTo>
                  <a:lnTo>
                    <a:pt x="543" y="697"/>
                  </a:lnTo>
                  <a:lnTo>
                    <a:pt x="501" y="685"/>
                  </a:lnTo>
                  <a:lnTo>
                    <a:pt x="460" y="671"/>
                  </a:lnTo>
                  <a:lnTo>
                    <a:pt x="420" y="654"/>
                  </a:lnTo>
                  <a:lnTo>
                    <a:pt x="382" y="635"/>
                  </a:lnTo>
                  <a:lnTo>
                    <a:pt x="345" y="613"/>
                  </a:lnTo>
                  <a:lnTo>
                    <a:pt x="309" y="590"/>
                  </a:lnTo>
                  <a:lnTo>
                    <a:pt x="275" y="565"/>
                  </a:lnTo>
                  <a:lnTo>
                    <a:pt x="242" y="537"/>
                  </a:lnTo>
                  <a:lnTo>
                    <a:pt x="212" y="508"/>
                  </a:lnTo>
                  <a:lnTo>
                    <a:pt x="182" y="477"/>
                  </a:lnTo>
                  <a:lnTo>
                    <a:pt x="155" y="444"/>
                  </a:lnTo>
                  <a:lnTo>
                    <a:pt x="130" y="410"/>
                  </a:lnTo>
                  <a:lnTo>
                    <a:pt x="106" y="375"/>
                  </a:lnTo>
                  <a:lnTo>
                    <a:pt x="85" y="337"/>
                  </a:lnTo>
                  <a:lnTo>
                    <a:pt x="66" y="299"/>
                  </a:lnTo>
                  <a:lnTo>
                    <a:pt x="49" y="259"/>
                  </a:lnTo>
                  <a:lnTo>
                    <a:pt x="35" y="219"/>
                  </a:lnTo>
                  <a:lnTo>
                    <a:pt x="23" y="176"/>
                  </a:lnTo>
                  <a:lnTo>
                    <a:pt x="13" y="133"/>
                  </a:lnTo>
                  <a:lnTo>
                    <a:pt x="6" y="90"/>
                  </a:lnTo>
                  <a:lnTo>
                    <a:pt x="2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101850" y="3155950"/>
              <a:ext cx="915987" cy="266700"/>
            </a:xfrm>
            <a:custGeom>
              <a:avLst/>
              <a:gdLst/>
              <a:ahLst/>
              <a:cxnLst>
                <a:cxn ang="0">
                  <a:pos x="69" y="1"/>
                </a:cxn>
                <a:cxn ang="0">
                  <a:pos x="93" y="9"/>
                </a:cxn>
                <a:cxn ang="0">
                  <a:pos x="126" y="21"/>
                </a:cxn>
                <a:cxn ang="0">
                  <a:pos x="165" y="32"/>
                </a:cxn>
                <a:cxn ang="0">
                  <a:pos x="210" y="41"/>
                </a:cxn>
                <a:cxn ang="0">
                  <a:pos x="261" y="45"/>
                </a:cxn>
                <a:cxn ang="0">
                  <a:pos x="316" y="44"/>
                </a:cxn>
                <a:cxn ang="0">
                  <a:pos x="366" y="40"/>
                </a:cxn>
                <a:cxn ang="0">
                  <a:pos x="410" y="33"/>
                </a:cxn>
                <a:cxn ang="0">
                  <a:pos x="446" y="26"/>
                </a:cxn>
                <a:cxn ang="0">
                  <a:pos x="474" y="19"/>
                </a:cxn>
                <a:cxn ang="0">
                  <a:pos x="493" y="12"/>
                </a:cxn>
                <a:cxn ang="0">
                  <a:pos x="510" y="6"/>
                </a:cxn>
                <a:cxn ang="0">
                  <a:pos x="524" y="3"/>
                </a:cxn>
                <a:cxn ang="0">
                  <a:pos x="538" y="5"/>
                </a:cxn>
                <a:cxn ang="0">
                  <a:pos x="552" y="15"/>
                </a:cxn>
                <a:cxn ang="0">
                  <a:pos x="565" y="32"/>
                </a:cxn>
                <a:cxn ang="0">
                  <a:pos x="572" y="52"/>
                </a:cxn>
                <a:cxn ang="0">
                  <a:pos x="576" y="70"/>
                </a:cxn>
                <a:cxn ang="0">
                  <a:pos x="577" y="81"/>
                </a:cxn>
                <a:cxn ang="0">
                  <a:pos x="577" y="83"/>
                </a:cxn>
                <a:cxn ang="0">
                  <a:pos x="577" y="89"/>
                </a:cxn>
                <a:cxn ang="0">
                  <a:pos x="577" y="99"/>
                </a:cxn>
                <a:cxn ang="0">
                  <a:pos x="573" y="109"/>
                </a:cxn>
                <a:cxn ang="0">
                  <a:pos x="564" y="119"/>
                </a:cxn>
                <a:cxn ang="0">
                  <a:pos x="538" y="130"/>
                </a:cxn>
                <a:cxn ang="0">
                  <a:pos x="501" y="143"/>
                </a:cxn>
                <a:cxn ang="0">
                  <a:pos x="462" y="153"/>
                </a:cxn>
                <a:cxn ang="0">
                  <a:pos x="421" y="161"/>
                </a:cxn>
                <a:cxn ang="0">
                  <a:pos x="373" y="166"/>
                </a:cxn>
                <a:cxn ang="0">
                  <a:pos x="319" y="168"/>
                </a:cxn>
                <a:cxn ang="0">
                  <a:pos x="287" y="168"/>
                </a:cxn>
                <a:cxn ang="0">
                  <a:pos x="275" y="168"/>
                </a:cxn>
                <a:cxn ang="0">
                  <a:pos x="252" y="168"/>
                </a:cxn>
                <a:cxn ang="0">
                  <a:pos x="222" y="166"/>
                </a:cxn>
                <a:cxn ang="0">
                  <a:pos x="186" y="163"/>
                </a:cxn>
                <a:cxn ang="0">
                  <a:pos x="146" y="158"/>
                </a:cxn>
                <a:cxn ang="0">
                  <a:pos x="104" y="151"/>
                </a:cxn>
                <a:cxn ang="0">
                  <a:pos x="64" y="141"/>
                </a:cxn>
                <a:cxn ang="0">
                  <a:pos x="26" y="128"/>
                </a:cxn>
                <a:cxn ang="0">
                  <a:pos x="23" y="126"/>
                </a:cxn>
                <a:cxn ang="0">
                  <a:pos x="16" y="121"/>
                </a:cxn>
                <a:cxn ang="0">
                  <a:pos x="8" y="112"/>
                </a:cxn>
                <a:cxn ang="0">
                  <a:pos x="2" y="100"/>
                </a:cxn>
                <a:cxn ang="0">
                  <a:pos x="1" y="85"/>
                </a:cxn>
                <a:cxn ang="0">
                  <a:pos x="25" y="24"/>
                </a:cxn>
                <a:cxn ang="0">
                  <a:pos x="26" y="21"/>
                </a:cxn>
                <a:cxn ang="0">
                  <a:pos x="30" y="15"/>
                </a:cxn>
                <a:cxn ang="0">
                  <a:pos x="37" y="8"/>
                </a:cxn>
                <a:cxn ang="0">
                  <a:pos x="47" y="2"/>
                </a:cxn>
                <a:cxn ang="0">
                  <a:pos x="61" y="0"/>
                </a:cxn>
              </a:cxnLst>
              <a:rect l="0" t="0" r="r" b="b"/>
              <a:pathLst>
                <a:path w="577" h="168">
                  <a:moveTo>
                    <a:pt x="61" y="0"/>
                  </a:moveTo>
                  <a:lnTo>
                    <a:pt x="69" y="1"/>
                  </a:lnTo>
                  <a:lnTo>
                    <a:pt x="78" y="4"/>
                  </a:lnTo>
                  <a:lnTo>
                    <a:pt x="93" y="9"/>
                  </a:lnTo>
                  <a:lnTo>
                    <a:pt x="108" y="15"/>
                  </a:lnTo>
                  <a:lnTo>
                    <a:pt x="126" y="21"/>
                  </a:lnTo>
                  <a:lnTo>
                    <a:pt x="145" y="26"/>
                  </a:lnTo>
                  <a:lnTo>
                    <a:pt x="165" y="32"/>
                  </a:lnTo>
                  <a:lnTo>
                    <a:pt x="187" y="36"/>
                  </a:lnTo>
                  <a:lnTo>
                    <a:pt x="210" y="41"/>
                  </a:lnTo>
                  <a:lnTo>
                    <a:pt x="235" y="44"/>
                  </a:lnTo>
                  <a:lnTo>
                    <a:pt x="261" y="45"/>
                  </a:lnTo>
                  <a:lnTo>
                    <a:pt x="289" y="46"/>
                  </a:lnTo>
                  <a:lnTo>
                    <a:pt x="316" y="44"/>
                  </a:lnTo>
                  <a:lnTo>
                    <a:pt x="342" y="42"/>
                  </a:lnTo>
                  <a:lnTo>
                    <a:pt x="366" y="40"/>
                  </a:lnTo>
                  <a:lnTo>
                    <a:pt x="389" y="36"/>
                  </a:lnTo>
                  <a:lnTo>
                    <a:pt x="410" y="33"/>
                  </a:lnTo>
                  <a:lnTo>
                    <a:pt x="430" y="30"/>
                  </a:lnTo>
                  <a:lnTo>
                    <a:pt x="446" y="26"/>
                  </a:lnTo>
                  <a:lnTo>
                    <a:pt x="461" y="22"/>
                  </a:lnTo>
                  <a:lnTo>
                    <a:pt x="474" y="19"/>
                  </a:lnTo>
                  <a:lnTo>
                    <a:pt x="484" y="16"/>
                  </a:lnTo>
                  <a:lnTo>
                    <a:pt x="493" y="12"/>
                  </a:lnTo>
                  <a:lnTo>
                    <a:pt x="501" y="9"/>
                  </a:lnTo>
                  <a:lnTo>
                    <a:pt x="510" y="6"/>
                  </a:lnTo>
                  <a:lnTo>
                    <a:pt x="517" y="4"/>
                  </a:lnTo>
                  <a:lnTo>
                    <a:pt x="524" y="3"/>
                  </a:lnTo>
                  <a:lnTo>
                    <a:pt x="531" y="3"/>
                  </a:lnTo>
                  <a:lnTo>
                    <a:pt x="538" y="5"/>
                  </a:lnTo>
                  <a:lnTo>
                    <a:pt x="546" y="9"/>
                  </a:lnTo>
                  <a:lnTo>
                    <a:pt x="552" y="15"/>
                  </a:lnTo>
                  <a:lnTo>
                    <a:pt x="559" y="23"/>
                  </a:lnTo>
                  <a:lnTo>
                    <a:pt x="565" y="32"/>
                  </a:lnTo>
                  <a:lnTo>
                    <a:pt x="569" y="42"/>
                  </a:lnTo>
                  <a:lnTo>
                    <a:pt x="572" y="52"/>
                  </a:lnTo>
                  <a:lnTo>
                    <a:pt x="574" y="61"/>
                  </a:lnTo>
                  <a:lnTo>
                    <a:pt x="576" y="70"/>
                  </a:lnTo>
                  <a:lnTo>
                    <a:pt x="577" y="77"/>
                  </a:lnTo>
                  <a:lnTo>
                    <a:pt x="577" y="81"/>
                  </a:lnTo>
                  <a:lnTo>
                    <a:pt x="577" y="82"/>
                  </a:lnTo>
                  <a:lnTo>
                    <a:pt x="577" y="83"/>
                  </a:lnTo>
                  <a:lnTo>
                    <a:pt x="577" y="86"/>
                  </a:lnTo>
                  <a:lnTo>
                    <a:pt x="577" y="89"/>
                  </a:lnTo>
                  <a:lnTo>
                    <a:pt x="577" y="94"/>
                  </a:lnTo>
                  <a:lnTo>
                    <a:pt x="577" y="99"/>
                  </a:lnTo>
                  <a:lnTo>
                    <a:pt x="575" y="104"/>
                  </a:lnTo>
                  <a:lnTo>
                    <a:pt x="573" y="109"/>
                  </a:lnTo>
                  <a:lnTo>
                    <a:pt x="569" y="115"/>
                  </a:lnTo>
                  <a:lnTo>
                    <a:pt x="564" y="119"/>
                  </a:lnTo>
                  <a:lnTo>
                    <a:pt x="557" y="123"/>
                  </a:lnTo>
                  <a:lnTo>
                    <a:pt x="538" y="130"/>
                  </a:lnTo>
                  <a:lnTo>
                    <a:pt x="520" y="137"/>
                  </a:lnTo>
                  <a:lnTo>
                    <a:pt x="501" y="143"/>
                  </a:lnTo>
                  <a:lnTo>
                    <a:pt x="482" y="148"/>
                  </a:lnTo>
                  <a:lnTo>
                    <a:pt x="462" y="153"/>
                  </a:lnTo>
                  <a:lnTo>
                    <a:pt x="442" y="158"/>
                  </a:lnTo>
                  <a:lnTo>
                    <a:pt x="421" y="161"/>
                  </a:lnTo>
                  <a:lnTo>
                    <a:pt x="398" y="164"/>
                  </a:lnTo>
                  <a:lnTo>
                    <a:pt x="373" y="166"/>
                  </a:lnTo>
                  <a:lnTo>
                    <a:pt x="347" y="168"/>
                  </a:lnTo>
                  <a:lnTo>
                    <a:pt x="319" y="168"/>
                  </a:lnTo>
                  <a:lnTo>
                    <a:pt x="289" y="168"/>
                  </a:lnTo>
                  <a:lnTo>
                    <a:pt x="287" y="168"/>
                  </a:lnTo>
                  <a:lnTo>
                    <a:pt x="282" y="168"/>
                  </a:lnTo>
                  <a:lnTo>
                    <a:pt x="275" y="168"/>
                  </a:lnTo>
                  <a:lnTo>
                    <a:pt x="265" y="168"/>
                  </a:lnTo>
                  <a:lnTo>
                    <a:pt x="252" y="168"/>
                  </a:lnTo>
                  <a:lnTo>
                    <a:pt x="238" y="167"/>
                  </a:lnTo>
                  <a:lnTo>
                    <a:pt x="222" y="166"/>
                  </a:lnTo>
                  <a:lnTo>
                    <a:pt x="204" y="165"/>
                  </a:lnTo>
                  <a:lnTo>
                    <a:pt x="186" y="163"/>
                  </a:lnTo>
                  <a:lnTo>
                    <a:pt x="166" y="161"/>
                  </a:lnTo>
                  <a:lnTo>
                    <a:pt x="146" y="158"/>
                  </a:lnTo>
                  <a:lnTo>
                    <a:pt x="125" y="155"/>
                  </a:lnTo>
                  <a:lnTo>
                    <a:pt x="104" y="151"/>
                  </a:lnTo>
                  <a:lnTo>
                    <a:pt x="84" y="146"/>
                  </a:lnTo>
                  <a:lnTo>
                    <a:pt x="64" y="141"/>
                  </a:lnTo>
                  <a:lnTo>
                    <a:pt x="44" y="135"/>
                  </a:lnTo>
                  <a:lnTo>
                    <a:pt x="26" y="128"/>
                  </a:lnTo>
                  <a:lnTo>
                    <a:pt x="25" y="128"/>
                  </a:lnTo>
                  <a:lnTo>
                    <a:pt x="23" y="126"/>
                  </a:lnTo>
                  <a:lnTo>
                    <a:pt x="20" y="124"/>
                  </a:lnTo>
                  <a:lnTo>
                    <a:pt x="16" y="121"/>
                  </a:lnTo>
                  <a:lnTo>
                    <a:pt x="12" y="117"/>
                  </a:lnTo>
                  <a:lnTo>
                    <a:pt x="8" y="112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1" y="85"/>
                  </a:lnTo>
                  <a:lnTo>
                    <a:pt x="2" y="76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8" y="18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7" y="8"/>
                  </a:lnTo>
                  <a:lnTo>
                    <a:pt x="42" y="5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1370013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1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1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1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1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595688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2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2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2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2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1473200" y="2060575"/>
              <a:ext cx="2174875" cy="3000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334" y="0"/>
                </a:cxn>
                <a:cxn ang="0">
                  <a:pos x="1344" y="1"/>
                </a:cxn>
                <a:cxn ang="0">
                  <a:pos x="1352" y="5"/>
                </a:cxn>
                <a:cxn ang="0">
                  <a:pos x="1359" y="10"/>
                </a:cxn>
                <a:cxn ang="0">
                  <a:pos x="1365" y="18"/>
                </a:cxn>
                <a:cxn ang="0">
                  <a:pos x="1369" y="26"/>
                </a:cxn>
                <a:cxn ang="0">
                  <a:pos x="1370" y="36"/>
                </a:cxn>
                <a:cxn ang="0">
                  <a:pos x="1370" y="153"/>
                </a:cxn>
                <a:cxn ang="0">
                  <a:pos x="1369" y="162"/>
                </a:cxn>
                <a:cxn ang="0">
                  <a:pos x="1365" y="171"/>
                </a:cxn>
                <a:cxn ang="0">
                  <a:pos x="1359" y="178"/>
                </a:cxn>
                <a:cxn ang="0">
                  <a:pos x="1352" y="184"/>
                </a:cxn>
                <a:cxn ang="0">
                  <a:pos x="1344" y="187"/>
                </a:cxn>
                <a:cxn ang="0">
                  <a:pos x="1334" y="189"/>
                </a:cxn>
                <a:cxn ang="0">
                  <a:pos x="36" y="189"/>
                </a:cxn>
                <a:cxn ang="0">
                  <a:pos x="26" y="187"/>
                </a:cxn>
                <a:cxn ang="0">
                  <a:pos x="18" y="184"/>
                </a:cxn>
                <a:cxn ang="0">
                  <a:pos x="10" y="178"/>
                </a:cxn>
                <a:cxn ang="0">
                  <a:pos x="5" y="171"/>
                </a:cxn>
                <a:cxn ang="0">
                  <a:pos x="1" y="162"/>
                </a:cxn>
                <a:cxn ang="0">
                  <a:pos x="0" y="153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1370" h="189">
                  <a:moveTo>
                    <a:pt x="36" y="0"/>
                  </a:moveTo>
                  <a:lnTo>
                    <a:pt x="1334" y="0"/>
                  </a:lnTo>
                  <a:lnTo>
                    <a:pt x="1344" y="1"/>
                  </a:lnTo>
                  <a:lnTo>
                    <a:pt x="1352" y="5"/>
                  </a:lnTo>
                  <a:lnTo>
                    <a:pt x="1359" y="10"/>
                  </a:lnTo>
                  <a:lnTo>
                    <a:pt x="1365" y="18"/>
                  </a:lnTo>
                  <a:lnTo>
                    <a:pt x="1369" y="26"/>
                  </a:lnTo>
                  <a:lnTo>
                    <a:pt x="1370" y="36"/>
                  </a:lnTo>
                  <a:lnTo>
                    <a:pt x="1370" y="153"/>
                  </a:lnTo>
                  <a:lnTo>
                    <a:pt x="1369" y="162"/>
                  </a:lnTo>
                  <a:lnTo>
                    <a:pt x="1365" y="171"/>
                  </a:lnTo>
                  <a:lnTo>
                    <a:pt x="1359" y="178"/>
                  </a:lnTo>
                  <a:lnTo>
                    <a:pt x="1352" y="184"/>
                  </a:lnTo>
                  <a:lnTo>
                    <a:pt x="1344" y="187"/>
                  </a:lnTo>
                  <a:lnTo>
                    <a:pt x="1334" y="189"/>
                  </a:lnTo>
                  <a:lnTo>
                    <a:pt x="36" y="189"/>
                  </a:lnTo>
                  <a:lnTo>
                    <a:pt x="26" y="187"/>
                  </a:lnTo>
                  <a:lnTo>
                    <a:pt x="18" y="184"/>
                  </a:lnTo>
                  <a:lnTo>
                    <a:pt x="10" y="178"/>
                  </a:lnTo>
                  <a:lnTo>
                    <a:pt x="5" y="171"/>
                  </a:lnTo>
                  <a:lnTo>
                    <a:pt x="1" y="162"/>
                  </a:lnTo>
                  <a:lnTo>
                    <a:pt x="0" y="153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1779811" y="2818392"/>
            <a:ext cx="1072532" cy="667991"/>
            <a:chOff x="1370013" y="2060575"/>
            <a:chExt cx="2381250" cy="2063750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524000" y="2232025"/>
              <a:ext cx="2073275" cy="1892300"/>
            </a:xfrm>
            <a:custGeom>
              <a:avLst/>
              <a:gdLst/>
              <a:ahLst/>
              <a:cxnLst>
                <a:cxn ang="0">
                  <a:pos x="1306" y="0"/>
                </a:cxn>
                <a:cxn ang="0">
                  <a:pos x="1180" y="1192"/>
                </a:cxn>
                <a:cxn ang="0">
                  <a:pos x="128" y="1192"/>
                </a:cxn>
                <a:cxn ang="0">
                  <a:pos x="0" y="36"/>
                </a:cxn>
                <a:cxn ang="0">
                  <a:pos x="1306" y="0"/>
                </a:cxn>
              </a:cxnLst>
              <a:rect l="0" t="0" r="r" b="b"/>
              <a:pathLst>
                <a:path w="1306" h="1192">
                  <a:moveTo>
                    <a:pt x="1306" y="0"/>
                  </a:moveTo>
                  <a:lnTo>
                    <a:pt x="1180" y="1192"/>
                  </a:lnTo>
                  <a:lnTo>
                    <a:pt x="128" y="1192"/>
                  </a:lnTo>
                  <a:lnTo>
                    <a:pt x="0" y="36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417638" y="2211388"/>
              <a:ext cx="2284412" cy="11414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2" y="88"/>
                </a:cxn>
                <a:cxn ang="0">
                  <a:pos x="59" y="174"/>
                </a:cxn>
                <a:cxn ang="0">
                  <a:pos x="86" y="255"/>
                </a:cxn>
                <a:cxn ang="0">
                  <a:pos x="123" y="332"/>
                </a:cxn>
                <a:cxn ang="0">
                  <a:pos x="168" y="403"/>
                </a:cxn>
                <a:cxn ang="0">
                  <a:pos x="222" y="468"/>
                </a:cxn>
                <a:cxn ang="0">
                  <a:pos x="283" y="525"/>
                </a:cxn>
                <a:cxn ang="0">
                  <a:pos x="351" y="575"/>
                </a:cxn>
                <a:cxn ang="0">
                  <a:pos x="425" y="616"/>
                </a:cxn>
                <a:cxn ang="0">
                  <a:pos x="504" y="648"/>
                </a:cxn>
                <a:cxn ang="0">
                  <a:pos x="588" y="671"/>
                </a:cxn>
                <a:cxn ang="0">
                  <a:pos x="675" y="682"/>
                </a:cxn>
                <a:cxn ang="0">
                  <a:pos x="765" y="682"/>
                </a:cxn>
                <a:cxn ang="0">
                  <a:pos x="852" y="671"/>
                </a:cxn>
                <a:cxn ang="0">
                  <a:pos x="936" y="648"/>
                </a:cxn>
                <a:cxn ang="0">
                  <a:pos x="1015" y="616"/>
                </a:cxn>
                <a:cxn ang="0">
                  <a:pos x="1088" y="575"/>
                </a:cxn>
                <a:cxn ang="0">
                  <a:pos x="1156" y="525"/>
                </a:cxn>
                <a:cxn ang="0">
                  <a:pos x="1218" y="468"/>
                </a:cxn>
                <a:cxn ang="0">
                  <a:pos x="1271" y="403"/>
                </a:cxn>
                <a:cxn ang="0">
                  <a:pos x="1317" y="332"/>
                </a:cxn>
                <a:cxn ang="0">
                  <a:pos x="1354" y="255"/>
                </a:cxn>
                <a:cxn ang="0">
                  <a:pos x="1381" y="174"/>
                </a:cxn>
                <a:cxn ang="0">
                  <a:pos x="1397" y="88"/>
                </a:cxn>
                <a:cxn ang="0">
                  <a:pos x="1403" y="0"/>
                </a:cxn>
                <a:cxn ang="0">
                  <a:pos x="1438" y="45"/>
                </a:cxn>
                <a:cxn ang="0">
                  <a:pos x="1426" y="133"/>
                </a:cxn>
                <a:cxn ang="0">
                  <a:pos x="1405" y="219"/>
                </a:cxn>
                <a:cxn ang="0">
                  <a:pos x="1374" y="299"/>
                </a:cxn>
                <a:cxn ang="0">
                  <a:pos x="1334" y="375"/>
                </a:cxn>
                <a:cxn ang="0">
                  <a:pos x="1285" y="444"/>
                </a:cxn>
                <a:cxn ang="0">
                  <a:pos x="1228" y="508"/>
                </a:cxn>
                <a:cxn ang="0">
                  <a:pos x="1165" y="565"/>
                </a:cxn>
                <a:cxn ang="0">
                  <a:pos x="1095" y="613"/>
                </a:cxn>
                <a:cxn ang="0">
                  <a:pos x="1019" y="654"/>
                </a:cxn>
                <a:cxn ang="0">
                  <a:pos x="939" y="685"/>
                </a:cxn>
                <a:cxn ang="0">
                  <a:pos x="854" y="707"/>
                </a:cxn>
                <a:cxn ang="0">
                  <a:pos x="765" y="718"/>
                </a:cxn>
                <a:cxn ang="0">
                  <a:pos x="675" y="718"/>
                </a:cxn>
                <a:cxn ang="0">
                  <a:pos x="586" y="707"/>
                </a:cxn>
                <a:cxn ang="0">
                  <a:pos x="501" y="685"/>
                </a:cxn>
                <a:cxn ang="0">
                  <a:pos x="420" y="654"/>
                </a:cxn>
                <a:cxn ang="0">
                  <a:pos x="345" y="613"/>
                </a:cxn>
                <a:cxn ang="0">
                  <a:pos x="275" y="565"/>
                </a:cxn>
                <a:cxn ang="0">
                  <a:pos x="212" y="508"/>
                </a:cxn>
                <a:cxn ang="0">
                  <a:pos x="155" y="444"/>
                </a:cxn>
                <a:cxn ang="0">
                  <a:pos x="106" y="375"/>
                </a:cxn>
                <a:cxn ang="0">
                  <a:pos x="66" y="299"/>
                </a:cxn>
                <a:cxn ang="0">
                  <a:pos x="35" y="219"/>
                </a:cxn>
                <a:cxn ang="0">
                  <a:pos x="13" y="133"/>
                </a:cxn>
                <a:cxn ang="0">
                  <a:pos x="2" y="45"/>
                </a:cxn>
              </a:cxnLst>
              <a:rect l="0" t="0" r="r" b="b"/>
              <a:pathLst>
                <a:path w="1439" h="719">
                  <a:moveTo>
                    <a:pt x="0" y="0"/>
                  </a:moveTo>
                  <a:lnTo>
                    <a:pt x="36" y="0"/>
                  </a:lnTo>
                  <a:lnTo>
                    <a:pt x="38" y="44"/>
                  </a:lnTo>
                  <a:lnTo>
                    <a:pt x="42" y="88"/>
                  </a:lnTo>
                  <a:lnTo>
                    <a:pt x="49" y="132"/>
                  </a:lnTo>
                  <a:lnTo>
                    <a:pt x="59" y="174"/>
                  </a:lnTo>
                  <a:lnTo>
                    <a:pt x="71" y="215"/>
                  </a:lnTo>
                  <a:lnTo>
                    <a:pt x="86" y="255"/>
                  </a:lnTo>
                  <a:lnTo>
                    <a:pt x="103" y="295"/>
                  </a:lnTo>
                  <a:lnTo>
                    <a:pt x="123" y="332"/>
                  </a:lnTo>
                  <a:lnTo>
                    <a:pt x="145" y="368"/>
                  </a:lnTo>
                  <a:lnTo>
                    <a:pt x="168" y="403"/>
                  </a:lnTo>
                  <a:lnTo>
                    <a:pt x="194" y="436"/>
                  </a:lnTo>
                  <a:lnTo>
                    <a:pt x="222" y="468"/>
                  </a:lnTo>
                  <a:lnTo>
                    <a:pt x="252" y="498"/>
                  </a:lnTo>
                  <a:lnTo>
                    <a:pt x="283" y="525"/>
                  </a:lnTo>
                  <a:lnTo>
                    <a:pt x="317" y="551"/>
                  </a:lnTo>
                  <a:lnTo>
                    <a:pt x="351" y="575"/>
                  </a:lnTo>
                  <a:lnTo>
                    <a:pt x="388" y="597"/>
                  </a:lnTo>
                  <a:lnTo>
                    <a:pt x="425" y="616"/>
                  </a:lnTo>
                  <a:lnTo>
                    <a:pt x="464" y="634"/>
                  </a:lnTo>
                  <a:lnTo>
                    <a:pt x="504" y="648"/>
                  </a:lnTo>
                  <a:lnTo>
                    <a:pt x="545" y="661"/>
                  </a:lnTo>
                  <a:lnTo>
                    <a:pt x="588" y="671"/>
                  </a:lnTo>
                  <a:lnTo>
                    <a:pt x="631" y="677"/>
                  </a:lnTo>
                  <a:lnTo>
                    <a:pt x="675" y="682"/>
                  </a:lnTo>
                  <a:lnTo>
                    <a:pt x="720" y="683"/>
                  </a:lnTo>
                  <a:lnTo>
                    <a:pt x="765" y="682"/>
                  </a:lnTo>
                  <a:lnTo>
                    <a:pt x="809" y="677"/>
                  </a:lnTo>
                  <a:lnTo>
                    <a:pt x="852" y="671"/>
                  </a:lnTo>
                  <a:lnTo>
                    <a:pt x="894" y="661"/>
                  </a:lnTo>
                  <a:lnTo>
                    <a:pt x="936" y="648"/>
                  </a:lnTo>
                  <a:lnTo>
                    <a:pt x="976" y="634"/>
                  </a:lnTo>
                  <a:lnTo>
                    <a:pt x="1015" y="616"/>
                  </a:lnTo>
                  <a:lnTo>
                    <a:pt x="1053" y="597"/>
                  </a:lnTo>
                  <a:lnTo>
                    <a:pt x="1088" y="575"/>
                  </a:lnTo>
                  <a:lnTo>
                    <a:pt x="1123" y="551"/>
                  </a:lnTo>
                  <a:lnTo>
                    <a:pt x="1156" y="525"/>
                  </a:lnTo>
                  <a:lnTo>
                    <a:pt x="1188" y="498"/>
                  </a:lnTo>
                  <a:lnTo>
                    <a:pt x="1218" y="468"/>
                  </a:lnTo>
                  <a:lnTo>
                    <a:pt x="1245" y="436"/>
                  </a:lnTo>
                  <a:lnTo>
                    <a:pt x="1271" y="403"/>
                  </a:lnTo>
                  <a:lnTo>
                    <a:pt x="1295" y="368"/>
                  </a:lnTo>
                  <a:lnTo>
                    <a:pt x="1317" y="332"/>
                  </a:lnTo>
                  <a:lnTo>
                    <a:pt x="1336" y="295"/>
                  </a:lnTo>
                  <a:lnTo>
                    <a:pt x="1354" y="255"/>
                  </a:lnTo>
                  <a:lnTo>
                    <a:pt x="1368" y="215"/>
                  </a:lnTo>
                  <a:lnTo>
                    <a:pt x="1381" y="174"/>
                  </a:lnTo>
                  <a:lnTo>
                    <a:pt x="1391" y="132"/>
                  </a:lnTo>
                  <a:lnTo>
                    <a:pt x="1397" y="88"/>
                  </a:lnTo>
                  <a:lnTo>
                    <a:pt x="1402" y="44"/>
                  </a:lnTo>
                  <a:lnTo>
                    <a:pt x="1403" y="0"/>
                  </a:lnTo>
                  <a:lnTo>
                    <a:pt x="1439" y="0"/>
                  </a:lnTo>
                  <a:lnTo>
                    <a:pt x="1438" y="45"/>
                  </a:lnTo>
                  <a:lnTo>
                    <a:pt x="1433" y="90"/>
                  </a:lnTo>
                  <a:lnTo>
                    <a:pt x="1426" y="133"/>
                  </a:lnTo>
                  <a:lnTo>
                    <a:pt x="1417" y="176"/>
                  </a:lnTo>
                  <a:lnTo>
                    <a:pt x="1405" y="219"/>
                  </a:lnTo>
                  <a:lnTo>
                    <a:pt x="1391" y="259"/>
                  </a:lnTo>
                  <a:lnTo>
                    <a:pt x="1374" y="299"/>
                  </a:lnTo>
                  <a:lnTo>
                    <a:pt x="1355" y="337"/>
                  </a:lnTo>
                  <a:lnTo>
                    <a:pt x="1334" y="375"/>
                  </a:lnTo>
                  <a:lnTo>
                    <a:pt x="1310" y="410"/>
                  </a:lnTo>
                  <a:lnTo>
                    <a:pt x="1285" y="444"/>
                  </a:lnTo>
                  <a:lnTo>
                    <a:pt x="1257" y="477"/>
                  </a:lnTo>
                  <a:lnTo>
                    <a:pt x="1228" y="508"/>
                  </a:lnTo>
                  <a:lnTo>
                    <a:pt x="1197" y="537"/>
                  </a:lnTo>
                  <a:lnTo>
                    <a:pt x="1165" y="565"/>
                  </a:lnTo>
                  <a:lnTo>
                    <a:pt x="1130" y="590"/>
                  </a:lnTo>
                  <a:lnTo>
                    <a:pt x="1095" y="613"/>
                  </a:lnTo>
                  <a:lnTo>
                    <a:pt x="1058" y="635"/>
                  </a:lnTo>
                  <a:lnTo>
                    <a:pt x="1019" y="654"/>
                  </a:lnTo>
                  <a:lnTo>
                    <a:pt x="980" y="671"/>
                  </a:lnTo>
                  <a:lnTo>
                    <a:pt x="939" y="685"/>
                  </a:lnTo>
                  <a:lnTo>
                    <a:pt x="897" y="697"/>
                  </a:lnTo>
                  <a:lnTo>
                    <a:pt x="854" y="707"/>
                  </a:lnTo>
                  <a:lnTo>
                    <a:pt x="810" y="713"/>
                  </a:lnTo>
                  <a:lnTo>
                    <a:pt x="765" y="718"/>
                  </a:lnTo>
                  <a:lnTo>
                    <a:pt x="720" y="719"/>
                  </a:lnTo>
                  <a:lnTo>
                    <a:pt x="675" y="718"/>
                  </a:lnTo>
                  <a:lnTo>
                    <a:pt x="630" y="713"/>
                  </a:lnTo>
                  <a:lnTo>
                    <a:pt x="586" y="707"/>
                  </a:lnTo>
                  <a:lnTo>
                    <a:pt x="543" y="697"/>
                  </a:lnTo>
                  <a:lnTo>
                    <a:pt x="501" y="685"/>
                  </a:lnTo>
                  <a:lnTo>
                    <a:pt x="460" y="671"/>
                  </a:lnTo>
                  <a:lnTo>
                    <a:pt x="420" y="654"/>
                  </a:lnTo>
                  <a:lnTo>
                    <a:pt x="382" y="635"/>
                  </a:lnTo>
                  <a:lnTo>
                    <a:pt x="345" y="613"/>
                  </a:lnTo>
                  <a:lnTo>
                    <a:pt x="309" y="590"/>
                  </a:lnTo>
                  <a:lnTo>
                    <a:pt x="275" y="565"/>
                  </a:lnTo>
                  <a:lnTo>
                    <a:pt x="242" y="537"/>
                  </a:lnTo>
                  <a:lnTo>
                    <a:pt x="212" y="508"/>
                  </a:lnTo>
                  <a:lnTo>
                    <a:pt x="182" y="477"/>
                  </a:lnTo>
                  <a:lnTo>
                    <a:pt x="155" y="444"/>
                  </a:lnTo>
                  <a:lnTo>
                    <a:pt x="130" y="410"/>
                  </a:lnTo>
                  <a:lnTo>
                    <a:pt x="106" y="375"/>
                  </a:lnTo>
                  <a:lnTo>
                    <a:pt x="85" y="337"/>
                  </a:lnTo>
                  <a:lnTo>
                    <a:pt x="66" y="299"/>
                  </a:lnTo>
                  <a:lnTo>
                    <a:pt x="49" y="259"/>
                  </a:lnTo>
                  <a:lnTo>
                    <a:pt x="35" y="219"/>
                  </a:lnTo>
                  <a:lnTo>
                    <a:pt x="23" y="176"/>
                  </a:lnTo>
                  <a:lnTo>
                    <a:pt x="13" y="133"/>
                  </a:lnTo>
                  <a:lnTo>
                    <a:pt x="6" y="90"/>
                  </a:lnTo>
                  <a:lnTo>
                    <a:pt x="2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101850" y="3155950"/>
              <a:ext cx="915987" cy="266700"/>
            </a:xfrm>
            <a:custGeom>
              <a:avLst/>
              <a:gdLst/>
              <a:ahLst/>
              <a:cxnLst>
                <a:cxn ang="0">
                  <a:pos x="69" y="1"/>
                </a:cxn>
                <a:cxn ang="0">
                  <a:pos x="93" y="9"/>
                </a:cxn>
                <a:cxn ang="0">
                  <a:pos x="126" y="21"/>
                </a:cxn>
                <a:cxn ang="0">
                  <a:pos x="165" y="32"/>
                </a:cxn>
                <a:cxn ang="0">
                  <a:pos x="210" y="41"/>
                </a:cxn>
                <a:cxn ang="0">
                  <a:pos x="261" y="45"/>
                </a:cxn>
                <a:cxn ang="0">
                  <a:pos x="316" y="44"/>
                </a:cxn>
                <a:cxn ang="0">
                  <a:pos x="366" y="40"/>
                </a:cxn>
                <a:cxn ang="0">
                  <a:pos x="410" y="33"/>
                </a:cxn>
                <a:cxn ang="0">
                  <a:pos x="446" y="26"/>
                </a:cxn>
                <a:cxn ang="0">
                  <a:pos x="474" y="19"/>
                </a:cxn>
                <a:cxn ang="0">
                  <a:pos x="493" y="12"/>
                </a:cxn>
                <a:cxn ang="0">
                  <a:pos x="510" y="6"/>
                </a:cxn>
                <a:cxn ang="0">
                  <a:pos x="524" y="3"/>
                </a:cxn>
                <a:cxn ang="0">
                  <a:pos x="538" y="5"/>
                </a:cxn>
                <a:cxn ang="0">
                  <a:pos x="552" y="15"/>
                </a:cxn>
                <a:cxn ang="0">
                  <a:pos x="565" y="32"/>
                </a:cxn>
                <a:cxn ang="0">
                  <a:pos x="572" y="52"/>
                </a:cxn>
                <a:cxn ang="0">
                  <a:pos x="576" y="70"/>
                </a:cxn>
                <a:cxn ang="0">
                  <a:pos x="577" y="81"/>
                </a:cxn>
                <a:cxn ang="0">
                  <a:pos x="577" y="83"/>
                </a:cxn>
                <a:cxn ang="0">
                  <a:pos x="577" y="89"/>
                </a:cxn>
                <a:cxn ang="0">
                  <a:pos x="577" y="99"/>
                </a:cxn>
                <a:cxn ang="0">
                  <a:pos x="573" y="109"/>
                </a:cxn>
                <a:cxn ang="0">
                  <a:pos x="564" y="119"/>
                </a:cxn>
                <a:cxn ang="0">
                  <a:pos x="538" y="130"/>
                </a:cxn>
                <a:cxn ang="0">
                  <a:pos x="501" y="143"/>
                </a:cxn>
                <a:cxn ang="0">
                  <a:pos x="462" y="153"/>
                </a:cxn>
                <a:cxn ang="0">
                  <a:pos x="421" y="161"/>
                </a:cxn>
                <a:cxn ang="0">
                  <a:pos x="373" y="166"/>
                </a:cxn>
                <a:cxn ang="0">
                  <a:pos x="319" y="168"/>
                </a:cxn>
                <a:cxn ang="0">
                  <a:pos x="287" y="168"/>
                </a:cxn>
                <a:cxn ang="0">
                  <a:pos x="275" y="168"/>
                </a:cxn>
                <a:cxn ang="0">
                  <a:pos x="252" y="168"/>
                </a:cxn>
                <a:cxn ang="0">
                  <a:pos x="222" y="166"/>
                </a:cxn>
                <a:cxn ang="0">
                  <a:pos x="186" y="163"/>
                </a:cxn>
                <a:cxn ang="0">
                  <a:pos x="146" y="158"/>
                </a:cxn>
                <a:cxn ang="0">
                  <a:pos x="104" y="151"/>
                </a:cxn>
                <a:cxn ang="0">
                  <a:pos x="64" y="141"/>
                </a:cxn>
                <a:cxn ang="0">
                  <a:pos x="26" y="128"/>
                </a:cxn>
                <a:cxn ang="0">
                  <a:pos x="23" y="126"/>
                </a:cxn>
                <a:cxn ang="0">
                  <a:pos x="16" y="121"/>
                </a:cxn>
                <a:cxn ang="0">
                  <a:pos x="8" y="112"/>
                </a:cxn>
                <a:cxn ang="0">
                  <a:pos x="2" y="100"/>
                </a:cxn>
                <a:cxn ang="0">
                  <a:pos x="1" y="85"/>
                </a:cxn>
                <a:cxn ang="0">
                  <a:pos x="25" y="24"/>
                </a:cxn>
                <a:cxn ang="0">
                  <a:pos x="26" y="21"/>
                </a:cxn>
                <a:cxn ang="0">
                  <a:pos x="30" y="15"/>
                </a:cxn>
                <a:cxn ang="0">
                  <a:pos x="37" y="8"/>
                </a:cxn>
                <a:cxn ang="0">
                  <a:pos x="47" y="2"/>
                </a:cxn>
                <a:cxn ang="0">
                  <a:pos x="61" y="0"/>
                </a:cxn>
              </a:cxnLst>
              <a:rect l="0" t="0" r="r" b="b"/>
              <a:pathLst>
                <a:path w="577" h="168">
                  <a:moveTo>
                    <a:pt x="61" y="0"/>
                  </a:moveTo>
                  <a:lnTo>
                    <a:pt x="69" y="1"/>
                  </a:lnTo>
                  <a:lnTo>
                    <a:pt x="78" y="4"/>
                  </a:lnTo>
                  <a:lnTo>
                    <a:pt x="93" y="9"/>
                  </a:lnTo>
                  <a:lnTo>
                    <a:pt x="108" y="15"/>
                  </a:lnTo>
                  <a:lnTo>
                    <a:pt x="126" y="21"/>
                  </a:lnTo>
                  <a:lnTo>
                    <a:pt x="145" y="26"/>
                  </a:lnTo>
                  <a:lnTo>
                    <a:pt x="165" y="32"/>
                  </a:lnTo>
                  <a:lnTo>
                    <a:pt x="187" y="36"/>
                  </a:lnTo>
                  <a:lnTo>
                    <a:pt x="210" y="41"/>
                  </a:lnTo>
                  <a:lnTo>
                    <a:pt x="235" y="44"/>
                  </a:lnTo>
                  <a:lnTo>
                    <a:pt x="261" y="45"/>
                  </a:lnTo>
                  <a:lnTo>
                    <a:pt x="289" y="46"/>
                  </a:lnTo>
                  <a:lnTo>
                    <a:pt x="316" y="44"/>
                  </a:lnTo>
                  <a:lnTo>
                    <a:pt x="342" y="42"/>
                  </a:lnTo>
                  <a:lnTo>
                    <a:pt x="366" y="40"/>
                  </a:lnTo>
                  <a:lnTo>
                    <a:pt x="389" y="36"/>
                  </a:lnTo>
                  <a:lnTo>
                    <a:pt x="410" y="33"/>
                  </a:lnTo>
                  <a:lnTo>
                    <a:pt x="430" y="30"/>
                  </a:lnTo>
                  <a:lnTo>
                    <a:pt x="446" y="26"/>
                  </a:lnTo>
                  <a:lnTo>
                    <a:pt x="461" y="22"/>
                  </a:lnTo>
                  <a:lnTo>
                    <a:pt x="474" y="19"/>
                  </a:lnTo>
                  <a:lnTo>
                    <a:pt x="484" y="16"/>
                  </a:lnTo>
                  <a:lnTo>
                    <a:pt x="493" y="12"/>
                  </a:lnTo>
                  <a:lnTo>
                    <a:pt x="501" y="9"/>
                  </a:lnTo>
                  <a:lnTo>
                    <a:pt x="510" y="6"/>
                  </a:lnTo>
                  <a:lnTo>
                    <a:pt x="517" y="4"/>
                  </a:lnTo>
                  <a:lnTo>
                    <a:pt x="524" y="3"/>
                  </a:lnTo>
                  <a:lnTo>
                    <a:pt x="531" y="3"/>
                  </a:lnTo>
                  <a:lnTo>
                    <a:pt x="538" y="5"/>
                  </a:lnTo>
                  <a:lnTo>
                    <a:pt x="546" y="9"/>
                  </a:lnTo>
                  <a:lnTo>
                    <a:pt x="552" y="15"/>
                  </a:lnTo>
                  <a:lnTo>
                    <a:pt x="559" y="23"/>
                  </a:lnTo>
                  <a:lnTo>
                    <a:pt x="565" y="32"/>
                  </a:lnTo>
                  <a:lnTo>
                    <a:pt x="569" y="42"/>
                  </a:lnTo>
                  <a:lnTo>
                    <a:pt x="572" y="52"/>
                  </a:lnTo>
                  <a:lnTo>
                    <a:pt x="574" y="61"/>
                  </a:lnTo>
                  <a:lnTo>
                    <a:pt x="576" y="70"/>
                  </a:lnTo>
                  <a:lnTo>
                    <a:pt x="577" y="77"/>
                  </a:lnTo>
                  <a:lnTo>
                    <a:pt x="577" y="81"/>
                  </a:lnTo>
                  <a:lnTo>
                    <a:pt x="577" y="82"/>
                  </a:lnTo>
                  <a:lnTo>
                    <a:pt x="577" y="83"/>
                  </a:lnTo>
                  <a:lnTo>
                    <a:pt x="577" y="86"/>
                  </a:lnTo>
                  <a:lnTo>
                    <a:pt x="577" y="89"/>
                  </a:lnTo>
                  <a:lnTo>
                    <a:pt x="577" y="94"/>
                  </a:lnTo>
                  <a:lnTo>
                    <a:pt x="577" y="99"/>
                  </a:lnTo>
                  <a:lnTo>
                    <a:pt x="575" y="104"/>
                  </a:lnTo>
                  <a:lnTo>
                    <a:pt x="573" y="109"/>
                  </a:lnTo>
                  <a:lnTo>
                    <a:pt x="569" y="115"/>
                  </a:lnTo>
                  <a:lnTo>
                    <a:pt x="564" y="119"/>
                  </a:lnTo>
                  <a:lnTo>
                    <a:pt x="557" y="123"/>
                  </a:lnTo>
                  <a:lnTo>
                    <a:pt x="538" y="130"/>
                  </a:lnTo>
                  <a:lnTo>
                    <a:pt x="520" y="137"/>
                  </a:lnTo>
                  <a:lnTo>
                    <a:pt x="501" y="143"/>
                  </a:lnTo>
                  <a:lnTo>
                    <a:pt x="482" y="148"/>
                  </a:lnTo>
                  <a:lnTo>
                    <a:pt x="462" y="153"/>
                  </a:lnTo>
                  <a:lnTo>
                    <a:pt x="442" y="158"/>
                  </a:lnTo>
                  <a:lnTo>
                    <a:pt x="421" y="161"/>
                  </a:lnTo>
                  <a:lnTo>
                    <a:pt x="398" y="164"/>
                  </a:lnTo>
                  <a:lnTo>
                    <a:pt x="373" y="166"/>
                  </a:lnTo>
                  <a:lnTo>
                    <a:pt x="347" y="168"/>
                  </a:lnTo>
                  <a:lnTo>
                    <a:pt x="319" y="168"/>
                  </a:lnTo>
                  <a:lnTo>
                    <a:pt x="289" y="168"/>
                  </a:lnTo>
                  <a:lnTo>
                    <a:pt x="287" y="168"/>
                  </a:lnTo>
                  <a:lnTo>
                    <a:pt x="282" y="168"/>
                  </a:lnTo>
                  <a:lnTo>
                    <a:pt x="275" y="168"/>
                  </a:lnTo>
                  <a:lnTo>
                    <a:pt x="265" y="168"/>
                  </a:lnTo>
                  <a:lnTo>
                    <a:pt x="252" y="168"/>
                  </a:lnTo>
                  <a:lnTo>
                    <a:pt x="238" y="167"/>
                  </a:lnTo>
                  <a:lnTo>
                    <a:pt x="222" y="166"/>
                  </a:lnTo>
                  <a:lnTo>
                    <a:pt x="204" y="165"/>
                  </a:lnTo>
                  <a:lnTo>
                    <a:pt x="186" y="163"/>
                  </a:lnTo>
                  <a:lnTo>
                    <a:pt x="166" y="161"/>
                  </a:lnTo>
                  <a:lnTo>
                    <a:pt x="146" y="158"/>
                  </a:lnTo>
                  <a:lnTo>
                    <a:pt x="125" y="155"/>
                  </a:lnTo>
                  <a:lnTo>
                    <a:pt x="104" y="151"/>
                  </a:lnTo>
                  <a:lnTo>
                    <a:pt x="84" y="146"/>
                  </a:lnTo>
                  <a:lnTo>
                    <a:pt x="64" y="141"/>
                  </a:lnTo>
                  <a:lnTo>
                    <a:pt x="44" y="135"/>
                  </a:lnTo>
                  <a:lnTo>
                    <a:pt x="26" y="128"/>
                  </a:lnTo>
                  <a:lnTo>
                    <a:pt x="25" y="128"/>
                  </a:lnTo>
                  <a:lnTo>
                    <a:pt x="23" y="126"/>
                  </a:lnTo>
                  <a:lnTo>
                    <a:pt x="20" y="124"/>
                  </a:lnTo>
                  <a:lnTo>
                    <a:pt x="16" y="121"/>
                  </a:lnTo>
                  <a:lnTo>
                    <a:pt x="12" y="117"/>
                  </a:lnTo>
                  <a:lnTo>
                    <a:pt x="8" y="112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1" y="85"/>
                  </a:lnTo>
                  <a:lnTo>
                    <a:pt x="2" y="76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8" y="18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7" y="8"/>
                  </a:lnTo>
                  <a:lnTo>
                    <a:pt x="42" y="5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370013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1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1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1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1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3595688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2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2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2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2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473200" y="2060575"/>
              <a:ext cx="2174875" cy="3000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334" y="0"/>
                </a:cxn>
                <a:cxn ang="0">
                  <a:pos x="1344" y="1"/>
                </a:cxn>
                <a:cxn ang="0">
                  <a:pos x="1352" y="5"/>
                </a:cxn>
                <a:cxn ang="0">
                  <a:pos x="1359" y="10"/>
                </a:cxn>
                <a:cxn ang="0">
                  <a:pos x="1365" y="18"/>
                </a:cxn>
                <a:cxn ang="0">
                  <a:pos x="1369" y="26"/>
                </a:cxn>
                <a:cxn ang="0">
                  <a:pos x="1370" y="36"/>
                </a:cxn>
                <a:cxn ang="0">
                  <a:pos x="1370" y="153"/>
                </a:cxn>
                <a:cxn ang="0">
                  <a:pos x="1369" y="162"/>
                </a:cxn>
                <a:cxn ang="0">
                  <a:pos x="1365" y="171"/>
                </a:cxn>
                <a:cxn ang="0">
                  <a:pos x="1359" y="178"/>
                </a:cxn>
                <a:cxn ang="0">
                  <a:pos x="1352" y="184"/>
                </a:cxn>
                <a:cxn ang="0">
                  <a:pos x="1344" y="187"/>
                </a:cxn>
                <a:cxn ang="0">
                  <a:pos x="1334" y="189"/>
                </a:cxn>
                <a:cxn ang="0">
                  <a:pos x="36" y="189"/>
                </a:cxn>
                <a:cxn ang="0">
                  <a:pos x="26" y="187"/>
                </a:cxn>
                <a:cxn ang="0">
                  <a:pos x="18" y="184"/>
                </a:cxn>
                <a:cxn ang="0">
                  <a:pos x="10" y="178"/>
                </a:cxn>
                <a:cxn ang="0">
                  <a:pos x="5" y="171"/>
                </a:cxn>
                <a:cxn ang="0">
                  <a:pos x="1" y="162"/>
                </a:cxn>
                <a:cxn ang="0">
                  <a:pos x="0" y="153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1370" h="189">
                  <a:moveTo>
                    <a:pt x="36" y="0"/>
                  </a:moveTo>
                  <a:lnTo>
                    <a:pt x="1334" y="0"/>
                  </a:lnTo>
                  <a:lnTo>
                    <a:pt x="1344" y="1"/>
                  </a:lnTo>
                  <a:lnTo>
                    <a:pt x="1352" y="5"/>
                  </a:lnTo>
                  <a:lnTo>
                    <a:pt x="1359" y="10"/>
                  </a:lnTo>
                  <a:lnTo>
                    <a:pt x="1365" y="18"/>
                  </a:lnTo>
                  <a:lnTo>
                    <a:pt x="1369" y="26"/>
                  </a:lnTo>
                  <a:lnTo>
                    <a:pt x="1370" y="36"/>
                  </a:lnTo>
                  <a:lnTo>
                    <a:pt x="1370" y="153"/>
                  </a:lnTo>
                  <a:lnTo>
                    <a:pt x="1369" y="162"/>
                  </a:lnTo>
                  <a:lnTo>
                    <a:pt x="1365" y="171"/>
                  </a:lnTo>
                  <a:lnTo>
                    <a:pt x="1359" y="178"/>
                  </a:lnTo>
                  <a:lnTo>
                    <a:pt x="1352" y="184"/>
                  </a:lnTo>
                  <a:lnTo>
                    <a:pt x="1344" y="187"/>
                  </a:lnTo>
                  <a:lnTo>
                    <a:pt x="1334" y="189"/>
                  </a:lnTo>
                  <a:lnTo>
                    <a:pt x="36" y="189"/>
                  </a:lnTo>
                  <a:lnTo>
                    <a:pt x="26" y="187"/>
                  </a:lnTo>
                  <a:lnTo>
                    <a:pt x="18" y="184"/>
                  </a:lnTo>
                  <a:lnTo>
                    <a:pt x="10" y="178"/>
                  </a:lnTo>
                  <a:lnTo>
                    <a:pt x="5" y="171"/>
                  </a:lnTo>
                  <a:lnTo>
                    <a:pt x="1" y="162"/>
                  </a:lnTo>
                  <a:lnTo>
                    <a:pt x="0" y="153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9" name="Group 23"/>
          <p:cNvGrpSpPr/>
          <p:nvPr/>
        </p:nvGrpSpPr>
        <p:grpSpPr>
          <a:xfrm rot="2810961">
            <a:off x="977118" y="1656387"/>
            <a:ext cx="829802" cy="929528"/>
            <a:chOff x="1370013" y="2060575"/>
            <a:chExt cx="2381250" cy="2063750"/>
          </a:xfrm>
        </p:grpSpPr>
        <p:sp>
          <p:nvSpPr>
            <p:cNvPr id="67" name="Freeform 6"/>
            <p:cNvSpPr>
              <a:spLocks/>
            </p:cNvSpPr>
            <p:nvPr/>
          </p:nvSpPr>
          <p:spPr bwMode="auto">
            <a:xfrm>
              <a:off x="1524000" y="2232025"/>
              <a:ext cx="2073275" cy="1892300"/>
            </a:xfrm>
            <a:custGeom>
              <a:avLst/>
              <a:gdLst/>
              <a:ahLst/>
              <a:cxnLst>
                <a:cxn ang="0">
                  <a:pos x="1306" y="0"/>
                </a:cxn>
                <a:cxn ang="0">
                  <a:pos x="1180" y="1192"/>
                </a:cxn>
                <a:cxn ang="0">
                  <a:pos x="128" y="1192"/>
                </a:cxn>
                <a:cxn ang="0">
                  <a:pos x="0" y="36"/>
                </a:cxn>
                <a:cxn ang="0">
                  <a:pos x="1306" y="0"/>
                </a:cxn>
              </a:cxnLst>
              <a:rect l="0" t="0" r="r" b="b"/>
              <a:pathLst>
                <a:path w="1306" h="1192">
                  <a:moveTo>
                    <a:pt x="1306" y="0"/>
                  </a:moveTo>
                  <a:lnTo>
                    <a:pt x="1180" y="1192"/>
                  </a:lnTo>
                  <a:lnTo>
                    <a:pt x="128" y="1192"/>
                  </a:lnTo>
                  <a:lnTo>
                    <a:pt x="0" y="36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1417638" y="2211388"/>
              <a:ext cx="2284412" cy="11414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2" y="88"/>
                </a:cxn>
                <a:cxn ang="0">
                  <a:pos x="59" y="174"/>
                </a:cxn>
                <a:cxn ang="0">
                  <a:pos x="86" y="255"/>
                </a:cxn>
                <a:cxn ang="0">
                  <a:pos x="123" y="332"/>
                </a:cxn>
                <a:cxn ang="0">
                  <a:pos x="168" y="403"/>
                </a:cxn>
                <a:cxn ang="0">
                  <a:pos x="222" y="468"/>
                </a:cxn>
                <a:cxn ang="0">
                  <a:pos x="283" y="525"/>
                </a:cxn>
                <a:cxn ang="0">
                  <a:pos x="351" y="575"/>
                </a:cxn>
                <a:cxn ang="0">
                  <a:pos x="425" y="616"/>
                </a:cxn>
                <a:cxn ang="0">
                  <a:pos x="504" y="648"/>
                </a:cxn>
                <a:cxn ang="0">
                  <a:pos x="588" y="671"/>
                </a:cxn>
                <a:cxn ang="0">
                  <a:pos x="675" y="682"/>
                </a:cxn>
                <a:cxn ang="0">
                  <a:pos x="765" y="682"/>
                </a:cxn>
                <a:cxn ang="0">
                  <a:pos x="852" y="671"/>
                </a:cxn>
                <a:cxn ang="0">
                  <a:pos x="936" y="648"/>
                </a:cxn>
                <a:cxn ang="0">
                  <a:pos x="1015" y="616"/>
                </a:cxn>
                <a:cxn ang="0">
                  <a:pos x="1088" y="575"/>
                </a:cxn>
                <a:cxn ang="0">
                  <a:pos x="1156" y="525"/>
                </a:cxn>
                <a:cxn ang="0">
                  <a:pos x="1218" y="468"/>
                </a:cxn>
                <a:cxn ang="0">
                  <a:pos x="1271" y="403"/>
                </a:cxn>
                <a:cxn ang="0">
                  <a:pos x="1317" y="332"/>
                </a:cxn>
                <a:cxn ang="0">
                  <a:pos x="1354" y="255"/>
                </a:cxn>
                <a:cxn ang="0">
                  <a:pos x="1381" y="174"/>
                </a:cxn>
                <a:cxn ang="0">
                  <a:pos x="1397" y="88"/>
                </a:cxn>
                <a:cxn ang="0">
                  <a:pos x="1403" y="0"/>
                </a:cxn>
                <a:cxn ang="0">
                  <a:pos x="1438" y="45"/>
                </a:cxn>
                <a:cxn ang="0">
                  <a:pos x="1426" y="133"/>
                </a:cxn>
                <a:cxn ang="0">
                  <a:pos x="1405" y="219"/>
                </a:cxn>
                <a:cxn ang="0">
                  <a:pos x="1374" y="299"/>
                </a:cxn>
                <a:cxn ang="0">
                  <a:pos x="1334" y="375"/>
                </a:cxn>
                <a:cxn ang="0">
                  <a:pos x="1285" y="444"/>
                </a:cxn>
                <a:cxn ang="0">
                  <a:pos x="1228" y="508"/>
                </a:cxn>
                <a:cxn ang="0">
                  <a:pos x="1165" y="565"/>
                </a:cxn>
                <a:cxn ang="0">
                  <a:pos x="1095" y="613"/>
                </a:cxn>
                <a:cxn ang="0">
                  <a:pos x="1019" y="654"/>
                </a:cxn>
                <a:cxn ang="0">
                  <a:pos x="939" y="685"/>
                </a:cxn>
                <a:cxn ang="0">
                  <a:pos x="854" y="707"/>
                </a:cxn>
                <a:cxn ang="0">
                  <a:pos x="765" y="718"/>
                </a:cxn>
                <a:cxn ang="0">
                  <a:pos x="675" y="718"/>
                </a:cxn>
                <a:cxn ang="0">
                  <a:pos x="586" y="707"/>
                </a:cxn>
                <a:cxn ang="0">
                  <a:pos x="501" y="685"/>
                </a:cxn>
                <a:cxn ang="0">
                  <a:pos x="420" y="654"/>
                </a:cxn>
                <a:cxn ang="0">
                  <a:pos x="345" y="613"/>
                </a:cxn>
                <a:cxn ang="0">
                  <a:pos x="275" y="565"/>
                </a:cxn>
                <a:cxn ang="0">
                  <a:pos x="212" y="508"/>
                </a:cxn>
                <a:cxn ang="0">
                  <a:pos x="155" y="444"/>
                </a:cxn>
                <a:cxn ang="0">
                  <a:pos x="106" y="375"/>
                </a:cxn>
                <a:cxn ang="0">
                  <a:pos x="66" y="299"/>
                </a:cxn>
                <a:cxn ang="0">
                  <a:pos x="35" y="219"/>
                </a:cxn>
                <a:cxn ang="0">
                  <a:pos x="13" y="133"/>
                </a:cxn>
                <a:cxn ang="0">
                  <a:pos x="2" y="45"/>
                </a:cxn>
              </a:cxnLst>
              <a:rect l="0" t="0" r="r" b="b"/>
              <a:pathLst>
                <a:path w="1439" h="719">
                  <a:moveTo>
                    <a:pt x="0" y="0"/>
                  </a:moveTo>
                  <a:lnTo>
                    <a:pt x="36" y="0"/>
                  </a:lnTo>
                  <a:lnTo>
                    <a:pt x="38" y="44"/>
                  </a:lnTo>
                  <a:lnTo>
                    <a:pt x="42" y="88"/>
                  </a:lnTo>
                  <a:lnTo>
                    <a:pt x="49" y="132"/>
                  </a:lnTo>
                  <a:lnTo>
                    <a:pt x="59" y="174"/>
                  </a:lnTo>
                  <a:lnTo>
                    <a:pt x="71" y="215"/>
                  </a:lnTo>
                  <a:lnTo>
                    <a:pt x="86" y="255"/>
                  </a:lnTo>
                  <a:lnTo>
                    <a:pt x="103" y="295"/>
                  </a:lnTo>
                  <a:lnTo>
                    <a:pt x="123" y="332"/>
                  </a:lnTo>
                  <a:lnTo>
                    <a:pt x="145" y="368"/>
                  </a:lnTo>
                  <a:lnTo>
                    <a:pt x="168" y="403"/>
                  </a:lnTo>
                  <a:lnTo>
                    <a:pt x="194" y="436"/>
                  </a:lnTo>
                  <a:lnTo>
                    <a:pt x="222" y="468"/>
                  </a:lnTo>
                  <a:lnTo>
                    <a:pt x="252" y="498"/>
                  </a:lnTo>
                  <a:lnTo>
                    <a:pt x="283" y="525"/>
                  </a:lnTo>
                  <a:lnTo>
                    <a:pt x="317" y="551"/>
                  </a:lnTo>
                  <a:lnTo>
                    <a:pt x="351" y="575"/>
                  </a:lnTo>
                  <a:lnTo>
                    <a:pt x="388" y="597"/>
                  </a:lnTo>
                  <a:lnTo>
                    <a:pt x="425" y="616"/>
                  </a:lnTo>
                  <a:lnTo>
                    <a:pt x="464" y="634"/>
                  </a:lnTo>
                  <a:lnTo>
                    <a:pt x="504" y="648"/>
                  </a:lnTo>
                  <a:lnTo>
                    <a:pt x="545" y="661"/>
                  </a:lnTo>
                  <a:lnTo>
                    <a:pt x="588" y="671"/>
                  </a:lnTo>
                  <a:lnTo>
                    <a:pt x="631" y="677"/>
                  </a:lnTo>
                  <a:lnTo>
                    <a:pt x="675" y="682"/>
                  </a:lnTo>
                  <a:lnTo>
                    <a:pt x="720" y="683"/>
                  </a:lnTo>
                  <a:lnTo>
                    <a:pt x="765" y="682"/>
                  </a:lnTo>
                  <a:lnTo>
                    <a:pt x="809" y="677"/>
                  </a:lnTo>
                  <a:lnTo>
                    <a:pt x="852" y="671"/>
                  </a:lnTo>
                  <a:lnTo>
                    <a:pt x="894" y="661"/>
                  </a:lnTo>
                  <a:lnTo>
                    <a:pt x="936" y="648"/>
                  </a:lnTo>
                  <a:lnTo>
                    <a:pt x="976" y="634"/>
                  </a:lnTo>
                  <a:lnTo>
                    <a:pt x="1015" y="616"/>
                  </a:lnTo>
                  <a:lnTo>
                    <a:pt x="1053" y="597"/>
                  </a:lnTo>
                  <a:lnTo>
                    <a:pt x="1088" y="575"/>
                  </a:lnTo>
                  <a:lnTo>
                    <a:pt x="1123" y="551"/>
                  </a:lnTo>
                  <a:lnTo>
                    <a:pt x="1156" y="525"/>
                  </a:lnTo>
                  <a:lnTo>
                    <a:pt x="1188" y="498"/>
                  </a:lnTo>
                  <a:lnTo>
                    <a:pt x="1218" y="468"/>
                  </a:lnTo>
                  <a:lnTo>
                    <a:pt x="1245" y="436"/>
                  </a:lnTo>
                  <a:lnTo>
                    <a:pt x="1271" y="403"/>
                  </a:lnTo>
                  <a:lnTo>
                    <a:pt x="1295" y="368"/>
                  </a:lnTo>
                  <a:lnTo>
                    <a:pt x="1317" y="332"/>
                  </a:lnTo>
                  <a:lnTo>
                    <a:pt x="1336" y="295"/>
                  </a:lnTo>
                  <a:lnTo>
                    <a:pt x="1354" y="255"/>
                  </a:lnTo>
                  <a:lnTo>
                    <a:pt x="1368" y="215"/>
                  </a:lnTo>
                  <a:lnTo>
                    <a:pt x="1381" y="174"/>
                  </a:lnTo>
                  <a:lnTo>
                    <a:pt x="1391" y="132"/>
                  </a:lnTo>
                  <a:lnTo>
                    <a:pt x="1397" y="88"/>
                  </a:lnTo>
                  <a:lnTo>
                    <a:pt x="1402" y="44"/>
                  </a:lnTo>
                  <a:lnTo>
                    <a:pt x="1403" y="0"/>
                  </a:lnTo>
                  <a:lnTo>
                    <a:pt x="1439" y="0"/>
                  </a:lnTo>
                  <a:lnTo>
                    <a:pt x="1438" y="45"/>
                  </a:lnTo>
                  <a:lnTo>
                    <a:pt x="1433" y="90"/>
                  </a:lnTo>
                  <a:lnTo>
                    <a:pt x="1426" y="133"/>
                  </a:lnTo>
                  <a:lnTo>
                    <a:pt x="1417" y="176"/>
                  </a:lnTo>
                  <a:lnTo>
                    <a:pt x="1405" y="219"/>
                  </a:lnTo>
                  <a:lnTo>
                    <a:pt x="1391" y="259"/>
                  </a:lnTo>
                  <a:lnTo>
                    <a:pt x="1374" y="299"/>
                  </a:lnTo>
                  <a:lnTo>
                    <a:pt x="1355" y="337"/>
                  </a:lnTo>
                  <a:lnTo>
                    <a:pt x="1334" y="375"/>
                  </a:lnTo>
                  <a:lnTo>
                    <a:pt x="1310" y="410"/>
                  </a:lnTo>
                  <a:lnTo>
                    <a:pt x="1285" y="444"/>
                  </a:lnTo>
                  <a:lnTo>
                    <a:pt x="1257" y="477"/>
                  </a:lnTo>
                  <a:lnTo>
                    <a:pt x="1228" y="508"/>
                  </a:lnTo>
                  <a:lnTo>
                    <a:pt x="1197" y="537"/>
                  </a:lnTo>
                  <a:lnTo>
                    <a:pt x="1165" y="565"/>
                  </a:lnTo>
                  <a:lnTo>
                    <a:pt x="1130" y="590"/>
                  </a:lnTo>
                  <a:lnTo>
                    <a:pt x="1095" y="613"/>
                  </a:lnTo>
                  <a:lnTo>
                    <a:pt x="1058" y="635"/>
                  </a:lnTo>
                  <a:lnTo>
                    <a:pt x="1019" y="654"/>
                  </a:lnTo>
                  <a:lnTo>
                    <a:pt x="980" y="671"/>
                  </a:lnTo>
                  <a:lnTo>
                    <a:pt x="939" y="685"/>
                  </a:lnTo>
                  <a:lnTo>
                    <a:pt x="897" y="697"/>
                  </a:lnTo>
                  <a:lnTo>
                    <a:pt x="854" y="707"/>
                  </a:lnTo>
                  <a:lnTo>
                    <a:pt x="810" y="713"/>
                  </a:lnTo>
                  <a:lnTo>
                    <a:pt x="765" y="718"/>
                  </a:lnTo>
                  <a:lnTo>
                    <a:pt x="720" y="719"/>
                  </a:lnTo>
                  <a:lnTo>
                    <a:pt x="675" y="718"/>
                  </a:lnTo>
                  <a:lnTo>
                    <a:pt x="630" y="713"/>
                  </a:lnTo>
                  <a:lnTo>
                    <a:pt x="586" y="707"/>
                  </a:lnTo>
                  <a:lnTo>
                    <a:pt x="543" y="697"/>
                  </a:lnTo>
                  <a:lnTo>
                    <a:pt x="501" y="685"/>
                  </a:lnTo>
                  <a:lnTo>
                    <a:pt x="460" y="671"/>
                  </a:lnTo>
                  <a:lnTo>
                    <a:pt x="420" y="654"/>
                  </a:lnTo>
                  <a:lnTo>
                    <a:pt x="382" y="635"/>
                  </a:lnTo>
                  <a:lnTo>
                    <a:pt x="345" y="613"/>
                  </a:lnTo>
                  <a:lnTo>
                    <a:pt x="309" y="590"/>
                  </a:lnTo>
                  <a:lnTo>
                    <a:pt x="275" y="565"/>
                  </a:lnTo>
                  <a:lnTo>
                    <a:pt x="242" y="537"/>
                  </a:lnTo>
                  <a:lnTo>
                    <a:pt x="212" y="508"/>
                  </a:lnTo>
                  <a:lnTo>
                    <a:pt x="182" y="477"/>
                  </a:lnTo>
                  <a:lnTo>
                    <a:pt x="155" y="444"/>
                  </a:lnTo>
                  <a:lnTo>
                    <a:pt x="130" y="410"/>
                  </a:lnTo>
                  <a:lnTo>
                    <a:pt x="106" y="375"/>
                  </a:lnTo>
                  <a:lnTo>
                    <a:pt x="85" y="337"/>
                  </a:lnTo>
                  <a:lnTo>
                    <a:pt x="66" y="299"/>
                  </a:lnTo>
                  <a:lnTo>
                    <a:pt x="49" y="259"/>
                  </a:lnTo>
                  <a:lnTo>
                    <a:pt x="35" y="219"/>
                  </a:lnTo>
                  <a:lnTo>
                    <a:pt x="23" y="176"/>
                  </a:lnTo>
                  <a:lnTo>
                    <a:pt x="13" y="133"/>
                  </a:lnTo>
                  <a:lnTo>
                    <a:pt x="6" y="90"/>
                  </a:lnTo>
                  <a:lnTo>
                    <a:pt x="2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2101850" y="3155950"/>
              <a:ext cx="915987" cy="266700"/>
            </a:xfrm>
            <a:custGeom>
              <a:avLst/>
              <a:gdLst/>
              <a:ahLst/>
              <a:cxnLst>
                <a:cxn ang="0">
                  <a:pos x="69" y="1"/>
                </a:cxn>
                <a:cxn ang="0">
                  <a:pos x="93" y="9"/>
                </a:cxn>
                <a:cxn ang="0">
                  <a:pos x="126" y="21"/>
                </a:cxn>
                <a:cxn ang="0">
                  <a:pos x="165" y="32"/>
                </a:cxn>
                <a:cxn ang="0">
                  <a:pos x="210" y="41"/>
                </a:cxn>
                <a:cxn ang="0">
                  <a:pos x="261" y="45"/>
                </a:cxn>
                <a:cxn ang="0">
                  <a:pos x="316" y="44"/>
                </a:cxn>
                <a:cxn ang="0">
                  <a:pos x="366" y="40"/>
                </a:cxn>
                <a:cxn ang="0">
                  <a:pos x="410" y="33"/>
                </a:cxn>
                <a:cxn ang="0">
                  <a:pos x="446" y="26"/>
                </a:cxn>
                <a:cxn ang="0">
                  <a:pos x="474" y="19"/>
                </a:cxn>
                <a:cxn ang="0">
                  <a:pos x="493" y="12"/>
                </a:cxn>
                <a:cxn ang="0">
                  <a:pos x="510" y="6"/>
                </a:cxn>
                <a:cxn ang="0">
                  <a:pos x="524" y="3"/>
                </a:cxn>
                <a:cxn ang="0">
                  <a:pos x="538" y="5"/>
                </a:cxn>
                <a:cxn ang="0">
                  <a:pos x="552" y="15"/>
                </a:cxn>
                <a:cxn ang="0">
                  <a:pos x="565" y="32"/>
                </a:cxn>
                <a:cxn ang="0">
                  <a:pos x="572" y="52"/>
                </a:cxn>
                <a:cxn ang="0">
                  <a:pos x="576" y="70"/>
                </a:cxn>
                <a:cxn ang="0">
                  <a:pos x="577" y="81"/>
                </a:cxn>
                <a:cxn ang="0">
                  <a:pos x="577" y="83"/>
                </a:cxn>
                <a:cxn ang="0">
                  <a:pos x="577" y="89"/>
                </a:cxn>
                <a:cxn ang="0">
                  <a:pos x="577" y="99"/>
                </a:cxn>
                <a:cxn ang="0">
                  <a:pos x="573" y="109"/>
                </a:cxn>
                <a:cxn ang="0">
                  <a:pos x="564" y="119"/>
                </a:cxn>
                <a:cxn ang="0">
                  <a:pos x="538" y="130"/>
                </a:cxn>
                <a:cxn ang="0">
                  <a:pos x="501" y="143"/>
                </a:cxn>
                <a:cxn ang="0">
                  <a:pos x="462" y="153"/>
                </a:cxn>
                <a:cxn ang="0">
                  <a:pos x="421" y="161"/>
                </a:cxn>
                <a:cxn ang="0">
                  <a:pos x="373" y="166"/>
                </a:cxn>
                <a:cxn ang="0">
                  <a:pos x="319" y="168"/>
                </a:cxn>
                <a:cxn ang="0">
                  <a:pos x="287" y="168"/>
                </a:cxn>
                <a:cxn ang="0">
                  <a:pos x="275" y="168"/>
                </a:cxn>
                <a:cxn ang="0">
                  <a:pos x="252" y="168"/>
                </a:cxn>
                <a:cxn ang="0">
                  <a:pos x="222" y="166"/>
                </a:cxn>
                <a:cxn ang="0">
                  <a:pos x="186" y="163"/>
                </a:cxn>
                <a:cxn ang="0">
                  <a:pos x="146" y="158"/>
                </a:cxn>
                <a:cxn ang="0">
                  <a:pos x="104" y="151"/>
                </a:cxn>
                <a:cxn ang="0">
                  <a:pos x="64" y="141"/>
                </a:cxn>
                <a:cxn ang="0">
                  <a:pos x="26" y="128"/>
                </a:cxn>
                <a:cxn ang="0">
                  <a:pos x="23" y="126"/>
                </a:cxn>
                <a:cxn ang="0">
                  <a:pos x="16" y="121"/>
                </a:cxn>
                <a:cxn ang="0">
                  <a:pos x="8" y="112"/>
                </a:cxn>
                <a:cxn ang="0">
                  <a:pos x="2" y="100"/>
                </a:cxn>
                <a:cxn ang="0">
                  <a:pos x="1" y="85"/>
                </a:cxn>
                <a:cxn ang="0">
                  <a:pos x="25" y="24"/>
                </a:cxn>
                <a:cxn ang="0">
                  <a:pos x="26" y="21"/>
                </a:cxn>
                <a:cxn ang="0">
                  <a:pos x="30" y="15"/>
                </a:cxn>
                <a:cxn ang="0">
                  <a:pos x="37" y="8"/>
                </a:cxn>
                <a:cxn ang="0">
                  <a:pos x="47" y="2"/>
                </a:cxn>
                <a:cxn ang="0">
                  <a:pos x="61" y="0"/>
                </a:cxn>
              </a:cxnLst>
              <a:rect l="0" t="0" r="r" b="b"/>
              <a:pathLst>
                <a:path w="577" h="168">
                  <a:moveTo>
                    <a:pt x="61" y="0"/>
                  </a:moveTo>
                  <a:lnTo>
                    <a:pt x="69" y="1"/>
                  </a:lnTo>
                  <a:lnTo>
                    <a:pt x="78" y="4"/>
                  </a:lnTo>
                  <a:lnTo>
                    <a:pt x="93" y="9"/>
                  </a:lnTo>
                  <a:lnTo>
                    <a:pt x="108" y="15"/>
                  </a:lnTo>
                  <a:lnTo>
                    <a:pt x="126" y="21"/>
                  </a:lnTo>
                  <a:lnTo>
                    <a:pt x="145" y="26"/>
                  </a:lnTo>
                  <a:lnTo>
                    <a:pt x="165" y="32"/>
                  </a:lnTo>
                  <a:lnTo>
                    <a:pt x="187" y="36"/>
                  </a:lnTo>
                  <a:lnTo>
                    <a:pt x="210" y="41"/>
                  </a:lnTo>
                  <a:lnTo>
                    <a:pt x="235" y="44"/>
                  </a:lnTo>
                  <a:lnTo>
                    <a:pt x="261" y="45"/>
                  </a:lnTo>
                  <a:lnTo>
                    <a:pt x="289" y="46"/>
                  </a:lnTo>
                  <a:lnTo>
                    <a:pt x="316" y="44"/>
                  </a:lnTo>
                  <a:lnTo>
                    <a:pt x="342" y="42"/>
                  </a:lnTo>
                  <a:lnTo>
                    <a:pt x="366" y="40"/>
                  </a:lnTo>
                  <a:lnTo>
                    <a:pt x="389" y="36"/>
                  </a:lnTo>
                  <a:lnTo>
                    <a:pt x="410" y="33"/>
                  </a:lnTo>
                  <a:lnTo>
                    <a:pt x="430" y="30"/>
                  </a:lnTo>
                  <a:lnTo>
                    <a:pt x="446" y="26"/>
                  </a:lnTo>
                  <a:lnTo>
                    <a:pt x="461" y="22"/>
                  </a:lnTo>
                  <a:lnTo>
                    <a:pt x="474" y="19"/>
                  </a:lnTo>
                  <a:lnTo>
                    <a:pt x="484" y="16"/>
                  </a:lnTo>
                  <a:lnTo>
                    <a:pt x="493" y="12"/>
                  </a:lnTo>
                  <a:lnTo>
                    <a:pt x="501" y="9"/>
                  </a:lnTo>
                  <a:lnTo>
                    <a:pt x="510" y="6"/>
                  </a:lnTo>
                  <a:lnTo>
                    <a:pt x="517" y="4"/>
                  </a:lnTo>
                  <a:lnTo>
                    <a:pt x="524" y="3"/>
                  </a:lnTo>
                  <a:lnTo>
                    <a:pt x="531" y="3"/>
                  </a:lnTo>
                  <a:lnTo>
                    <a:pt x="538" y="5"/>
                  </a:lnTo>
                  <a:lnTo>
                    <a:pt x="546" y="9"/>
                  </a:lnTo>
                  <a:lnTo>
                    <a:pt x="552" y="15"/>
                  </a:lnTo>
                  <a:lnTo>
                    <a:pt x="559" y="23"/>
                  </a:lnTo>
                  <a:lnTo>
                    <a:pt x="565" y="32"/>
                  </a:lnTo>
                  <a:lnTo>
                    <a:pt x="569" y="42"/>
                  </a:lnTo>
                  <a:lnTo>
                    <a:pt x="572" y="52"/>
                  </a:lnTo>
                  <a:lnTo>
                    <a:pt x="574" y="61"/>
                  </a:lnTo>
                  <a:lnTo>
                    <a:pt x="576" y="70"/>
                  </a:lnTo>
                  <a:lnTo>
                    <a:pt x="577" y="77"/>
                  </a:lnTo>
                  <a:lnTo>
                    <a:pt x="577" y="81"/>
                  </a:lnTo>
                  <a:lnTo>
                    <a:pt x="577" y="82"/>
                  </a:lnTo>
                  <a:lnTo>
                    <a:pt x="577" y="83"/>
                  </a:lnTo>
                  <a:lnTo>
                    <a:pt x="577" y="86"/>
                  </a:lnTo>
                  <a:lnTo>
                    <a:pt x="577" y="89"/>
                  </a:lnTo>
                  <a:lnTo>
                    <a:pt x="577" y="94"/>
                  </a:lnTo>
                  <a:lnTo>
                    <a:pt x="577" y="99"/>
                  </a:lnTo>
                  <a:lnTo>
                    <a:pt x="575" y="104"/>
                  </a:lnTo>
                  <a:lnTo>
                    <a:pt x="573" y="109"/>
                  </a:lnTo>
                  <a:lnTo>
                    <a:pt x="569" y="115"/>
                  </a:lnTo>
                  <a:lnTo>
                    <a:pt x="564" y="119"/>
                  </a:lnTo>
                  <a:lnTo>
                    <a:pt x="557" y="123"/>
                  </a:lnTo>
                  <a:lnTo>
                    <a:pt x="538" y="130"/>
                  </a:lnTo>
                  <a:lnTo>
                    <a:pt x="520" y="137"/>
                  </a:lnTo>
                  <a:lnTo>
                    <a:pt x="501" y="143"/>
                  </a:lnTo>
                  <a:lnTo>
                    <a:pt x="482" y="148"/>
                  </a:lnTo>
                  <a:lnTo>
                    <a:pt x="462" y="153"/>
                  </a:lnTo>
                  <a:lnTo>
                    <a:pt x="442" y="158"/>
                  </a:lnTo>
                  <a:lnTo>
                    <a:pt x="421" y="161"/>
                  </a:lnTo>
                  <a:lnTo>
                    <a:pt x="398" y="164"/>
                  </a:lnTo>
                  <a:lnTo>
                    <a:pt x="373" y="166"/>
                  </a:lnTo>
                  <a:lnTo>
                    <a:pt x="347" y="168"/>
                  </a:lnTo>
                  <a:lnTo>
                    <a:pt x="319" y="168"/>
                  </a:lnTo>
                  <a:lnTo>
                    <a:pt x="289" y="168"/>
                  </a:lnTo>
                  <a:lnTo>
                    <a:pt x="287" y="168"/>
                  </a:lnTo>
                  <a:lnTo>
                    <a:pt x="282" y="168"/>
                  </a:lnTo>
                  <a:lnTo>
                    <a:pt x="275" y="168"/>
                  </a:lnTo>
                  <a:lnTo>
                    <a:pt x="265" y="168"/>
                  </a:lnTo>
                  <a:lnTo>
                    <a:pt x="252" y="168"/>
                  </a:lnTo>
                  <a:lnTo>
                    <a:pt x="238" y="167"/>
                  </a:lnTo>
                  <a:lnTo>
                    <a:pt x="222" y="166"/>
                  </a:lnTo>
                  <a:lnTo>
                    <a:pt x="204" y="165"/>
                  </a:lnTo>
                  <a:lnTo>
                    <a:pt x="186" y="163"/>
                  </a:lnTo>
                  <a:lnTo>
                    <a:pt x="166" y="161"/>
                  </a:lnTo>
                  <a:lnTo>
                    <a:pt x="146" y="158"/>
                  </a:lnTo>
                  <a:lnTo>
                    <a:pt x="125" y="155"/>
                  </a:lnTo>
                  <a:lnTo>
                    <a:pt x="104" y="151"/>
                  </a:lnTo>
                  <a:lnTo>
                    <a:pt x="84" y="146"/>
                  </a:lnTo>
                  <a:lnTo>
                    <a:pt x="64" y="141"/>
                  </a:lnTo>
                  <a:lnTo>
                    <a:pt x="44" y="135"/>
                  </a:lnTo>
                  <a:lnTo>
                    <a:pt x="26" y="128"/>
                  </a:lnTo>
                  <a:lnTo>
                    <a:pt x="25" y="128"/>
                  </a:lnTo>
                  <a:lnTo>
                    <a:pt x="23" y="126"/>
                  </a:lnTo>
                  <a:lnTo>
                    <a:pt x="20" y="124"/>
                  </a:lnTo>
                  <a:lnTo>
                    <a:pt x="16" y="121"/>
                  </a:lnTo>
                  <a:lnTo>
                    <a:pt x="12" y="117"/>
                  </a:lnTo>
                  <a:lnTo>
                    <a:pt x="8" y="112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1" y="85"/>
                  </a:lnTo>
                  <a:lnTo>
                    <a:pt x="2" y="76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8" y="18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7" y="8"/>
                  </a:lnTo>
                  <a:lnTo>
                    <a:pt x="42" y="5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1370013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1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1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1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1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3595688" y="2114550"/>
              <a:ext cx="155575" cy="1920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62" y="0"/>
                </a:cxn>
                <a:cxn ang="0">
                  <a:pos x="72" y="1"/>
                </a:cxn>
                <a:cxn ang="0">
                  <a:pos x="80" y="5"/>
                </a:cxn>
                <a:cxn ang="0">
                  <a:pos x="87" y="10"/>
                </a:cxn>
                <a:cxn ang="0">
                  <a:pos x="93" y="18"/>
                </a:cxn>
                <a:cxn ang="0">
                  <a:pos x="96" y="26"/>
                </a:cxn>
                <a:cxn ang="0">
                  <a:pos x="98" y="36"/>
                </a:cxn>
                <a:cxn ang="0">
                  <a:pos x="98" y="85"/>
                </a:cxn>
                <a:cxn ang="0">
                  <a:pos x="96" y="94"/>
                </a:cxn>
                <a:cxn ang="0">
                  <a:pos x="93" y="103"/>
                </a:cxn>
                <a:cxn ang="0">
                  <a:pos x="87" y="110"/>
                </a:cxn>
                <a:cxn ang="0">
                  <a:pos x="80" y="116"/>
                </a:cxn>
                <a:cxn ang="0">
                  <a:pos x="72" y="119"/>
                </a:cxn>
                <a:cxn ang="0">
                  <a:pos x="62" y="121"/>
                </a:cxn>
                <a:cxn ang="0">
                  <a:pos x="36" y="121"/>
                </a:cxn>
                <a:cxn ang="0">
                  <a:pos x="26" y="119"/>
                </a:cxn>
                <a:cxn ang="0">
                  <a:pos x="18" y="116"/>
                </a:cxn>
                <a:cxn ang="0">
                  <a:pos x="10" y="110"/>
                </a:cxn>
                <a:cxn ang="0">
                  <a:pos x="5" y="103"/>
                </a:cxn>
                <a:cxn ang="0">
                  <a:pos x="1" y="94"/>
                </a:cxn>
                <a:cxn ang="0">
                  <a:pos x="0" y="85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98" h="121">
                  <a:moveTo>
                    <a:pt x="36" y="0"/>
                  </a:moveTo>
                  <a:lnTo>
                    <a:pt x="62" y="0"/>
                  </a:lnTo>
                  <a:lnTo>
                    <a:pt x="72" y="1"/>
                  </a:lnTo>
                  <a:lnTo>
                    <a:pt x="80" y="5"/>
                  </a:lnTo>
                  <a:lnTo>
                    <a:pt x="87" y="10"/>
                  </a:lnTo>
                  <a:lnTo>
                    <a:pt x="93" y="18"/>
                  </a:lnTo>
                  <a:lnTo>
                    <a:pt x="96" y="26"/>
                  </a:lnTo>
                  <a:lnTo>
                    <a:pt x="98" y="36"/>
                  </a:lnTo>
                  <a:lnTo>
                    <a:pt x="98" y="85"/>
                  </a:lnTo>
                  <a:lnTo>
                    <a:pt x="96" y="94"/>
                  </a:lnTo>
                  <a:lnTo>
                    <a:pt x="93" y="103"/>
                  </a:lnTo>
                  <a:lnTo>
                    <a:pt x="87" y="110"/>
                  </a:lnTo>
                  <a:lnTo>
                    <a:pt x="80" y="116"/>
                  </a:lnTo>
                  <a:lnTo>
                    <a:pt x="72" y="119"/>
                  </a:lnTo>
                  <a:lnTo>
                    <a:pt x="62" y="121"/>
                  </a:lnTo>
                  <a:lnTo>
                    <a:pt x="36" y="121"/>
                  </a:lnTo>
                  <a:lnTo>
                    <a:pt x="26" y="119"/>
                  </a:lnTo>
                  <a:lnTo>
                    <a:pt x="18" y="116"/>
                  </a:lnTo>
                  <a:lnTo>
                    <a:pt x="10" y="110"/>
                  </a:lnTo>
                  <a:lnTo>
                    <a:pt x="5" y="103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1473200" y="2060575"/>
              <a:ext cx="2174875" cy="3000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334" y="0"/>
                </a:cxn>
                <a:cxn ang="0">
                  <a:pos x="1344" y="1"/>
                </a:cxn>
                <a:cxn ang="0">
                  <a:pos x="1352" y="5"/>
                </a:cxn>
                <a:cxn ang="0">
                  <a:pos x="1359" y="10"/>
                </a:cxn>
                <a:cxn ang="0">
                  <a:pos x="1365" y="18"/>
                </a:cxn>
                <a:cxn ang="0">
                  <a:pos x="1369" y="26"/>
                </a:cxn>
                <a:cxn ang="0">
                  <a:pos x="1370" y="36"/>
                </a:cxn>
                <a:cxn ang="0">
                  <a:pos x="1370" y="153"/>
                </a:cxn>
                <a:cxn ang="0">
                  <a:pos x="1369" y="162"/>
                </a:cxn>
                <a:cxn ang="0">
                  <a:pos x="1365" y="171"/>
                </a:cxn>
                <a:cxn ang="0">
                  <a:pos x="1359" y="178"/>
                </a:cxn>
                <a:cxn ang="0">
                  <a:pos x="1352" y="184"/>
                </a:cxn>
                <a:cxn ang="0">
                  <a:pos x="1344" y="187"/>
                </a:cxn>
                <a:cxn ang="0">
                  <a:pos x="1334" y="189"/>
                </a:cxn>
                <a:cxn ang="0">
                  <a:pos x="36" y="189"/>
                </a:cxn>
                <a:cxn ang="0">
                  <a:pos x="26" y="187"/>
                </a:cxn>
                <a:cxn ang="0">
                  <a:pos x="18" y="184"/>
                </a:cxn>
                <a:cxn ang="0">
                  <a:pos x="10" y="178"/>
                </a:cxn>
                <a:cxn ang="0">
                  <a:pos x="5" y="171"/>
                </a:cxn>
                <a:cxn ang="0">
                  <a:pos x="1" y="162"/>
                </a:cxn>
                <a:cxn ang="0">
                  <a:pos x="0" y="153"/>
                </a:cxn>
                <a:cxn ang="0">
                  <a:pos x="0" y="36"/>
                </a:cxn>
                <a:cxn ang="0">
                  <a:pos x="1" y="26"/>
                </a:cxn>
                <a:cxn ang="0">
                  <a:pos x="5" y="18"/>
                </a:cxn>
                <a:cxn ang="0">
                  <a:pos x="10" y="10"/>
                </a:cxn>
                <a:cxn ang="0">
                  <a:pos x="18" y="5"/>
                </a:cxn>
                <a:cxn ang="0">
                  <a:pos x="26" y="1"/>
                </a:cxn>
                <a:cxn ang="0">
                  <a:pos x="36" y="0"/>
                </a:cxn>
              </a:cxnLst>
              <a:rect l="0" t="0" r="r" b="b"/>
              <a:pathLst>
                <a:path w="1370" h="189">
                  <a:moveTo>
                    <a:pt x="36" y="0"/>
                  </a:moveTo>
                  <a:lnTo>
                    <a:pt x="1334" y="0"/>
                  </a:lnTo>
                  <a:lnTo>
                    <a:pt x="1344" y="1"/>
                  </a:lnTo>
                  <a:lnTo>
                    <a:pt x="1352" y="5"/>
                  </a:lnTo>
                  <a:lnTo>
                    <a:pt x="1359" y="10"/>
                  </a:lnTo>
                  <a:lnTo>
                    <a:pt x="1365" y="18"/>
                  </a:lnTo>
                  <a:lnTo>
                    <a:pt x="1369" y="26"/>
                  </a:lnTo>
                  <a:lnTo>
                    <a:pt x="1370" y="36"/>
                  </a:lnTo>
                  <a:lnTo>
                    <a:pt x="1370" y="153"/>
                  </a:lnTo>
                  <a:lnTo>
                    <a:pt x="1369" y="162"/>
                  </a:lnTo>
                  <a:lnTo>
                    <a:pt x="1365" y="171"/>
                  </a:lnTo>
                  <a:lnTo>
                    <a:pt x="1359" y="178"/>
                  </a:lnTo>
                  <a:lnTo>
                    <a:pt x="1352" y="184"/>
                  </a:lnTo>
                  <a:lnTo>
                    <a:pt x="1344" y="187"/>
                  </a:lnTo>
                  <a:lnTo>
                    <a:pt x="1334" y="189"/>
                  </a:lnTo>
                  <a:lnTo>
                    <a:pt x="36" y="189"/>
                  </a:lnTo>
                  <a:lnTo>
                    <a:pt x="26" y="187"/>
                  </a:lnTo>
                  <a:lnTo>
                    <a:pt x="18" y="184"/>
                  </a:lnTo>
                  <a:lnTo>
                    <a:pt x="10" y="178"/>
                  </a:lnTo>
                  <a:lnTo>
                    <a:pt x="5" y="171"/>
                  </a:lnTo>
                  <a:lnTo>
                    <a:pt x="1" y="162"/>
                  </a:lnTo>
                  <a:lnTo>
                    <a:pt x="0" y="153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0" y="10"/>
                  </a:lnTo>
                  <a:lnTo>
                    <a:pt x="18" y="5"/>
                  </a:lnTo>
                  <a:lnTo>
                    <a:pt x="26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Tujuan</a:t>
            </a:r>
            <a:endParaRPr lang="en-US" sz="1600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80" name="Freeform 19"/>
          <p:cNvSpPr>
            <a:spLocks noChangeAspect="1" noEditPoints="1"/>
          </p:cNvSpPr>
          <p:nvPr/>
        </p:nvSpPr>
        <p:spPr bwMode="auto">
          <a:xfrm rot="18441760">
            <a:off x="4407111" y="1436637"/>
            <a:ext cx="1146669" cy="727499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056679" y="1165396"/>
            <a:ext cx="2715768" cy="1263095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684127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474578"/>
                  <a:pt x="0" y="147457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83" name="Isosceles Triangle 82"/>
          <p:cNvSpPr/>
          <p:nvPr/>
        </p:nvSpPr>
        <p:spPr>
          <a:xfrm rot="10800000">
            <a:off x="8434499" y="1165396"/>
            <a:ext cx="317754" cy="9286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56679" y="969835"/>
            <a:ext cx="2715768" cy="1955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latin typeface="Corbel" panose="020B0503020204020204" pitchFamily="34" charset="0"/>
              </a:rPr>
              <a:t>Key Points</a:t>
            </a:r>
            <a:endParaRPr lang="en-US" sz="1600" b="1" dirty="0">
              <a:latin typeface="Corbel" panose="020B0503020204020204" pitchFamily="34" charset="0"/>
            </a:endParaRPr>
          </a:p>
        </p:txBody>
      </p:sp>
      <p:sp>
        <p:nvSpPr>
          <p:cNvPr id="85" name="TextBox 17"/>
          <p:cNvSpPr txBox="1">
            <a:spLocks noChangeArrowheads="1"/>
          </p:cNvSpPr>
          <p:nvPr/>
        </p:nvSpPr>
        <p:spPr bwMode="auto">
          <a:xfrm>
            <a:off x="6271647" y="1261313"/>
            <a:ext cx="2321169" cy="1063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925" tIns="38963" rIns="77925" bIns="38963">
            <a:spAutoFit/>
          </a:bodyPr>
          <a:lstStyle/>
          <a:p>
            <a:pPr algn="just"/>
            <a:r>
              <a:rPr lang="en-US" sz="1600" dirty="0" err="1" smtClean="0">
                <a:latin typeface="Corbel" panose="020B0503020204020204" pitchFamily="34" charset="0"/>
              </a:rPr>
              <a:t>Jelaskan</a:t>
            </a:r>
            <a:r>
              <a:rPr lang="en-US" sz="1600" dirty="0" smtClean="0">
                <a:latin typeface="Corbel" panose="020B0503020204020204" pitchFamily="34" charset="0"/>
              </a:rPr>
              <a:t> summary </a:t>
            </a:r>
            <a:r>
              <a:rPr lang="en-US" sz="1600" dirty="0" err="1" smtClean="0">
                <a:latin typeface="Corbel" panose="020B0503020204020204" pitchFamily="34" charset="0"/>
              </a:rPr>
              <a:t>singkat</a:t>
            </a:r>
            <a:r>
              <a:rPr lang="en-US" sz="1600" dirty="0" smtClean="0">
                <a:latin typeface="Corbel" panose="020B0503020204020204" pitchFamily="34" charset="0"/>
              </a:rPr>
              <a:t>  </a:t>
            </a:r>
            <a:r>
              <a:rPr lang="en-US" sz="1600" dirty="0" err="1" smtClean="0">
                <a:latin typeface="Corbel" panose="020B0503020204020204" pitchFamily="34" charset="0"/>
              </a:rPr>
              <a:t>terkait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masalah</a:t>
            </a:r>
            <a:r>
              <a:rPr lang="en-US" sz="1600" dirty="0" smtClean="0">
                <a:latin typeface="Corbel" panose="020B0503020204020204" pitchFamily="34" charset="0"/>
              </a:rPr>
              <a:t> yang </a:t>
            </a:r>
            <a:r>
              <a:rPr lang="en-US" sz="1600" dirty="0" err="1" smtClean="0">
                <a:latin typeface="Corbel" panose="020B0503020204020204" pitchFamily="34" charset="0"/>
              </a:rPr>
              <a:t>dapat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diminimalisir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dengan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judul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skripsi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anda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363833" y="3516196"/>
            <a:ext cx="190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rbel" panose="020B0503020204020204" pitchFamily="34" charset="0"/>
              </a:rPr>
              <a:t>Tujuan</a:t>
            </a:r>
            <a:r>
              <a:rPr lang="en-US" sz="1600" dirty="0" smtClean="0">
                <a:latin typeface="Corbel" panose="020B0503020204020204" pitchFamily="34" charset="0"/>
              </a:rPr>
              <a:t> 1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742661" y="2497446"/>
            <a:ext cx="1496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rbel" panose="020B0503020204020204" pitchFamily="34" charset="0"/>
              </a:rPr>
              <a:t>Tujuan</a:t>
            </a:r>
            <a:r>
              <a:rPr lang="en-US" sz="1600" dirty="0" smtClean="0">
                <a:latin typeface="Corbel" panose="020B0503020204020204" pitchFamily="34" charset="0"/>
              </a:rPr>
              <a:t> 2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6454" y="3524177"/>
            <a:ext cx="1137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rbel" panose="020B0503020204020204" pitchFamily="34" charset="0"/>
              </a:rPr>
              <a:t>Tujuan</a:t>
            </a:r>
            <a:r>
              <a:rPr lang="en-US" sz="1600" dirty="0" smtClean="0">
                <a:latin typeface="Corbel" panose="020B0503020204020204" pitchFamily="34" charset="0"/>
              </a:rPr>
              <a:t> 3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785983" y="2479618"/>
            <a:ext cx="17650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rbel" panose="020B0503020204020204" pitchFamily="34" charset="0"/>
              </a:rPr>
              <a:t>Tujuan</a:t>
            </a:r>
            <a:r>
              <a:rPr lang="en-US" sz="1600" dirty="0" smtClean="0">
                <a:latin typeface="Corbel" panose="020B0503020204020204" pitchFamily="34" charset="0"/>
              </a:rPr>
              <a:t> 4</a:t>
            </a:r>
            <a:endParaRPr lang="en-US" sz="1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91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Metode</a:t>
            </a:r>
            <a:r>
              <a:rPr lang="en-US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Penelitian</a:t>
            </a:r>
            <a:endParaRPr lang="en-US" sz="1600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8600" y="819150"/>
            <a:ext cx="2743200" cy="228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Gambar</a:t>
            </a:r>
            <a:r>
              <a:rPr lang="en-US" dirty="0" smtClean="0">
                <a:solidFill>
                  <a:schemeClr val="tx1"/>
                </a:solidFill>
              </a:rPr>
              <a:t> SDLC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81"/>
          <p:cNvSpPr/>
          <p:nvPr/>
        </p:nvSpPr>
        <p:spPr>
          <a:xfrm>
            <a:off x="533400" y="3453111"/>
            <a:ext cx="2206877" cy="130938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2" name="Isosceles Triangle 61"/>
          <p:cNvSpPr/>
          <p:nvPr/>
        </p:nvSpPr>
        <p:spPr>
          <a:xfrm rot="10800000">
            <a:off x="2482065" y="3453110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3400" y="3257550"/>
            <a:ext cx="2206877" cy="1955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Nama</a:t>
            </a:r>
            <a:r>
              <a:rPr lang="en-US" sz="16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SDLC</a:t>
            </a:r>
            <a:endParaRPr lang="en-US" sz="16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4" name="TextBox 17"/>
          <p:cNvSpPr txBox="1">
            <a:spLocks noChangeArrowheads="1"/>
          </p:cNvSpPr>
          <p:nvPr/>
        </p:nvSpPr>
        <p:spPr bwMode="auto">
          <a:xfrm>
            <a:off x="661936" y="3549027"/>
            <a:ext cx="1920687" cy="57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 smtClean="0">
                <a:latin typeface="Corbel" panose="020B0503020204020204" pitchFamily="34" charset="0"/>
              </a:rPr>
              <a:t>Alasan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pemilihan</a:t>
            </a:r>
            <a:r>
              <a:rPr lang="en-US" sz="1600" dirty="0" smtClean="0">
                <a:latin typeface="Corbel" panose="020B0503020204020204" pitchFamily="34" charset="0"/>
              </a:rPr>
              <a:t> SDLC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00400" y="819150"/>
            <a:ext cx="2743200" cy="228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Gambar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/ </a:t>
            </a:r>
            <a:r>
              <a:rPr lang="en-US" dirty="0" err="1" smtClean="0">
                <a:solidFill>
                  <a:schemeClr val="tx1"/>
                </a:solidFill>
              </a:rPr>
              <a:t>algoritma</a:t>
            </a:r>
            <a:r>
              <a:rPr lang="en-US" dirty="0" smtClean="0">
                <a:solidFill>
                  <a:schemeClr val="tx1"/>
                </a:solidFill>
              </a:rPr>
              <a:t> lain (</a:t>
            </a:r>
            <a:r>
              <a:rPr lang="en-US" dirty="0" err="1" smtClean="0">
                <a:solidFill>
                  <a:schemeClr val="tx1"/>
                </a:solidFill>
              </a:rPr>
              <a:t>jika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81"/>
          <p:cNvSpPr/>
          <p:nvPr/>
        </p:nvSpPr>
        <p:spPr>
          <a:xfrm>
            <a:off x="3505200" y="3453111"/>
            <a:ext cx="2206877" cy="130938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 rot="10800000">
            <a:off x="5453865" y="3453110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05200" y="3257550"/>
            <a:ext cx="2206877" cy="1955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Nama</a:t>
            </a:r>
            <a:r>
              <a:rPr lang="en-US" sz="16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Metode</a:t>
            </a:r>
            <a:endParaRPr lang="en-US" sz="16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0" name="TextBox 17"/>
          <p:cNvSpPr txBox="1">
            <a:spLocks noChangeArrowheads="1"/>
          </p:cNvSpPr>
          <p:nvPr/>
        </p:nvSpPr>
        <p:spPr bwMode="auto">
          <a:xfrm>
            <a:off x="3633736" y="3549027"/>
            <a:ext cx="1920687" cy="57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 smtClean="0">
                <a:latin typeface="Corbel" panose="020B0503020204020204" pitchFamily="34" charset="0"/>
              </a:rPr>
              <a:t>Alasan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pemilihan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Metode</a:t>
            </a: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172200" y="819150"/>
            <a:ext cx="27432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Gambar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/ </a:t>
            </a:r>
            <a:r>
              <a:rPr lang="en-US" dirty="0" err="1" smtClean="0">
                <a:solidFill>
                  <a:schemeClr val="tx1"/>
                </a:solidFill>
              </a:rPr>
              <a:t>algoritma</a:t>
            </a:r>
            <a:r>
              <a:rPr lang="en-US" dirty="0" smtClean="0">
                <a:solidFill>
                  <a:schemeClr val="tx1"/>
                </a:solidFill>
              </a:rPr>
              <a:t> lain (</a:t>
            </a:r>
            <a:r>
              <a:rPr lang="en-US" dirty="0" err="1" smtClean="0">
                <a:solidFill>
                  <a:schemeClr val="tx1"/>
                </a:solidFill>
              </a:rPr>
              <a:t>jika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81"/>
          <p:cNvSpPr/>
          <p:nvPr/>
        </p:nvSpPr>
        <p:spPr>
          <a:xfrm>
            <a:off x="6477000" y="3453111"/>
            <a:ext cx="2206877" cy="130938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73" name="Isosceles Triangle 72"/>
          <p:cNvSpPr/>
          <p:nvPr/>
        </p:nvSpPr>
        <p:spPr>
          <a:xfrm rot="10800000">
            <a:off x="8425665" y="3453110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77000" y="3257550"/>
            <a:ext cx="2206877" cy="1955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Nama</a:t>
            </a:r>
            <a:r>
              <a:rPr lang="en-US" sz="16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Metode</a:t>
            </a:r>
            <a:endParaRPr lang="en-US" sz="16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1" name="TextBox 17"/>
          <p:cNvSpPr txBox="1">
            <a:spLocks noChangeArrowheads="1"/>
          </p:cNvSpPr>
          <p:nvPr/>
        </p:nvSpPr>
        <p:spPr bwMode="auto">
          <a:xfrm>
            <a:off x="6605536" y="3549027"/>
            <a:ext cx="1920687" cy="57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 smtClean="0">
                <a:latin typeface="Corbel" panose="020B0503020204020204" pitchFamily="34" charset="0"/>
              </a:rPr>
              <a:t>Alasan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pemilihan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Metode</a:t>
            </a:r>
            <a:endParaRPr lang="en-US" sz="1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91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Use Case Diagram</a:t>
            </a:r>
            <a:endParaRPr lang="en-US" sz="1600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819150"/>
            <a:ext cx="8686800" cy="396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Gambar</a:t>
            </a:r>
            <a:r>
              <a:rPr lang="en-US" dirty="0" smtClean="0">
                <a:solidFill>
                  <a:schemeClr val="tx1"/>
                </a:solidFill>
              </a:rPr>
              <a:t> Use Case Diagram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70112" y="190501"/>
            <a:ext cx="84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Pengujian</a:t>
            </a:r>
            <a:endParaRPr lang="en-US" sz="1600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61" name="Rectangle 81"/>
          <p:cNvSpPr/>
          <p:nvPr/>
        </p:nvSpPr>
        <p:spPr>
          <a:xfrm>
            <a:off x="457200" y="862311"/>
            <a:ext cx="3352800" cy="369063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2" name="Isosceles Triangle 61"/>
          <p:cNvSpPr/>
          <p:nvPr/>
        </p:nvSpPr>
        <p:spPr>
          <a:xfrm rot="10800000">
            <a:off x="3551787" y="878681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7200" y="666750"/>
            <a:ext cx="33528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Pengujian</a:t>
            </a:r>
            <a:r>
              <a:rPr lang="en-US" sz="16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Alpha</a:t>
            </a:r>
            <a:endParaRPr lang="en-US" sz="16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4" name="TextBox 17"/>
          <p:cNvSpPr txBox="1">
            <a:spLocks noChangeArrowheads="1"/>
          </p:cNvSpPr>
          <p:nvPr/>
        </p:nvSpPr>
        <p:spPr bwMode="auto">
          <a:xfrm>
            <a:off x="609600" y="958227"/>
            <a:ext cx="3042746" cy="81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 smtClean="0">
                <a:latin typeface="Corbel" panose="020B0503020204020204" pitchFamily="34" charset="0"/>
              </a:rPr>
              <a:t>Jelaskan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rekap</a:t>
            </a:r>
            <a:r>
              <a:rPr lang="en-US" sz="1600" dirty="0" smtClean="0">
                <a:latin typeface="Corbel" panose="020B0503020204020204" pitchFamily="34" charset="0"/>
              </a:rPr>
              <a:t> / summary </a:t>
            </a:r>
            <a:r>
              <a:rPr lang="en-US" sz="1600" dirty="0" err="1" smtClean="0">
                <a:latin typeface="Corbel" panose="020B0503020204020204" pitchFamily="34" charset="0"/>
              </a:rPr>
              <a:t>pengujian</a:t>
            </a:r>
            <a:r>
              <a:rPr lang="en-US" sz="1600" dirty="0" smtClean="0">
                <a:latin typeface="Corbel" panose="020B0503020204020204" pitchFamily="34" charset="0"/>
              </a:rPr>
              <a:t> alpha (</a:t>
            </a:r>
            <a:r>
              <a:rPr lang="en-US" sz="1600" dirty="0" err="1" smtClean="0">
                <a:latin typeface="Corbel" panose="020B0503020204020204" pitchFamily="34" charset="0"/>
              </a:rPr>
              <a:t>tidak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dijelaskan</a:t>
            </a:r>
            <a:r>
              <a:rPr lang="en-US" sz="1600" dirty="0" smtClean="0">
                <a:latin typeface="Corbel" panose="020B0503020204020204" pitchFamily="34" charset="0"/>
              </a:rPr>
              <a:t> detail)</a:t>
            </a:r>
          </a:p>
        </p:txBody>
      </p:sp>
      <p:sp>
        <p:nvSpPr>
          <p:cNvPr id="18" name="Rectangle 81"/>
          <p:cNvSpPr/>
          <p:nvPr/>
        </p:nvSpPr>
        <p:spPr>
          <a:xfrm>
            <a:off x="5105400" y="862311"/>
            <a:ext cx="3352800" cy="369063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19" name="Isosceles Triangle 18"/>
          <p:cNvSpPr/>
          <p:nvPr/>
        </p:nvSpPr>
        <p:spPr>
          <a:xfrm rot="10800000">
            <a:off x="8199987" y="878681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05400" y="666750"/>
            <a:ext cx="33528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Pengujian</a:t>
            </a:r>
            <a:r>
              <a:rPr lang="en-US" sz="16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Beta</a:t>
            </a:r>
            <a:endParaRPr lang="en-US" sz="16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5257800" y="958227"/>
            <a:ext cx="3042746" cy="81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 smtClean="0">
                <a:latin typeface="Corbel" panose="020B0503020204020204" pitchFamily="34" charset="0"/>
              </a:rPr>
              <a:t>Jelaskan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rekap</a:t>
            </a:r>
            <a:r>
              <a:rPr lang="en-US" sz="1600" dirty="0" smtClean="0">
                <a:latin typeface="Corbel" panose="020B0503020204020204" pitchFamily="34" charset="0"/>
              </a:rPr>
              <a:t> / summary </a:t>
            </a:r>
            <a:r>
              <a:rPr lang="en-US" sz="1600" dirty="0" err="1" smtClean="0">
                <a:latin typeface="Corbel" panose="020B0503020204020204" pitchFamily="34" charset="0"/>
              </a:rPr>
              <a:t>pengujian</a:t>
            </a:r>
            <a:r>
              <a:rPr lang="en-US" sz="1600" dirty="0" smtClean="0">
                <a:latin typeface="Corbel" panose="020B0503020204020204" pitchFamily="34" charset="0"/>
              </a:rPr>
              <a:t> beta (</a:t>
            </a:r>
            <a:r>
              <a:rPr lang="en-US" sz="1600" dirty="0" err="1" smtClean="0">
                <a:latin typeface="Corbel" panose="020B0503020204020204" pitchFamily="34" charset="0"/>
              </a:rPr>
              <a:t>tidak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dijelaskan</a:t>
            </a:r>
            <a:r>
              <a:rPr lang="en-US" sz="1600" dirty="0" smtClean="0">
                <a:latin typeface="Corbel" panose="020B0503020204020204" pitchFamily="34" charset="0"/>
              </a:rPr>
              <a:t> detail)</a:t>
            </a:r>
            <a:endParaRPr lang="en-US" sz="16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91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1756143"/>
            <a:ext cx="8077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dirty="0" smtClean="0">
                <a:ln>
                  <a:solidFill>
                    <a:schemeClr val="bg1"/>
                  </a:solidFill>
                </a:ln>
                <a:noFill/>
                <a:latin typeface="Century Gothic" pitchFamily="34" charset="0"/>
                <a:cs typeface="Calibri Light" pitchFamily="34" charset="0"/>
              </a:rPr>
              <a:t>PRESENTASI</a:t>
            </a:r>
            <a:endParaRPr lang="en-US" sz="5000" b="1" i="1" dirty="0">
              <a:ln>
                <a:solidFill>
                  <a:schemeClr val="bg1"/>
                </a:solidFill>
              </a:ln>
              <a:noFill/>
              <a:latin typeface="Century Gothic" pitchFamily="34" charset="0"/>
              <a:cs typeface="Calibri Light" pitchFamily="34" charset="0"/>
            </a:endParaRPr>
          </a:p>
          <a:p>
            <a:r>
              <a:rPr lang="en-US" sz="5000" b="1" i="1" dirty="0" smtClean="0">
                <a:solidFill>
                  <a:schemeClr val="bg1"/>
                </a:solidFill>
                <a:latin typeface="Century Gothic" pitchFamily="34" charset="0"/>
                <a:cs typeface="Calibri Light" pitchFamily="34" charset="0"/>
              </a:rPr>
              <a:t>APLIKASI</a:t>
            </a:r>
            <a:endParaRPr lang="en-US" sz="5000" b="1" i="1" dirty="0" smtClean="0">
              <a:solidFill>
                <a:schemeClr val="bg1"/>
              </a:solidFill>
              <a:latin typeface="Century Gothic" pitchFamily="34" charset="0"/>
              <a:cs typeface="Calibri Light" pitchFamily="34" charset="0"/>
            </a:endParaRPr>
          </a:p>
          <a:p>
            <a:r>
              <a:rPr lang="en-US" sz="1600" b="1" i="1" dirty="0" smtClean="0">
                <a:solidFill>
                  <a:schemeClr val="accent5"/>
                </a:solidFill>
                <a:latin typeface="Century Gothic" pitchFamily="34" charset="0"/>
                <a:cs typeface="Calibri Light" pitchFamily="34" charset="0"/>
              </a:rPr>
              <a:t>NAMA JUDUL SKRIPSI</a:t>
            </a:r>
            <a:endParaRPr lang="en-US" sz="1600" b="1" i="1" dirty="0">
              <a:solidFill>
                <a:schemeClr val="accent5"/>
              </a:solidFill>
              <a:latin typeface="Century Gothic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55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70112" y="190501"/>
            <a:ext cx="8406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sz="16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Kesimpulan</a:t>
            </a:r>
            <a:r>
              <a:rPr lang="en-US" sz="16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dan</a:t>
            </a:r>
            <a:r>
              <a:rPr lang="en-US" sz="16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 Saran</a:t>
            </a:r>
            <a:endParaRPr lang="en-US" sz="1600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61" name="Rectangle 81"/>
          <p:cNvSpPr/>
          <p:nvPr/>
        </p:nvSpPr>
        <p:spPr>
          <a:xfrm>
            <a:off x="457200" y="862311"/>
            <a:ext cx="3352800" cy="369063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2" name="Isosceles Triangle 61"/>
          <p:cNvSpPr/>
          <p:nvPr/>
        </p:nvSpPr>
        <p:spPr>
          <a:xfrm rot="10800000">
            <a:off x="3551787" y="878681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7200" y="666750"/>
            <a:ext cx="33528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Kesimpulan</a:t>
            </a:r>
            <a:endParaRPr lang="en-US" sz="16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4" name="TextBox 17"/>
          <p:cNvSpPr txBox="1">
            <a:spLocks noChangeArrowheads="1"/>
          </p:cNvSpPr>
          <p:nvPr/>
        </p:nvSpPr>
        <p:spPr bwMode="auto">
          <a:xfrm>
            <a:off x="609600" y="958227"/>
            <a:ext cx="3042746" cy="32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 smtClean="0">
                <a:latin typeface="Corbel" panose="020B0503020204020204" pitchFamily="34" charset="0"/>
              </a:rPr>
              <a:t>Poin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poin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utama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kesimpulan</a:t>
            </a:r>
            <a:endParaRPr lang="en-US" sz="1600" dirty="0" smtClean="0">
              <a:latin typeface="Corbel" panose="020B0503020204020204" pitchFamily="34" charset="0"/>
            </a:endParaRPr>
          </a:p>
        </p:txBody>
      </p:sp>
      <p:sp>
        <p:nvSpPr>
          <p:cNvPr id="18" name="Rectangle 81"/>
          <p:cNvSpPr/>
          <p:nvPr/>
        </p:nvSpPr>
        <p:spPr>
          <a:xfrm>
            <a:off x="5105400" y="862311"/>
            <a:ext cx="3352800" cy="3690639"/>
          </a:xfrm>
          <a:custGeom>
            <a:avLst/>
            <a:gdLst>
              <a:gd name="connsiteX0" fmla="*/ 0 w 2715768"/>
              <a:gd name="connsiteY0" fmla="*/ 0 h 1474578"/>
              <a:gd name="connsiteX1" fmla="*/ 2715768 w 2715768"/>
              <a:gd name="connsiteY1" fmla="*/ 0 h 1474578"/>
              <a:gd name="connsiteX2" fmla="*/ 2715768 w 2715768"/>
              <a:gd name="connsiteY2" fmla="*/ 1474578 h 1474578"/>
              <a:gd name="connsiteX3" fmla="*/ 0 w 2715768"/>
              <a:gd name="connsiteY3" fmla="*/ 1474578 h 1474578"/>
              <a:gd name="connsiteX4" fmla="*/ 0 w 2715768"/>
              <a:gd name="connsiteY4" fmla="*/ 0 h 1474578"/>
              <a:gd name="connsiteX0" fmla="*/ 0 w 2715768"/>
              <a:gd name="connsiteY0" fmla="*/ 0 h 1684127"/>
              <a:gd name="connsiteX1" fmla="*/ 2715768 w 2715768"/>
              <a:gd name="connsiteY1" fmla="*/ 0 h 1684127"/>
              <a:gd name="connsiteX2" fmla="*/ 2715768 w 2715768"/>
              <a:gd name="connsiteY2" fmla="*/ 1474578 h 1684127"/>
              <a:gd name="connsiteX3" fmla="*/ 0 w 2715768"/>
              <a:gd name="connsiteY3" fmla="*/ 1474578 h 1684127"/>
              <a:gd name="connsiteX4" fmla="*/ 0 w 2715768"/>
              <a:gd name="connsiteY4" fmla="*/ 0 h 1684127"/>
              <a:gd name="connsiteX0" fmla="*/ 0 w 2715768"/>
              <a:gd name="connsiteY0" fmla="*/ 0 h 1704392"/>
              <a:gd name="connsiteX1" fmla="*/ 2715768 w 2715768"/>
              <a:gd name="connsiteY1" fmla="*/ 0 h 1704392"/>
              <a:gd name="connsiteX2" fmla="*/ 2715768 w 2715768"/>
              <a:gd name="connsiteY2" fmla="*/ 1474578 h 1704392"/>
              <a:gd name="connsiteX3" fmla="*/ 0 w 2715768"/>
              <a:gd name="connsiteY3" fmla="*/ 1545994 h 1704392"/>
              <a:gd name="connsiteX4" fmla="*/ 0 w 2715768"/>
              <a:gd name="connsiteY4" fmla="*/ 0 h 1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768" h="1704392">
                <a:moveTo>
                  <a:pt x="0" y="0"/>
                </a:moveTo>
                <a:lnTo>
                  <a:pt x="2715768" y="0"/>
                </a:lnTo>
                <a:lnTo>
                  <a:pt x="2715768" y="1474578"/>
                </a:lnTo>
                <a:cubicBezTo>
                  <a:pt x="1767649" y="1946065"/>
                  <a:pt x="905256" y="1545994"/>
                  <a:pt x="0" y="15459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19" name="Isosceles Triangle 18"/>
          <p:cNvSpPr/>
          <p:nvPr/>
        </p:nvSpPr>
        <p:spPr>
          <a:xfrm rot="10800000">
            <a:off x="8199987" y="878681"/>
            <a:ext cx="258212" cy="928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Corbel" panose="020B0503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05400" y="666750"/>
            <a:ext cx="33528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Saran</a:t>
            </a:r>
            <a:endParaRPr lang="en-US" sz="16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5257800" y="958227"/>
            <a:ext cx="3042746" cy="32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sz="1600" dirty="0" err="1" smtClean="0">
                <a:latin typeface="Corbel" panose="020B0503020204020204" pitchFamily="34" charset="0"/>
              </a:rPr>
              <a:t>Poin</a:t>
            </a:r>
            <a:r>
              <a:rPr lang="en-US" sz="1600" dirty="0" err="1" smtClean="0">
                <a:latin typeface="Corbel" panose="020B0503020204020204" pitchFamily="34" charset="0"/>
              </a:rPr>
              <a:t>-poin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utama</a:t>
            </a:r>
            <a:r>
              <a:rPr lang="en-US" sz="1600" dirty="0" smtClean="0">
                <a:latin typeface="Corbel" panose="020B0503020204020204" pitchFamily="34" charset="0"/>
              </a:rPr>
              <a:t> saran</a:t>
            </a:r>
            <a:endParaRPr lang="en-US" sz="16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91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221</Words>
  <Application>Microsoft Office PowerPoint</Application>
  <PresentationFormat>On-screen Show (16:9)</PresentationFormat>
  <Paragraphs>70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PT Bank Mandiri (Persero) Tbk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bdsuser</dc:creator>
  <cp:lastModifiedBy>bdsuser</cp:lastModifiedBy>
  <cp:revision>14</cp:revision>
  <dcterms:created xsi:type="dcterms:W3CDTF">2022-07-15T03:05:11Z</dcterms:created>
  <dcterms:modified xsi:type="dcterms:W3CDTF">2022-07-15T04:11:07Z</dcterms:modified>
</cp:coreProperties>
</file>