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c99b5b1f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c99b5b1f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loaded the pandas file to postgres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dd33337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dd33337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Category is the most popular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dd33337ec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dd33337ec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c99b5b1f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c99b5b1f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99b5b1f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c99b5b1f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Select a data sets with sufficient data to perform Extract → Transform → Load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-Youtube is a popular website with a lot of data available to perform analysis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We found two datasets on Trending Youtube Videos of 2017 (we found the datasets in Kaggle)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dd33337ec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dd33337ec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"/>
              <a:buChar char="●"/>
            </a:pPr>
            <a:r>
              <a:rPr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first dataset we are working with is a csv file that contains top trending youtube videos in the United States.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dd33337e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dd33337e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dd33337ec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dd33337ec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dd33337ec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dd33337ec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dd33337ec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dd33337ec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dd33337ec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dd33337e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c99b5b1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c99b5b1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23300" y="1212875"/>
            <a:ext cx="5455200" cy="14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ETL of Youtube Videos</a:t>
            </a:r>
            <a:endParaRPr sz="37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4075" y="2463200"/>
            <a:ext cx="34707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Group Members: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Ludan Zhang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Yuan Zhong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John Stauffer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Bryan Carro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444875" y="176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to SQL</a:t>
            </a:r>
            <a:endParaRPr/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1" y="3703325"/>
            <a:ext cx="1823976" cy="137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3002" y="964300"/>
            <a:ext cx="6926152" cy="2641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</a:t>
            </a:r>
            <a:endParaRPr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1258925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Analyst will be able to perform various analysis such 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Differences between video categories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Correlation between likes and views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Average views of trending videos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Relationship between Published Month and Average View</a:t>
            </a:r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800" y="2698975"/>
            <a:ext cx="4078474" cy="22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975" y="413200"/>
            <a:ext cx="2297025" cy="431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1491" y="413200"/>
            <a:ext cx="2072884" cy="43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6700" y="413200"/>
            <a:ext cx="2240325" cy="431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Questions?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27650" y="1567550"/>
            <a:ext cx="4467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Perform Extract → Transform → Load  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Two datasets obtained in Kaggle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Top Trending Youtube Videos in the US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One CSV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One JSON</a:t>
            </a:r>
            <a:endParaRPr sz="15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850" y="544850"/>
            <a:ext cx="3854500" cy="167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075" y="2669971"/>
            <a:ext cx="3730275" cy="209470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>
            <p:ph idx="2" type="body"/>
          </p:nvPr>
        </p:nvSpPr>
        <p:spPr>
          <a:xfrm>
            <a:off x="5096325" y="2342900"/>
            <a:ext cx="3294600" cy="12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/>
        </p:nvSpPr>
        <p:spPr>
          <a:xfrm>
            <a:off x="485050" y="58275"/>
            <a:ext cx="894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Read in the USvideos.csv file into DataFrame 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50525" y="4297225"/>
            <a:ext cx="9289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Index(['video_id', 'trending_date', 'title', 'channel_title', 'category_id', 'publish_time', 'tags', 'views', 'likes', 'dislikes', 'comment_count', 'thumbnail_link', 'comments_disabled', 'ratings_disabled','video_error_or_removed', 'description'], dtype='object')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75" y="728775"/>
            <a:ext cx="7885718" cy="335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0" l="0" r="0" t="10754"/>
          <a:stretch/>
        </p:blipFill>
        <p:spPr>
          <a:xfrm>
            <a:off x="898625" y="791300"/>
            <a:ext cx="7346750" cy="35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618941" cy="675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59511"/>
            <a:ext cx="8839201" cy="1490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675" y="3224375"/>
            <a:ext cx="2496525" cy="15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214" y="2170675"/>
            <a:ext cx="5553325" cy="8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0000" y="95400"/>
            <a:ext cx="3898250" cy="19279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1158788" y="164775"/>
            <a:ext cx="389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Flatten the json file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Pandas.json_normalize()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725" y="257575"/>
            <a:ext cx="7153800" cy="452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122250" y="393750"/>
            <a:ext cx="7679100" cy="46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Data Cleaning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Normalize nested Json file to get the desired data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Convert data type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Join two tables together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Get rid of the  undesired columns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464" y="1082275"/>
            <a:ext cx="5553325" cy="8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475" y="2271863"/>
            <a:ext cx="6082177" cy="4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0464" y="3121075"/>
            <a:ext cx="5937162" cy="4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0475" y="4168349"/>
            <a:ext cx="7233048" cy="4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130225" y="122925"/>
            <a:ext cx="7038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Loading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180550" y="645200"/>
            <a:ext cx="7310400" cy="21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  “create_engine”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table in PostgreSQL using the same column name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 to PostgreSQL from Jupyter notebook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Push dataset to the PostgreSQL table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451" y="3255887"/>
            <a:ext cx="1926225" cy="65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4475" y="2898950"/>
            <a:ext cx="1650201" cy="124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0288" y="2898949"/>
            <a:ext cx="1377137" cy="13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/>
          <p:nvPr/>
        </p:nvSpPr>
        <p:spPr>
          <a:xfrm>
            <a:off x="2771338" y="3496850"/>
            <a:ext cx="637200" cy="17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5974063" y="3496838"/>
            <a:ext cx="637200" cy="17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804400" y="136025"/>
            <a:ext cx="21882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Creation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1326050" y="5424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407200" y="1778800"/>
            <a:ext cx="271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Created two tables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Used text data type for the description so there was no limit on long descriptions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050" y="780175"/>
            <a:ext cx="5138075" cy="37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