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746f51a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746f51a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7bb286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7bb286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7bb286a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7bb286a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48b5f702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48b5f70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8b5f702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48b5f702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8b5f702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48b5f702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48b5f702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48b5f702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8b5f702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48b5f702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8149d0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68149d0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68149d0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68149d0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8b5f702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8b5f702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746f51a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746f51a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John, Yuan, Ludan,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5487688" y="538875"/>
            <a:ext cx="36801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</a:t>
            </a:r>
            <a:r>
              <a:rPr lang="en" sz="2000"/>
              <a:t> in scatter</a:t>
            </a:r>
            <a:r>
              <a:rPr lang="en" sz="2000"/>
              <a:t> chart</a:t>
            </a:r>
            <a:endParaRPr sz="200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825" y="1408600"/>
            <a:ext cx="3556173" cy="2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0" y="131275"/>
            <a:ext cx="5451899" cy="49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6" name="Google Shape;346;p23"/>
          <p:cNvSpPr txBox="1"/>
          <p:nvPr>
            <p:ph type="title"/>
          </p:nvPr>
        </p:nvSpPr>
        <p:spPr>
          <a:xfrm>
            <a:off x="506538" y="128925"/>
            <a:ext cx="36801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Fullpage.js and the HTML</a:t>
            </a:r>
            <a:endParaRPr sz="20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00" y="1002263"/>
            <a:ext cx="38100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0" y="2926451"/>
            <a:ext cx="8062401" cy="19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5018" y="1248488"/>
            <a:ext cx="4567057" cy="1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602738" y="217725"/>
            <a:ext cx="36801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Flask and Mongo</a:t>
            </a:r>
            <a:endParaRPr sz="2000"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" y="1169625"/>
            <a:ext cx="5238031" cy="36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Collect data from 10 Twitter accounts using Twitter API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Inserted data into MongoDB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Pulled the data from MongoDB into a JSON file when the page loads using Flask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Uses JavaScript to read the JSON file and create visualizations</a:t>
            </a:r>
            <a:endParaRPr sz="15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 interactions with social media accounts differ across industries?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strong is the correlation between retweets and likes, quotes and likes, and replies and likes?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Distribution of like counts from their tweets</a:t>
            </a:r>
            <a:endParaRPr sz="1500"/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Interest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Request Function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0" y="1658924"/>
            <a:ext cx="8633101" cy="30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056750" y="214900"/>
            <a:ext cx="70305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Dropdown Menu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16135" t="0"/>
          <a:stretch/>
        </p:blipFill>
        <p:spPr>
          <a:xfrm>
            <a:off x="1345151" y="1459475"/>
            <a:ext cx="6453700" cy="2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056750" y="-82650"/>
            <a:ext cx="70305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Panel Board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13" y="603100"/>
            <a:ext cx="6572376" cy="444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53550" y="53375"/>
            <a:ext cx="27009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Collection data for </a:t>
            </a:r>
            <a:r>
              <a:rPr lang="en" sz="1840"/>
              <a:t>dynamically</a:t>
            </a:r>
            <a:r>
              <a:rPr lang="en" sz="1840"/>
              <a:t> updating chart</a:t>
            </a:r>
            <a:endParaRPr sz="1840"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30415" t="0"/>
          <a:stretch/>
        </p:blipFill>
        <p:spPr>
          <a:xfrm>
            <a:off x="53550" y="943700"/>
            <a:ext cx="5295600" cy="28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 rotWithShape="1">
          <a:blip r:embed="rId4">
            <a:alphaModFix/>
          </a:blip>
          <a:srcRect b="0" l="0" r="14185" t="0"/>
          <a:stretch/>
        </p:blipFill>
        <p:spPr>
          <a:xfrm>
            <a:off x="3364252" y="943700"/>
            <a:ext cx="5592724" cy="2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2" name="Google Shape;322;p20"/>
          <p:cNvSpPr txBox="1"/>
          <p:nvPr>
            <p:ph type="title"/>
          </p:nvPr>
        </p:nvSpPr>
        <p:spPr>
          <a:xfrm>
            <a:off x="5413600" y="109395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Scatter plot</a:t>
            </a:r>
            <a:endParaRPr sz="2600"/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 b="520" l="-2139" r="23757" t="-520"/>
          <a:stretch/>
        </p:blipFill>
        <p:spPr>
          <a:xfrm>
            <a:off x="128100" y="131625"/>
            <a:ext cx="4825901" cy="4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950" y="2226325"/>
            <a:ext cx="2906200" cy="1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3040650" y="6522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</a:t>
            </a:r>
            <a:r>
              <a:rPr lang="en" sz="2600"/>
              <a:t>ie chart for likecounts distribution</a:t>
            </a:r>
            <a:endParaRPr sz="26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0" y="0"/>
            <a:ext cx="2913376" cy="511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000" y="1868200"/>
            <a:ext cx="4477824" cy="25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