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62"/>
  </p:notesMasterIdLst>
  <p:handoutMasterIdLst>
    <p:handoutMasterId r:id="rId6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2" r:id="rId45"/>
    <p:sldId id="303" r:id="rId46"/>
    <p:sldId id="304" r:id="rId47"/>
    <p:sldId id="305" r:id="rId48"/>
    <p:sldId id="306" r:id="rId49"/>
    <p:sldId id="307" r:id="rId50"/>
    <p:sldId id="308" r:id="rId51"/>
    <p:sldId id="309" r:id="rId52"/>
    <p:sldId id="310" r:id="rId53"/>
    <p:sldId id="311" r:id="rId54"/>
    <p:sldId id="312" r:id="rId55"/>
    <p:sldId id="314" r:id="rId56"/>
    <p:sldId id="315" r:id="rId57"/>
    <p:sldId id="317" r:id="rId58"/>
    <p:sldId id="318" r:id="rId59"/>
    <p:sldId id="319" r:id="rId60"/>
    <p:sldId id="32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zaga, Roberto C (US)" initials="URC(" lastIdx="2" clrIdx="0">
    <p:extLst>
      <p:ext uri="{19B8F6BF-5375-455C-9EA6-DF929625EA0E}">
        <p15:presenceInfo xmlns:p15="http://schemas.microsoft.com/office/powerpoint/2012/main" userId="S-1-5-21-45728700-190979705-162724722-5959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6" d="100"/>
          <a:sy n="86" d="100"/>
        </p:scale>
        <p:origin x="738" y="90"/>
      </p:cViewPr>
      <p:guideLst/>
    </p:cSldViewPr>
  </p:slideViewPr>
  <p:notesTextViewPr>
    <p:cViewPr>
      <p:scale>
        <a:sx n="1" d="1"/>
        <a:sy n="1" d="1"/>
      </p:scale>
      <p:origin x="0" y="0"/>
    </p:cViewPr>
  </p:notesTextViewPr>
  <p:notesViewPr>
    <p:cSldViewPr snapToGrid="0">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18C72D-FC70-4EB6-A3A7-74BB0C316395}" type="doc">
      <dgm:prSet loTypeId="urn:microsoft.com/office/officeart/2005/8/layout/hierarchy1" loCatId="hierarchy" qsTypeId="urn:microsoft.com/office/officeart/2005/8/quickstyle/simple2" qsCatId="simple" csTypeId="urn:microsoft.com/office/officeart/2005/8/colors/accent0_3" csCatId="mainScheme"/>
      <dgm:spPr/>
      <dgm:t>
        <a:bodyPr/>
        <a:lstStyle/>
        <a:p>
          <a:endParaRPr lang="en-US"/>
        </a:p>
      </dgm:t>
    </dgm:pt>
    <dgm:pt modelId="{3C109B22-88C9-4DEC-9050-4936A0F7F706}">
      <dgm:prSet/>
      <dgm:spPr/>
      <dgm:t>
        <a:bodyPr/>
        <a:lstStyle/>
        <a:p>
          <a:r>
            <a:rPr lang="en-US"/>
            <a:t>Communication between devices</a:t>
          </a:r>
        </a:p>
      </dgm:t>
    </dgm:pt>
    <dgm:pt modelId="{0C6001BF-21A3-4917-A9DD-4F416895B3C2}" type="parTrans" cxnId="{CA691CA6-D1F8-4AA0-A832-0F657EC3B300}">
      <dgm:prSet/>
      <dgm:spPr/>
      <dgm:t>
        <a:bodyPr/>
        <a:lstStyle/>
        <a:p>
          <a:endParaRPr lang="en-US"/>
        </a:p>
      </dgm:t>
    </dgm:pt>
    <dgm:pt modelId="{B413E4C6-92A9-4C8D-B176-15AEA070E1B1}" type="sibTrans" cxnId="{CA691CA6-D1F8-4AA0-A832-0F657EC3B300}">
      <dgm:prSet/>
      <dgm:spPr/>
      <dgm:t>
        <a:bodyPr/>
        <a:lstStyle/>
        <a:p>
          <a:endParaRPr lang="en-US"/>
        </a:p>
      </dgm:t>
    </dgm:pt>
    <dgm:pt modelId="{CAE85506-B0DF-4DC7-8D1E-7C9541996CA0}">
      <dgm:prSet/>
      <dgm:spPr/>
      <dgm:t>
        <a:bodyPr/>
        <a:lstStyle/>
        <a:p>
          <a:r>
            <a:rPr lang="en-US"/>
            <a:t>Growth of 20 to 50 billion devices by 2020</a:t>
          </a:r>
        </a:p>
      </dgm:t>
    </dgm:pt>
    <dgm:pt modelId="{8872F436-DEB3-494F-96A5-549175000E04}" type="parTrans" cxnId="{7478E47A-A2BC-42FA-A829-70ECBF5A4F8D}">
      <dgm:prSet/>
      <dgm:spPr/>
      <dgm:t>
        <a:bodyPr/>
        <a:lstStyle/>
        <a:p>
          <a:endParaRPr lang="en-US"/>
        </a:p>
      </dgm:t>
    </dgm:pt>
    <dgm:pt modelId="{4A118B99-BBBD-421B-9EDE-A5CBA004EBF7}" type="sibTrans" cxnId="{7478E47A-A2BC-42FA-A829-70ECBF5A4F8D}">
      <dgm:prSet/>
      <dgm:spPr/>
      <dgm:t>
        <a:bodyPr/>
        <a:lstStyle/>
        <a:p>
          <a:endParaRPr lang="en-US"/>
        </a:p>
      </dgm:t>
    </dgm:pt>
    <dgm:pt modelId="{756C3676-CA52-4D61-8535-1AABEAC00CD3}" type="pres">
      <dgm:prSet presAssocID="{AB18C72D-FC70-4EB6-A3A7-74BB0C316395}" presName="hierChild1" presStyleCnt="0">
        <dgm:presLayoutVars>
          <dgm:chPref val="1"/>
          <dgm:dir/>
          <dgm:animOne val="branch"/>
          <dgm:animLvl val="lvl"/>
          <dgm:resizeHandles/>
        </dgm:presLayoutVars>
      </dgm:prSet>
      <dgm:spPr/>
      <dgm:t>
        <a:bodyPr/>
        <a:lstStyle/>
        <a:p>
          <a:endParaRPr lang="en-US"/>
        </a:p>
      </dgm:t>
    </dgm:pt>
    <dgm:pt modelId="{67623B5E-019B-474B-9A39-6F790E766652}" type="pres">
      <dgm:prSet presAssocID="{3C109B22-88C9-4DEC-9050-4936A0F7F706}" presName="hierRoot1" presStyleCnt="0"/>
      <dgm:spPr/>
    </dgm:pt>
    <dgm:pt modelId="{A78A2577-C363-4C62-B12A-5897B447EF3B}" type="pres">
      <dgm:prSet presAssocID="{3C109B22-88C9-4DEC-9050-4936A0F7F706}" presName="composite" presStyleCnt="0"/>
      <dgm:spPr/>
    </dgm:pt>
    <dgm:pt modelId="{34E8F523-0D75-44B5-A70B-A588191D8D1F}" type="pres">
      <dgm:prSet presAssocID="{3C109B22-88C9-4DEC-9050-4936A0F7F706}" presName="background" presStyleLbl="node0" presStyleIdx="0" presStyleCnt="2"/>
      <dgm:spPr/>
    </dgm:pt>
    <dgm:pt modelId="{5CC35779-AA47-414B-B2E8-307088CE0DF9}" type="pres">
      <dgm:prSet presAssocID="{3C109B22-88C9-4DEC-9050-4936A0F7F706}" presName="text" presStyleLbl="fgAcc0" presStyleIdx="0" presStyleCnt="2">
        <dgm:presLayoutVars>
          <dgm:chPref val="3"/>
        </dgm:presLayoutVars>
      </dgm:prSet>
      <dgm:spPr/>
      <dgm:t>
        <a:bodyPr/>
        <a:lstStyle/>
        <a:p>
          <a:endParaRPr lang="en-US"/>
        </a:p>
      </dgm:t>
    </dgm:pt>
    <dgm:pt modelId="{DDAAB40D-DAC7-4665-81FF-80B9E5478094}" type="pres">
      <dgm:prSet presAssocID="{3C109B22-88C9-4DEC-9050-4936A0F7F706}" presName="hierChild2" presStyleCnt="0"/>
      <dgm:spPr/>
    </dgm:pt>
    <dgm:pt modelId="{91C6A604-DA45-476C-8C57-228705AAB656}" type="pres">
      <dgm:prSet presAssocID="{CAE85506-B0DF-4DC7-8D1E-7C9541996CA0}" presName="hierRoot1" presStyleCnt="0"/>
      <dgm:spPr/>
    </dgm:pt>
    <dgm:pt modelId="{D76A9829-F692-4782-88DE-9BE10A50BE2A}" type="pres">
      <dgm:prSet presAssocID="{CAE85506-B0DF-4DC7-8D1E-7C9541996CA0}" presName="composite" presStyleCnt="0"/>
      <dgm:spPr/>
    </dgm:pt>
    <dgm:pt modelId="{E871023B-CF61-4206-BBD9-7C840C31989C}" type="pres">
      <dgm:prSet presAssocID="{CAE85506-B0DF-4DC7-8D1E-7C9541996CA0}" presName="background" presStyleLbl="node0" presStyleIdx="1" presStyleCnt="2"/>
      <dgm:spPr/>
    </dgm:pt>
    <dgm:pt modelId="{101E47B0-FDDF-4870-ACA6-D6F9E5314A74}" type="pres">
      <dgm:prSet presAssocID="{CAE85506-B0DF-4DC7-8D1E-7C9541996CA0}" presName="text" presStyleLbl="fgAcc0" presStyleIdx="1" presStyleCnt="2">
        <dgm:presLayoutVars>
          <dgm:chPref val="3"/>
        </dgm:presLayoutVars>
      </dgm:prSet>
      <dgm:spPr/>
      <dgm:t>
        <a:bodyPr/>
        <a:lstStyle/>
        <a:p>
          <a:endParaRPr lang="en-US"/>
        </a:p>
      </dgm:t>
    </dgm:pt>
    <dgm:pt modelId="{B04D43BE-AC77-4F67-A56D-D8694A97E3F2}" type="pres">
      <dgm:prSet presAssocID="{CAE85506-B0DF-4DC7-8D1E-7C9541996CA0}" presName="hierChild2" presStyleCnt="0"/>
      <dgm:spPr/>
    </dgm:pt>
  </dgm:ptLst>
  <dgm:cxnLst>
    <dgm:cxn modelId="{50E30989-645E-489C-AF17-C52E3078078F}" type="presOf" srcId="{CAE85506-B0DF-4DC7-8D1E-7C9541996CA0}" destId="{101E47B0-FDDF-4870-ACA6-D6F9E5314A74}" srcOrd="0" destOrd="0" presId="urn:microsoft.com/office/officeart/2005/8/layout/hierarchy1"/>
    <dgm:cxn modelId="{7478E47A-A2BC-42FA-A829-70ECBF5A4F8D}" srcId="{AB18C72D-FC70-4EB6-A3A7-74BB0C316395}" destId="{CAE85506-B0DF-4DC7-8D1E-7C9541996CA0}" srcOrd="1" destOrd="0" parTransId="{8872F436-DEB3-494F-96A5-549175000E04}" sibTransId="{4A118B99-BBBD-421B-9EDE-A5CBA004EBF7}"/>
    <dgm:cxn modelId="{E001ABFC-5BF4-412F-B229-6FFC2A27B6AD}" type="presOf" srcId="{AB18C72D-FC70-4EB6-A3A7-74BB0C316395}" destId="{756C3676-CA52-4D61-8535-1AABEAC00CD3}" srcOrd="0" destOrd="0" presId="urn:microsoft.com/office/officeart/2005/8/layout/hierarchy1"/>
    <dgm:cxn modelId="{CA691CA6-D1F8-4AA0-A832-0F657EC3B300}" srcId="{AB18C72D-FC70-4EB6-A3A7-74BB0C316395}" destId="{3C109B22-88C9-4DEC-9050-4936A0F7F706}" srcOrd="0" destOrd="0" parTransId="{0C6001BF-21A3-4917-A9DD-4F416895B3C2}" sibTransId="{B413E4C6-92A9-4C8D-B176-15AEA070E1B1}"/>
    <dgm:cxn modelId="{9ED9C553-83B0-44E2-A12E-980AF2339EF4}" type="presOf" srcId="{3C109B22-88C9-4DEC-9050-4936A0F7F706}" destId="{5CC35779-AA47-414B-B2E8-307088CE0DF9}" srcOrd="0" destOrd="0" presId="urn:microsoft.com/office/officeart/2005/8/layout/hierarchy1"/>
    <dgm:cxn modelId="{C4007ACD-6966-404F-BCEC-11DA8C5786D7}" type="presParOf" srcId="{756C3676-CA52-4D61-8535-1AABEAC00CD3}" destId="{67623B5E-019B-474B-9A39-6F790E766652}" srcOrd="0" destOrd="0" presId="urn:microsoft.com/office/officeart/2005/8/layout/hierarchy1"/>
    <dgm:cxn modelId="{C4EC2CF8-9FE4-4F67-AA98-CBDDF163B31B}" type="presParOf" srcId="{67623B5E-019B-474B-9A39-6F790E766652}" destId="{A78A2577-C363-4C62-B12A-5897B447EF3B}" srcOrd="0" destOrd="0" presId="urn:microsoft.com/office/officeart/2005/8/layout/hierarchy1"/>
    <dgm:cxn modelId="{6D917994-6BAC-4EB6-B176-49BAFA1E7177}" type="presParOf" srcId="{A78A2577-C363-4C62-B12A-5897B447EF3B}" destId="{34E8F523-0D75-44B5-A70B-A588191D8D1F}" srcOrd="0" destOrd="0" presId="urn:microsoft.com/office/officeart/2005/8/layout/hierarchy1"/>
    <dgm:cxn modelId="{72959FCB-DAE1-4929-AA9B-B97A1E17354D}" type="presParOf" srcId="{A78A2577-C363-4C62-B12A-5897B447EF3B}" destId="{5CC35779-AA47-414B-B2E8-307088CE0DF9}" srcOrd="1" destOrd="0" presId="urn:microsoft.com/office/officeart/2005/8/layout/hierarchy1"/>
    <dgm:cxn modelId="{6F4277CB-EC2D-401F-A4CA-F0F38F3AA162}" type="presParOf" srcId="{67623B5E-019B-474B-9A39-6F790E766652}" destId="{DDAAB40D-DAC7-4665-81FF-80B9E5478094}" srcOrd="1" destOrd="0" presId="urn:microsoft.com/office/officeart/2005/8/layout/hierarchy1"/>
    <dgm:cxn modelId="{57CA4C2A-0340-4255-BB15-BE5BA8FA9C36}" type="presParOf" srcId="{756C3676-CA52-4D61-8535-1AABEAC00CD3}" destId="{91C6A604-DA45-476C-8C57-228705AAB656}" srcOrd="1" destOrd="0" presId="urn:microsoft.com/office/officeart/2005/8/layout/hierarchy1"/>
    <dgm:cxn modelId="{89A2C5F3-D0B9-45AB-AB19-3AB3096C68F0}" type="presParOf" srcId="{91C6A604-DA45-476C-8C57-228705AAB656}" destId="{D76A9829-F692-4782-88DE-9BE10A50BE2A}" srcOrd="0" destOrd="0" presId="urn:microsoft.com/office/officeart/2005/8/layout/hierarchy1"/>
    <dgm:cxn modelId="{53BC0365-FC7A-447A-B18D-D673D2D8335C}" type="presParOf" srcId="{D76A9829-F692-4782-88DE-9BE10A50BE2A}" destId="{E871023B-CF61-4206-BBD9-7C840C31989C}" srcOrd="0" destOrd="0" presId="urn:microsoft.com/office/officeart/2005/8/layout/hierarchy1"/>
    <dgm:cxn modelId="{C6EBEA05-535E-46A1-AC96-A3654F292CCD}" type="presParOf" srcId="{D76A9829-F692-4782-88DE-9BE10A50BE2A}" destId="{101E47B0-FDDF-4870-ACA6-D6F9E5314A74}" srcOrd="1" destOrd="0" presId="urn:microsoft.com/office/officeart/2005/8/layout/hierarchy1"/>
    <dgm:cxn modelId="{3126EC9E-00AC-4329-A5B7-A3B3D31996DE}" type="presParOf" srcId="{91C6A604-DA45-476C-8C57-228705AAB656}" destId="{B04D43BE-AC77-4F67-A56D-D8694A97E3F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DE1F2C-CA44-447B-A4F2-D49447224A45}" type="doc">
      <dgm:prSet loTypeId="urn:microsoft.com/office/officeart/2008/layout/LinedList" loCatId="list" qsTypeId="urn:microsoft.com/office/officeart/2005/8/quickstyle/simple2" qsCatId="simple" csTypeId="urn:microsoft.com/office/officeart/2005/8/colors/accent1_1" csCatId="accent1"/>
      <dgm:spPr/>
      <dgm:t>
        <a:bodyPr/>
        <a:lstStyle/>
        <a:p>
          <a:endParaRPr lang="en-US"/>
        </a:p>
      </dgm:t>
    </dgm:pt>
    <dgm:pt modelId="{26F16ED7-32E9-4FBC-92B2-27361BD14AEE}">
      <dgm:prSet/>
      <dgm:spPr/>
      <dgm:t>
        <a:bodyPr/>
        <a:lstStyle/>
        <a:p>
          <a:r>
            <a:rPr lang="en-US"/>
            <a:t>Graphical desktop sharing system</a:t>
          </a:r>
        </a:p>
      </dgm:t>
    </dgm:pt>
    <dgm:pt modelId="{5C24455C-3A95-450C-A88C-4E30D32B4F01}" type="parTrans" cxnId="{21A360A2-E6AB-4864-8E3E-4C16F3E765AA}">
      <dgm:prSet/>
      <dgm:spPr/>
      <dgm:t>
        <a:bodyPr/>
        <a:lstStyle/>
        <a:p>
          <a:endParaRPr lang="en-US"/>
        </a:p>
      </dgm:t>
    </dgm:pt>
    <dgm:pt modelId="{63091C66-896F-4B4D-B88E-DE00D54EF514}" type="sibTrans" cxnId="{21A360A2-E6AB-4864-8E3E-4C16F3E765AA}">
      <dgm:prSet/>
      <dgm:spPr/>
      <dgm:t>
        <a:bodyPr/>
        <a:lstStyle/>
        <a:p>
          <a:endParaRPr lang="en-US"/>
        </a:p>
      </dgm:t>
    </dgm:pt>
    <dgm:pt modelId="{F54C36CE-D1BA-4E11-93F4-24F116F9443D}">
      <dgm:prSet/>
      <dgm:spPr/>
      <dgm:t>
        <a:bodyPr/>
        <a:lstStyle/>
        <a:p>
          <a:r>
            <a:rPr lang="en-US"/>
            <a:t>Uses Remote Frame Buffer protocol</a:t>
          </a:r>
        </a:p>
      </dgm:t>
    </dgm:pt>
    <dgm:pt modelId="{17963F82-A40C-4AE5-B4FD-F0671E25AA03}" type="parTrans" cxnId="{4330C779-F07B-4667-A07D-5B02C3114F5B}">
      <dgm:prSet/>
      <dgm:spPr/>
      <dgm:t>
        <a:bodyPr/>
        <a:lstStyle/>
        <a:p>
          <a:endParaRPr lang="en-US"/>
        </a:p>
      </dgm:t>
    </dgm:pt>
    <dgm:pt modelId="{EEDD758C-BCEC-41A4-8A39-FCA159F844EB}" type="sibTrans" cxnId="{4330C779-F07B-4667-A07D-5B02C3114F5B}">
      <dgm:prSet/>
      <dgm:spPr/>
      <dgm:t>
        <a:bodyPr/>
        <a:lstStyle/>
        <a:p>
          <a:endParaRPr lang="en-US"/>
        </a:p>
      </dgm:t>
    </dgm:pt>
    <dgm:pt modelId="{2AD9143F-0DCC-457B-B4B4-68B65AE8AF41}">
      <dgm:prSet/>
      <dgm:spPr/>
      <dgm:t>
        <a:bodyPr/>
        <a:lstStyle/>
        <a:p>
          <a:r>
            <a:rPr lang="en-US"/>
            <a:t>Transmits keyboard and mouse events</a:t>
          </a:r>
        </a:p>
      </dgm:t>
    </dgm:pt>
    <dgm:pt modelId="{67DF656B-5928-4AC4-AD2A-38074CD1785A}" type="parTrans" cxnId="{21741C30-6AFB-4100-BB3A-CE253163820A}">
      <dgm:prSet/>
      <dgm:spPr/>
      <dgm:t>
        <a:bodyPr/>
        <a:lstStyle/>
        <a:p>
          <a:endParaRPr lang="en-US"/>
        </a:p>
      </dgm:t>
    </dgm:pt>
    <dgm:pt modelId="{C4FF8770-034C-4814-BD71-EBF1560EDF69}" type="sibTrans" cxnId="{21741C30-6AFB-4100-BB3A-CE253163820A}">
      <dgm:prSet/>
      <dgm:spPr/>
      <dgm:t>
        <a:bodyPr/>
        <a:lstStyle/>
        <a:p>
          <a:endParaRPr lang="en-US"/>
        </a:p>
      </dgm:t>
    </dgm:pt>
    <dgm:pt modelId="{93175242-BD57-4B49-9588-F9690F2F33F3}">
      <dgm:prSet/>
      <dgm:spPr/>
      <dgm:t>
        <a:bodyPr/>
        <a:lstStyle/>
        <a:p>
          <a:r>
            <a:rPr lang="en-US"/>
            <a:t>Relays graphical screen updates</a:t>
          </a:r>
        </a:p>
      </dgm:t>
    </dgm:pt>
    <dgm:pt modelId="{B05C7F27-CDDC-4E5D-9BFA-65262B7B4664}" type="parTrans" cxnId="{4FD81745-2EE2-4FAC-BDD2-C500527943D3}">
      <dgm:prSet/>
      <dgm:spPr/>
      <dgm:t>
        <a:bodyPr/>
        <a:lstStyle/>
        <a:p>
          <a:endParaRPr lang="en-US"/>
        </a:p>
      </dgm:t>
    </dgm:pt>
    <dgm:pt modelId="{06C8A510-2CC0-4362-B5F5-E1F6BCA5C0DC}" type="sibTrans" cxnId="{4FD81745-2EE2-4FAC-BDD2-C500527943D3}">
      <dgm:prSet/>
      <dgm:spPr/>
      <dgm:t>
        <a:bodyPr/>
        <a:lstStyle/>
        <a:p>
          <a:endParaRPr lang="en-US"/>
        </a:p>
      </dgm:t>
    </dgm:pt>
    <dgm:pt modelId="{C62D71F6-0F32-4676-B31B-9EFE086F3B80}">
      <dgm:prSet/>
      <dgm:spPr/>
      <dgm:t>
        <a:bodyPr/>
        <a:lstStyle/>
        <a:p>
          <a:r>
            <a:rPr lang="en-US"/>
            <a:t>Over network</a:t>
          </a:r>
        </a:p>
      </dgm:t>
    </dgm:pt>
    <dgm:pt modelId="{A48A42E7-90CE-49D6-A1DF-7DA779CED04C}" type="parTrans" cxnId="{6DCDD52D-8515-4184-967B-592DFB3BFA93}">
      <dgm:prSet/>
      <dgm:spPr/>
      <dgm:t>
        <a:bodyPr/>
        <a:lstStyle/>
        <a:p>
          <a:endParaRPr lang="en-US"/>
        </a:p>
      </dgm:t>
    </dgm:pt>
    <dgm:pt modelId="{CA0C172E-E9F8-434A-90B1-C0A6022B87E7}" type="sibTrans" cxnId="{6DCDD52D-8515-4184-967B-592DFB3BFA93}">
      <dgm:prSet/>
      <dgm:spPr/>
      <dgm:t>
        <a:bodyPr/>
        <a:lstStyle/>
        <a:p>
          <a:endParaRPr lang="en-US"/>
        </a:p>
      </dgm:t>
    </dgm:pt>
    <dgm:pt modelId="{26E1677A-041D-44C5-88B6-F5B80D654762}" type="pres">
      <dgm:prSet presAssocID="{C9DE1F2C-CA44-447B-A4F2-D49447224A45}" presName="vert0" presStyleCnt="0">
        <dgm:presLayoutVars>
          <dgm:dir/>
          <dgm:animOne val="branch"/>
          <dgm:animLvl val="lvl"/>
        </dgm:presLayoutVars>
      </dgm:prSet>
      <dgm:spPr/>
      <dgm:t>
        <a:bodyPr/>
        <a:lstStyle/>
        <a:p>
          <a:endParaRPr lang="en-US"/>
        </a:p>
      </dgm:t>
    </dgm:pt>
    <dgm:pt modelId="{7B7E090A-8C6B-4B1D-BC75-FB7098D3CD11}" type="pres">
      <dgm:prSet presAssocID="{26F16ED7-32E9-4FBC-92B2-27361BD14AEE}" presName="thickLine" presStyleLbl="alignNode1" presStyleIdx="0" presStyleCnt="5"/>
      <dgm:spPr/>
    </dgm:pt>
    <dgm:pt modelId="{E46CF99F-CB8C-4415-B6F0-96FDA206C479}" type="pres">
      <dgm:prSet presAssocID="{26F16ED7-32E9-4FBC-92B2-27361BD14AEE}" presName="horz1" presStyleCnt="0"/>
      <dgm:spPr/>
    </dgm:pt>
    <dgm:pt modelId="{31B5E5E1-50B1-475F-8771-A59E7EF90BAC}" type="pres">
      <dgm:prSet presAssocID="{26F16ED7-32E9-4FBC-92B2-27361BD14AEE}" presName="tx1" presStyleLbl="revTx" presStyleIdx="0" presStyleCnt="5"/>
      <dgm:spPr/>
      <dgm:t>
        <a:bodyPr/>
        <a:lstStyle/>
        <a:p>
          <a:endParaRPr lang="en-US"/>
        </a:p>
      </dgm:t>
    </dgm:pt>
    <dgm:pt modelId="{D0F84B07-74A0-43E1-BAF7-1685C8570DF7}" type="pres">
      <dgm:prSet presAssocID="{26F16ED7-32E9-4FBC-92B2-27361BD14AEE}" presName="vert1" presStyleCnt="0"/>
      <dgm:spPr/>
    </dgm:pt>
    <dgm:pt modelId="{379106E2-E951-4B52-AEE7-2CAD825F5821}" type="pres">
      <dgm:prSet presAssocID="{F54C36CE-D1BA-4E11-93F4-24F116F9443D}" presName="thickLine" presStyleLbl="alignNode1" presStyleIdx="1" presStyleCnt="5"/>
      <dgm:spPr/>
    </dgm:pt>
    <dgm:pt modelId="{25DC0DC4-8FCE-4DE0-98C6-FCA9B7691107}" type="pres">
      <dgm:prSet presAssocID="{F54C36CE-D1BA-4E11-93F4-24F116F9443D}" presName="horz1" presStyleCnt="0"/>
      <dgm:spPr/>
    </dgm:pt>
    <dgm:pt modelId="{3AD86482-8A43-45AE-A858-6C47814EA025}" type="pres">
      <dgm:prSet presAssocID="{F54C36CE-D1BA-4E11-93F4-24F116F9443D}" presName="tx1" presStyleLbl="revTx" presStyleIdx="1" presStyleCnt="5"/>
      <dgm:spPr/>
      <dgm:t>
        <a:bodyPr/>
        <a:lstStyle/>
        <a:p>
          <a:endParaRPr lang="en-US"/>
        </a:p>
      </dgm:t>
    </dgm:pt>
    <dgm:pt modelId="{BD5965AB-F461-437F-8E82-DB18AC35D000}" type="pres">
      <dgm:prSet presAssocID="{F54C36CE-D1BA-4E11-93F4-24F116F9443D}" presName="vert1" presStyleCnt="0"/>
      <dgm:spPr/>
    </dgm:pt>
    <dgm:pt modelId="{902DED85-09B4-4AB7-AA20-BD2F60787C90}" type="pres">
      <dgm:prSet presAssocID="{2AD9143F-0DCC-457B-B4B4-68B65AE8AF41}" presName="thickLine" presStyleLbl="alignNode1" presStyleIdx="2" presStyleCnt="5"/>
      <dgm:spPr/>
    </dgm:pt>
    <dgm:pt modelId="{DA6C3DFA-8C3F-445A-85CF-A5ECEA542ED0}" type="pres">
      <dgm:prSet presAssocID="{2AD9143F-0DCC-457B-B4B4-68B65AE8AF41}" presName="horz1" presStyleCnt="0"/>
      <dgm:spPr/>
    </dgm:pt>
    <dgm:pt modelId="{A861D350-57E5-4D48-8930-8AA5843A56F0}" type="pres">
      <dgm:prSet presAssocID="{2AD9143F-0DCC-457B-B4B4-68B65AE8AF41}" presName="tx1" presStyleLbl="revTx" presStyleIdx="2" presStyleCnt="5"/>
      <dgm:spPr/>
      <dgm:t>
        <a:bodyPr/>
        <a:lstStyle/>
        <a:p>
          <a:endParaRPr lang="en-US"/>
        </a:p>
      </dgm:t>
    </dgm:pt>
    <dgm:pt modelId="{3DA05134-DB1A-4C25-AF61-207CDC21711C}" type="pres">
      <dgm:prSet presAssocID="{2AD9143F-0DCC-457B-B4B4-68B65AE8AF41}" presName="vert1" presStyleCnt="0"/>
      <dgm:spPr/>
    </dgm:pt>
    <dgm:pt modelId="{B7EC176D-38BB-4960-AFD7-9C2432C4BA6E}" type="pres">
      <dgm:prSet presAssocID="{93175242-BD57-4B49-9588-F9690F2F33F3}" presName="thickLine" presStyleLbl="alignNode1" presStyleIdx="3" presStyleCnt="5"/>
      <dgm:spPr/>
    </dgm:pt>
    <dgm:pt modelId="{D3B5AEB1-2BE3-44BB-B041-D308F49A1F4D}" type="pres">
      <dgm:prSet presAssocID="{93175242-BD57-4B49-9588-F9690F2F33F3}" presName="horz1" presStyleCnt="0"/>
      <dgm:spPr/>
    </dgm:pt>
    <dgm:pt modelId="{885D5A8D-C5CB-48AD-B731-64B031CE5499}" type="pres">
      <dgm:prSet presAssocID="{93175242-BD57-4B49-9588-F9690F2F33F3}" presName="tx1" presStyleLbl="revTx" presStyleIdx="3" presStyleCnt="5"/>
      <dgm:spPr/>
      <dgm:t>
        <a:bodyPr/>
        <a:lstStyle/>
        <a:p>
          <a:endParaRPr lang="en-US"/>
        </a:p>
      </dgm:t>
    </dgm:pt>
    <dgm:pt modelId="{640AC3BA-4682-4B05-9288-0AB3FBE3D56E}" type="pres">
      <dgm:prSet presAssocID="{93175242-BD57-4B49-9588-F9690F2F33F3}" presName="vert1" presStyleCnt="0"/>
      <dgm:spPr/>
    </dgm:pt>
    <dgm:pt modelId="{70AB8EE1-06CD-4FA5-BCCA-2F186BCB7F15}" type="pres">
      <dgm:prSet presAssocID="{C62D71F6-0F32-4676-B31B-9EFE086F3B80}" presName="thickLine" presStyleLbl="alignNode1" presStyleIdx="4" presStyleCnt="5"/>
      <dgm:spPr/>
    </dgm:pt>
    <dgm:pt modelId="{FDCF77AE-E973-414D-9FD2-FEE7B6D04619}" type="pres">
      <dgm:prSet presAssocID="{C62D71F6-0F32-4676-B31B-9EFE086F3B80}" presName="horz1" presStyleCnt="0"/>
      <dgm:spPr/>
    </dgm:pt>
    <dgm:pt modelId="{CC51392F-CA99-4C47-93C3-A1C324FF0C6E}" type="pres">
      <dgm:prSet presAssocID="{C62D71F6-0F32-4676-B31B-9EFE086F3B80}" presName="tx1" presStyleLbl="revTx" presStyleIdx="4" presStyleCnt="5"/>
      <dgm:spPr/>
      <dgm:t>
        <a:bodyPr/>
        <a:lstStyle/>
        <a:p>
          <a:endParaRPr lang="en-US"/>
        </a:p>
      </dgm:t>
    </dgm:pt>
    <dgm:pt modelId="{872EC85B-5C45-47F9-8FFF-E5A8A43AA25B}" type="pres">
      <dgm:prSet presAssocID="{C62D71F6-0F32-4676-B31B-9EFE086F3B80}" presName="vert1" presStyleCnt="0"/>
      <dgm:spPr/>
    </dgm:pt>
  </dgm:ptLst>
  <dgm:cxnLst>
    <dgm:cxn modelId="{74FE73E9-3729-4B4D-8112-761C330872DD}" type="presOf" srcId="{F54C36CE-D1BA-4E11-93F4-24F116F9443D}" destId="{3AD86482-8A43-45AE-A858-6C47814EA025}" srcOrd="0" destOrd="0" presId="urn:microsoft.com/office/officeart/2008/layout/LinedList"/>
    <dgm:cxn modelId="{ED25C0F5-7C95-43EA-9442-A470AC39FB3D}" type="presOf" srcId="{26F16ED7-32E9-4FBC-92B2-27361BD14AEE}" destId="{31B5E5E1-50B1-475F-8771-A59E7EF90BAC}" srcOrd="0" destOrd="0" presId="urn:microsoft.com/office/officeart/2008/layout/LinedList"/>
    <dgm:cxn modelId="{3F3DB7A5-3054-482D-B8A4-FAC73F5C65BF}" type="presOf" srcId="{C62D71F6-0F32-4676-B31B-9EFE086F3B80}" destId="{CC51392F-CA99-4C47-93C3-A1C324FF0C6E}" srcOrd="0" destOrd="0" presId="urn:microsoft.com/office/officeart/2008/layout/LinedList"/>
    <dgm:cxn modelId="{21A360A2-E6AB-4864-8E3E-4C16F3E765AA}" srcId="{C9DE1F2C-CA44-447B-A4F2-D49447224A45}" destId="{26F16ED7-32E9-4FBC-92B2-27361BD14AEE}" srcOrd="0" destOrd="0" parTransId="{5C24455C-3A95-450C-A88C-4E30D32B4F01}" sibTransId="{63091C66-896F-4B4D-B88E-DE00D54EF514}"/>
    <dgm:cxn modelId="{5ABD365A-7666-4BB2-82C6-49DDBB6F6DC4}" type="presOf" srcId="{2AD9143F-0DCC-457B-B4B4-68B65AE8AF41}" destId="{A861D350-57E5-4D48-8930-8AA5843A56F0}" srcOrd="0" destOrd="0" presId="urn:microsoft.com/office/officeart/2008/layout/LinedList"/>
    <dgm:cxn modelId="{21741C30-6AFB-4100-BB3A-CE253163820A}" srcId="{C9DE1F2C-CA44-447B-A4F2-D49447224A45}" destId="{2AD9143F-0DCC-457B-B4B4-68B65AE8AF41}" srcOrd="2" destOrd="0" parTransId="{67DF656B-5928-4AC4-AD2A-38074CD1785A}" sibTransId="{C4FF8770-034C-4814-BD71-EBF1560EDF69}"/>
    <dgm:cxn modelId="{966E998F-819C-4831-BBC6-238925AACED4}" type="presOf" srcId="{93175242-BD57-4B49-9588-F9690F2F33F3}" destId="{885D5A8D-C5CB-48AD-B731-64B031CE5499}" srcOrd="0" destOrd="0" presId="urn:microsoft.com/office/officeart/2008/layout/LinedList"/>
    <dgm:cxn modelId="{4330C779-F07B-4667-A07D-5B02C3114F5B}" srcId="{C9DE1F2C-CA44-447B-A4F2-D49447224A45}" destId="{F54C36CE-D1BA-4E11-93F4-24F116F9443D}" srcOrd="1" destOrd="0" parTransId="{17963F82-A40C-4AE5-B4FD-F0671E25AA03}" sibTransId="{EEDD758C-BCEC-41A4-8A39-FCA159F844EB}"/>
    <dgm:cxn modelId="{EC38DDF8-0F50-4F11-975F-CAB2ED7FAC14}" type="presOf" srcId="{C9DE1F2C-CA44-447B-A4F2-D49447224A45}" destId="{26E1677A-041D-44C5-88B6-F5B80D654762}" srcOrd="0" destOrd="0" presId="urn:microsoft.com/office/officeart/2008/layout/LinedList"/>
    <dgm:cxn modelId="{4FD81745-2EE2-4FAC-BDD2-C500527943D3}" srcId="{C9DE1F2C-CA44-447B-A4F2-D49447224A45}" destId="{93175242-BD57-4B49-9588-F9690F2F33F3}" srcOrd="3" destOrd="0" parTransId="{B05C7F27-CDDC-4E5D-9BFA-65262B7B4664}" sibTransId="{06C8A510-2CC0-4362-B5F5-E1F6BCA5C0DC}"/>
    <dgm:cxn modelId="{6DCDD52D-8515-4184-967B-592DFB3BFA93}" srcId="{C9DE1F2C-CA44-447B-A4F2-D49447224A45}" destId="{C62D71F6-0F32-4676-B31B-9EFE086F3B80}" srcOrd="4" destOrd="0" parTransId="{A48A42E7-90CE-49D6-A1DF-7DA779CED04C}" sibTransId="{CA0C172E-E9F8-434A-90B1-C0A6022B87E7}"/>
    <dgm:cxn modelId="{1C9A3741-1ED0-4C88-B490-48225BDF656E}" type="presParOf" srcId="{26E1677A-041D-44C5-88B6-F5B80D654762}" destId="{7B7E090A-8C6B-4B1D-BC75-FB7098D3CD11}" srcOrd="0" destOrd="0" presId="urn:microsoft.com/office/officeart/2008/layout/LinedList"/>
    <dgm:cxn modelId="{8D83CCA7-CC53-45B9-BA6F-CB08940BD413}" type="presParOf" srcId="{26E1677A-041D-44C5-88B6-F5B80D654762}" destId="{E46CF99F-CB8C-4415-B6F0-96FDA206C479}" srcOrd="1" destOrd="0" presId="urn:microsoft.com/office/officeart/2008/layout/LinedList"/>
    <dgm:cxn modelId="{96A035DA-07B9-4604-9E79-E5AFC9C6228B}" type="presParOf" srcId="{E46CF99F-CB8C-4415-B6F0-96FDA206C479}" destId="{31B5E5E1-50B1-475F-8771-A59E7EF90BAC}" srcOrd="0" destOrd="0" presId="urn:microsoft.com/office/officeart/2008/layout/LinedList"/>
    <dgm:cxn modelId="{F58ECA64-F8CB-49BF-87C7-6D9A9DBC99DD}" type="presParOf" srcId="{E46CF99F-CB8C-4415-B6F0-96FDA206C479}" destId="{D0F84B07-74A0-43E1-BAF7-1685C8570DF7}" srcOrd="1" destOrd="0" presId="urn:microsoft.com/office/officeart/2008/layout/LinedList"/>
    <dgm:cxn modelId="{B88F5BAD-5683-4330-9543-311ABB88096B}" type="presParOf" srcId="{26E1677A-041D-44C5-88B6-F5B80D654762}" destId="{379106E2-E951-4B52-AEE7-2CAD825F5821}" srcOrd="2" destOrd="0" presId="urn:microsoft.com/office/officeart/2008/layout/LinedList"/>
    <dgm:cxn modelId="{D1CACC8C-3608-41B2-9A13-011E3E523615}" type="presParOf" srcId="{26E1677A-041D-44C5-88B6-F5B80D654762}" destId="{25DC0DC4-8FCE-4DE0-98C6-FCA9B7691107}" srcOrd="3" destOrd="0" presId="urn:microsoft.com/office/officeart/2008/layout/LinedList"/>
    <dgm:cxn modelId="{3F2A2920-D481-494C-AF22-513E8AFA0941}" type="presParOf" srcId="{25DC0DC4-8FCE-4DE0-98C6-FCA9B7691107}" destId="{3AD86482-8A43-45AE-A858-6C47814EA025}" srcOrd="0" destOrd="0" presId="urn:microsoft.com/office/officeart/2008/layout/LinedList"/>
    <dgm:cxn modelId="{C6F77741-35BD-4C39-8AD7-1A23F09AF9AE}" type="presParOf" srcId="{25DC0DC4-8FCE-4DE0-98C6-FCA9B7691107}" destId="{BD5965AB-F461-437F-8E82-DB18AC35D000}" srcOrd="1" destOrd="0" presId="urn:microsoft.com/office/officeart/2008/layout/LinedList"/>
    <dgm:cxn modelId="{EFF1E86B-4E93-4D57-9374-CFDBF0305885}" type="presParOf" srcId="{26E1677A-041D-44C5-88B6-F5B80D654762}" destId="{902DED85-09B4-4AB7-AA20-BD2F60787C90}" srcOrd="4" destOrd="0" presId="urn:microsoft.com/office/officeart/2008/layout/LinedList"/>
    <dgm:cxn modelId="{AA38297A-5FAE-4DDC-B615-A90D6FFF55D8}" type="presParOf" srcId="{26E1677A-041D-44C5-88B6-F5B80D654762}" destId="{DA6C3DFA-8C3F-445A-85CF-A5ECEA542ED0}" srcOrd="5" destOrd="0" presId="urn:microsoft.com/office/officeart/2008/layout/LinedList"/>
    <dgm:cxn modelId="{760EB2A3-6E0D-4B1C-A6BA-4550A89437A7}" type="presParOf" srcId="{DA6C3DFA-8C3F-445A-85CF-A5ECEA542ED0}" destId="{A861D350-57E5-4D48-8930-8AA5843A56F0}" srcOrd="0" destOrd="0" presId="urn:microsoft.com/office/officeart/2008/layout/LinedList"/>
    <dgm:cxn modelId="{0691BBD8-D322-4D12-93B5-008589C327F0}" type="presParOf" srcId="{DA6C3DFA-8C3F-445A-85CF-A5ECEA542ED0}" destId="{3DA05134-DB1A-4C25-AF61-207CDC21711C}" srcOrd="1" destOrd="0" presId="urn:microsoft.com/office/officeart/2008/layout/LinedList"/>
    <dgm:cxn modelId="{1D3DB2D6-3586-4474-9614-FD45C1BD0341}" type="presParOf" srcId="{26E1677A-041D-44C5-88B6-F5B80D654762}" destId="{B7EC176D-38BB-4960-AFD7-9C2432C4BA6E}" srcOrd="6" destOrd="0" presId="urn:microsoft.com/office/officeart/2008/layout/LinedList"/>
    <dgm:cxn modelId="{0391C401-D2D6-47E1-936A-F0A3DA875649}" type="presParOf" srcId="{26E1677A-041D-44C5-88B6-F5B80D654762}" destId="{D3B5AEB1-2BE3-44BB-B041-D308F49A1F4D}" srcOrd="7" destOrd="0" presId="urn:microsoft.com/office/officeart/2008/layout/LinedList"/>
    <dgm:cxn modelId="{7DE9CAAE-1571-46C5-9BAF-97B8744E5946}" type="presParOf" srcId="{D3B5AEB1-2BE3-44BB-B041-D308F49A1F4D}" destId="{885D5A8D-C5CB-48AD-B731-64B031CE5499}" srcOrd="0" destOrd="0" presId="urn:microsoft.com/office/officeart/2008/layout/LinedList"/>
    <dgm:cxn modelId="{107A8AC9-361E-44C3-BCCD-B37B4ABC9BB9}" type="presParOf" srcId="{D3B5AEB1-2BE3-44BB-B041-D308F49A1F4D}" destId="{640AC3BA-4682-4B05-9288-0AB3FBE3D56E}" srcOrd="1" destOrd="0" presId="urn:microsoft.com/office/officeart/2008/layout/LinedList"/>
    <dgm:cxn modelId="{AE93C7E0-EEC8-40B5-87AC-AE30280600C1}" type="presParOf" srcId="{26E1677A-041D-44C5-88B6-F5B80D654762}" destId="{70AB8EE1-06CD-4FA5-BCCA-2F186BCB7F15}" srcOrd="8" destOrd="0" presId="urn:microsoft.com/office/officeart/2008/layout/LinedList"/>
    <dgm:cxn modelId="{B133AD0C-6566-4200-A9AB-DA553D62C676}" type="presParOf" srcId="{26E1677A-041D-44C5-88B6-F5B80D654762}" destId="{FDCF77AE-E973-414D-9FD2-FEE7B6D04619}" srcOrd="9" destOrd="0" presId="urn:microsoft.com/office/officeart/2008/layout/LinedList"/>
    <dgm:cxn modelId="{07B501C8-97D2-4891-981F-B897CED49A5C}" type="presParOf" srcId="{FDCF77AE-E973-414D-9FD2-FEE7B6D04619}" destId="{CC51392F-CA99-4C47-93C3-A1C324FF0C6E}" srcOrd="0" destOrd="0" presId="urn:microsoft.com/office/officeart/2008/layout/LinedList"/>
    <dgm:cxn modelId="{76242342-16CD-4970-B053-50C8A8A75CB6}" type="presParOf" srcId="{FDCF77AE-E973-414D-9FD2-FEE7B6D04619}" destId="{872EC85B-5C45-47F9-8FFF-E5A8A43AA25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E067C4-E33F-42BD-8E48-39783EA862F2}" type="doc">
      <dgm:prSet loTypeId="urn:microsoft.com/office/officeart/2008/layout/LinedList" loCatId="list" qsTypeId="urn:microsoft.com/office/officeart/2005/8/quickstyle/simple1" qsCatId="simple" csTypeId="urn:microsoft.com/office/officeart/2005/8/colors/accent0_2" csCatId="mainScheme"/>
      <dgm:spPr/>
      <dgm:t>
        <a:bodyPr/>
        <a:lstStyle/>
        <a:p>
          <a:endParaRPr lang="en-US"/>
        </a:p>
      </dgm:t>
    </dgm:pt>
    <dgm:pt modelId="{2E972FC9-3387-4325-B9FD-29958E03845B}">
      <dgm:prSet/>
      <dgm:spPr/>
      <dgm:t>
        <a:bodyPr/>
        <a:lstStyle/>
        <a:p>
          <a:r>
            <a:rPr lang="en-US"/>
            <a:t>Z-Wave Z-Stick</a:t>
          </a:r>
        </a:p>
      </dgm:t>
    </dgm:pt>
    <dgm:pt modelId="{E997173C-665A-4B5C-B6B2-F621D9729894}" type="parTrans" cxnId="{B2AA662B-661B-46FA-8509-7F605C707CAE}">
      <dgm:prSet/>
      <dgm:spPr/>
      <dgm:t>
        <a:bodyPr/>
        <a:lstStyle/>
        <a:p>
          <a:endParaRPr lang="en-US"/>
        </a:p>
      </dgm:t>
    </dgm:pt>
    <dgm:pt modelId="{167BD334-1E0F-4BCA-8459-B531E57FDE94}" type="sibTrans" cxnId="{B2AA662B-661B-46FA-8509-7F605C707CAE}">
      <dgm:prSet/>
      <dgm:spPr/>
      <dgm:t>
        <a:bodyPr/>
        <a:lstStyle/>
        <a:p>
          <a:endParaRPr lang="en-US"/>
        </a:p>
      </dgm:t>
    </dgm:pt>
    <dgm:pt modelId="{4559D208-1732-414C-94F2-092A71B6A1BD}">
      <dgm:prSet/>
      <dgm:spPr/>
      <dgm:t>
        <a:bodyPr/>
        <a:lstStyle/>
        <a:p>
          <a:r>
            <a:rPr lang="en-US"/>
            <a:t>Contact Sensor</a:t>
          </a:r>
        </a:p>
      </dgm:t>
    </dgm:pt>
    <dgm:pt modelId="{E4DC488B-B0AA-4D16-9AF1-EB78F68ADFEA}" type="parTrans" cxnId="{07E180D6-4E66-4AD6-9E3A-E8D5EA1C171E}">
      <dgm:prSet/>
      <dgm:spPr/>
      <dgm:t>
        <a:bodyPr/>
        <a:lstStyle/>
        <a:p>
          <a:endParaRPr lang="en-US"/>
        </a:p>
      </dgm:t>
    </dgm:pt>
    <dgm:pt modelId="{9C360FDE-C397-4536-A363-7E00CD824BD9}" type="sibTrans" cxnId="{07E180D6-4E66-4AD6-9E3A-E8D5EA1C171E}">
      <dgm:prSet/>
      <dgm:spPr/>
      <dgm:t>
        <a:bodyPr/>
        <a:lstStyle/>
        <a:p>
          <a:endParaRPr lang="en-US"/>
        </a:p>
      </dgm:t>
    </dgm:pt>
    <dgm:pt modelId="{8A0A6989-75BA-4B1F-AD47-FC3AB3192541}">
      <dgm:prSet/>
      <dgm:spPr/>
      <dgm:t>
        <a:bodyPr/>
        <a:lstStyle/>
        <a:p>
          <a:r>
            <a:rPr lang="en-US"/>
            <a:t>Motion and Temperature Sensor</a:t>
          </a:r>
        </a:p>
      </dgm:t>
    </dgm:pt>
    <dgm:pt modelId="{074ED48D-68B3-4392-8D95-0D661A109BAC}" type="parTrans" cxnId="{DFBD5F30-4F95-417E-BB7A-D5328C972CA6}">
      <dgm:prSet/>
      <dgm:spPr/>
      <dgm:t>
        <a:bodyPr/>
        <a:lstStyle/>
        <a:p>
          <a:endParaRPr lang="en-US"/>
        </a:p>
      </dgm:t>
    </dgm:pt>
    <dgm:pt modelId="{740E6E15-C990-4419-AB10-46FC03568B79}" type="sibTrans" cxnId="{DFBD5F30-4F95-417E-BB7A-D5328C972CA6}">
      <dgm:prSet/>
      <dgm:spPr/>
      <dgm:t>
        <a:bodyPr/>
        <a:lstStyle/>
        <a:p>
          <a:endParaRPr lang="en-US"/>
        </a:p>
      </dgm:t>
    </dgm:pt>
    <dgm:pt modelId="{B086C1EA-5458-4B47-81F6-BCCC0467F0AD}">
      <dgm:prSet/>
      <dgm:spPr/>
      <dgm:t>
        <a:bodyPr/>
        <a:lstStyle/>
        <a:p>
          <a:r>
            <a:rPr lang="en-US"/>
            <a:t>Smart Switch</a:t>
          </a:r>
        </a:p>
      </dgm:t>
    </dgm:pt>
    <dgm:pt modelId="{DB7F4990-85C9-43AA-835C-A669C222C91C}" type="parTrans" cxnId="{46440443-86A7-40F7-88A6-1E1C42602783}">
      <dgm:prSet/>
      <dgm:spPr/>
      <dgm:t>
        <a:bodyPr/>
        <a:lstStyle/>
        <a:p>
          <a:endParaRPr lang="en-US"/>
        </a:p>
      </dgm:t>
    </dgm:pt>
    <dgm:pt modelId="{49B46F55-FB21-483C-99DB-4A615C6F23AF}" type="sibTrans" cxnId="{46440443-86A7-40F7-88A6-1E1C42602783}">
      <dgm:prSet/>
      <dgm:spPr/>
      <dgm:t>
        <a:bodyPr/>
        <a:lstStyle/>
        <a:p>
          <a:endParaRPr lang="en-US"/>
        </a:p>
      </dgm:t>
    </dgm:pt>
    <dgm:pt modelId="{6A31DE63-364D-416B-A61E-ED144BEEC65C}">
      <dgm:prSet/>
      <dgm:spPr/>
      <dgm:t>
        <a:bodyPr/>
        <a:lstStyle/>
        <a:p>
          <a:r>
            <a:rPr lang="en-US"/>
            <a:t>Door Lock</a:t>
          </a:r>
        </a:p>
      </dgm:t>
    </dgm:pt>
    <dgm:pt modelId="{4C223698-AC98-4367-B911-AECB4D0584FD}" type="parTrans" cxnId="{14561151-A28F-4520-8636-7BD878CD476A}">
      <dgm:prSet/>
      <dgm:spPr/>
      <dgm:t>
        <a:bodyPr/>
        <a:lstStyle/>
        <a:p>
          <a:endParaRPr lang="en-US"/>
        </a:p>
      </dgm:t>
    </dgm:pt>
    <dgm:pt modelId="{1698D5FD-A37B-47CE-9AC9-D504C4773199}" type="sibTrans" cxnId="{14561151-A28F-4520-8636-7BD878CD476A}">
      <dgm:prSet/>
      <dgm:spPr/>
      <dgm:t>
        <a:bodyPr/>
        <a:lstStyle/>
        <a:p>
          <a:endParaRPr lang="en-US"/>
        </a:p>
      </dgm:t>
    </dgm:pt>
    <dgm:pt modelId="{B099A30B-BEFB-45B1-93BE-74F69E64D6E7}">
      <dgm:prSet/>
      <dgm:spPr/>
      <dgm:t>
        <a:bodyPr/>
        <a:lstStyle/>
        <a:p>
          <a:r>
            <a:rPr lang="en-US"/>
            <a:t>Web Camera</a:t>
          </a:r>
        </a:p>
      </dgm:t>
    </dgm:pt>
    <dgm:pt modelId="{B493E4CA-D89F-422C-A2A4-90D4D0FC48E7}" type="parTrans" cxnId="{A15BCA2E-A982-44B7-9390-27F4B1A2FA66}">
      <dgm:prSet/>
      <dgm:spPr/>
      <dgm:t>
        <a:bodyPr/>
        <a:lstStyle/>
        <a:p>
          <a:endParaRPr lang="en-US"/>
        </a:p>
      </dgm:t>
    </dgm:pt>
    <dgm:pt modelId="{057CD987-EBEB-420C-BCCC-0ACD863BDFB4}" type="sibTrans" cxnId="{A15BCA2E-A982-44B7-9390-27F4B1A2FA66}">
      <dgm:prSet/>
      <dgm:spPr/>
      <dgm:t>
        <a:bodyPr/>
        <a:lstStyle/>
        <a:p>
          <a:endParaRPr lang="en-US"/>
        </a:p>
      </dgm:t>
    </dgm:pt>
    <dgm:pt modelId="{7914012E-6F7B-41FE-B7D8-097B97EF7E13}">
      <dgm:prSet/>
      <dgm:spPr/>
      <dgm:t>
        <a:bodyPr/>
        <a:lstStyle/>
        <a:p>
          <a:r>
            <a:rPr lang="en-US"/>
            <a:t>Wireless Speaker</a:t>
          </a:r>
        </a:p>
      </dgm:t>
    </dgm:pt>
    <dgm:pt modelId="{54B5AC73-FF16-48CA-93AB-1422FC77173E}" type="parTrans" cxnId="{624E9473-FD0D-4F4D-865A-F86DAC989131}">
      <dgm:prSet/>
      <dgm:spPr/>
      <dgm:t>
        <a:bodyPr/>
        <a:lstStyle/>
        <a:p>
          <a:endParaRPr lang="en-US"/>
        </a:p>
      </dgm:t>
    </dgm:pt>
    <dgm:pt modelId="{D12AAD09-7768-4348-8511-FAE7EA6906D2}" type="sibTrans" cxnId="{624E9473-FD0D-4F4D-865A-F86DAC989131}">
      <dgm:prSet/>
      <dgm:spPr/>
      <dgm:t>
        <a:bodyPr/>
        <a:lstStyle/>
        <a:p>
          <a:endParaRPr lang="en-US"/>
        </a:p>
      </dgm:t>
    </dgm:pt>
    <dgm:pt modelId="{BD00A3BA-F7F7-42CC-9D88-FC915A0BD30E}" type="pres">
      <dgm:prSet presAssocID="{ABE067C4-E33F-42BD-8E48-39783EA862F2}" presName="vert0" presStyleCnt="0">
        <dgm:presLayoutVars>
          <dgm:dir/>
          <dgm:animOne val="branch"/>
          <dgm:animLvl val="lvl"/>
        </dgm:presLayoutVars>
      </dgm:prSet>
      <dgm:spPr/>
      <dgm:t>
        <a:bodyPr/>
        <a:lstStyle/>
        <a:p>
          <a:endParaRPr lang="en-US"/>
        </a:p>
      </dgm:t>
    </dgm:pt>
    <dgm:pt modelId="{BC5D8A2D-3C97-43BB-8824-E2E954664313}" type="pres">
      <dgm:prSet presAssocID="{2E972FC9-3387-4325-B9FD-29958E03845B}" presName="thickLine" presStyleLbl="alignNode1" presStyleIdx="0" presStyleCnt="7"/>
      <dgm:spPr/>
    </dgm:pt>
    <dgm:pt modelId="{3475FFC7-506D-48EA-AB81-34548FEC775A}" type="pres">
      <dgm:prSet presAssocID="{2E972FC9-3387-4325-B9FD-29958E03845B}" presName="horz1" presStyleCnt="0"/>
      <dgm:spPr/>
    </dgm:pt>
    <dgm:pt modelId="{30874A28-A021-4E2B-AF01-32C51C73CF57}" type="pres">
      <dgm:prSet presAssocID="{2E972FC9-3387-4325-B9FD-29958E03845B}" presName="tx1" presStyleLbl="revTx" presStyleIdx="0" presStyleCnt="7"/>
      <dgm:spPr/>
      <dgm:t>
        <a:bodyPr/>
        <a:lstStyle/>
        <a:p>
          <a:endParaRPr lang="en-US"/>
        </a:p>
      </dgm:t>
    </dgm:pt>
    <dgm:pt modelId="{92B319EE-AE27-4C3B-8924-CFF452E0E260}" type="pres">
      <dgm:prSet presAssocID="{2E972FC9-3387-4325-B9FD-29958E03845B}" presName="vert1" presStyleCnt="0"/>
      <dgm:spPr/>
    </dgm:pt>
    <dgm:pt modelId="{432C113B-EBF2-4336-B22E-3396541653D2}" type="pres">
      <dgm:prSet presAssocID="{4559D208-1732-414C-94F2-092A71B6A1BD}" presName="thickLine" presStyleLbl="alignNode1" presStyleIdx="1" presStyleCnt="7"/>
      <dgm:spPr/>
    </dgm:pt>
    <dgm:pt modelId="{FAAF8920-A124-4507-81D2-5A66D397B29C}" type="pres">
      <dgm:prSet presAssocID="{4559D208-1732-414C-94F2-092A71B6A1BD}" presName="horz1" presStyleCnt="0"/>
      <dgm:spPr/>
    </dgm:pt>
    <dgm:pt modelId="{D62A6479-D0D2-4115-A85A-D03A550290EC}" type="pres">
      <dgm:prSet presAssocID="{4559D208-1732-414C-94F2-092A71B6A1BD}" presName="tx1" presStyleLbl="revTx" presStyleIdx="1" presStyleCnt="7"/>
      <dgm:spPr/>
      <dgm:t>
        <a:bodyPr/>
        <a:lstStyle/>
        <a:p>
          <a:endParaRPr lang="en-US"/>
        </a:p>
      </dgm:t>
    </dgm:pt>
    <dgm:pt modelId="{64AD4FBA-28AA-4AFD-9346-C03EC7783D0B}" type="pres">
      <dgm:prSet presAssocID="{4559D208-1732-414C-94F2-092A71B6A1BD}" presName="vert1" presStyleCnt="0"/>
      <dgm:spPr/>
    </dgm:pt>
    <dgm:pt modelId="{E2059C2E-D174-4969-A0F9-5D6673E69BB8}" type="pres">
      <dgm:prSet presAssocID="{8A0A6989-75BA-4B1F-AD47-FC3AB3192541}" presName="thickLine" presStyleLbl="alignNode1" presStyleIdx="2" presStyleCnt="7"/>
      <dgm:spPr/>
    </dgm:pt>
    <dgm:pt modelId="{731AF651-EFD2-49E8-8318-739D06072C74}" type="pres">
      <dgm:prSet presAssocID="{8A0A6989-75BA-4B1F-AD47-FC3AB3192541}" presName="horz1" presStyleCnt="0"/>
      <dgm:spPr/>
    </dgm:pt>
    <dgm:pt modelId="{A5F34036-4CB3-43C6-87B2-C947BD6C8E35}" type="pres">
      <dgm:prSet presAssocID="{8A0A6989-75BA-4B1F-AD47-FC3AB3192541}" presName="tx1" presStyleLbl="revTx" presStyleIdx="2" presStyleCnt="7"/>
      <dgm:spPr/>
      <dgm:t>
        <a:bodyPr/>
        <a:lstStyle/>
        <a:p>
          <a:endParaRPr lang="en-US"/>
        </a:p>
      </dgm:t>
    </dgm:pt>
    <dgm:pt modelId="{75266591-B98E-43F0-BBC7-2D8EF8C87A23}" type="pres">
      <dgm:prSet presAssocID="{8A0A6989-75BA-4B1F-AD47-FC3AB3192541}" presName="vert1" presStyleCnt="0"/>
      <dgm:spPr/>
    </dgm:pt>
    <dgm:pt modelId="{0C67604A-353B-4EE2-A9AD-0302C4A02CB3}" type="pres">
      <dgm:prSet presAssocID="{B086C1EA-5458-4B47-81F6-BCCC0467F0AD}" presName="thickLine" presStyleLbl="alignNode1" presStyleIdx="3" presStyleCnt="7"/>
      <dgm:spPr/>
    </dgm:pt>
    <dgm:pt modelId="{878401AB-86E8-40A2-9CB3-0695BC970407}" type="pres">
      <dgm:prSet presAssocID="{B086C1EA-5458-4B47-81F6-BCCC0467F0AD}" presName="horz1" presStyleCnt="0"/>
      <dgm:spPr/>
    </dgm:pt>
    <dgm:pt modelId="{77B98407-3613-4A29-9E75-1627745E42D9}" type="pres">
      <dgm:prSet presAssocID="{B086C1EA-5458-4B47-81F6-BCCC0467F0AD}" presName="tx1" presStyleLbl="revTx" presStyleIdx="3" presStyleCnt="7"/>
      <dgm:spPr/>
      <dgm:t>
        <a:bodyPr/>
        <a:lstStyle/>
        <a:p>
          <a:endParaRPr lang="en-US"/>
        </a:p>
      </dgm:t>
    </dgm:pt>
    <dgm:pt modelId="{BBCA8D01-756E-4F0A-89F0-BFA799F16629}" type="pres">
      <dgm:prSet presAssocID="{B086C1EA-5458-4B47-81F6-BCCC0467F0AD}" presName="vert1" presStyleCnt="0"/>
      <dgm:spPr/>
    </dgm:pt>
    <dgm:pt modelId="{2891FA40-02E2-415F-9B22-7A7776D3EC42}" type="pres">
      <dgm:prSet presAssocID="{6A31DE63-364D-416B-A61E-ED144BEEC65C}" presName="thickLine" presStyleLbl="alignNode1" presStyleIdx="4" presStyleCnt="7"/>
      <dgm:spPr/>
    </dgm:pt>
    <dgm:pt modelId="{6806F0ED-41F2-4827-A277-7EB4DDFA70FF}" type="pres">
      <dgm:prSet presAssocID="{6A31DE63-364D-416B-A61E-ED144BEEC65C}" presName="horz1" presStyleCnt="0"/>
      <dgm:spPr/>
    </dgm:pt>
    <dgm:pt modelId="{7D7EF700-5434-405E-92F7-4445F9DFA47A}" type="pres">
      <dgm:prSet presAssocID="{6A31DE63-364D-416B-A61E-ED144BEEC65C}" presName="tx1" presStyleLbl="revTx" presStyleIdx="4" presStyleCnt="7"/>
      <dgm:spPr/>
      <dgm:t>
        <a:bodyPr/>
        <a:lstStyle/>
        <a:p>
          <a:endParaRPr lang="en-US"/>
        </a:p>
      </dgm:t>
    </dgm:pt>
    <dgm:pt modelId="{380742C1-9436-41C8-AEAC-DFA0071B7479}" type="pres">
      <dgm:prSet presAssocID="{6A31DE63-364D-416B-A61E-ED144BEEC65C}" presName="vert1" presStyleCnt="0"/>
      <dgm:spPr/>
    </dgm:pt>
    <dgm:pt modelId="{500A6A85-5922-441A-9769-524A6C5982F5}" type="pres">
      <dgm:prSet presAssocID="{B099A30B-BEFB-45B1-93BE-74F69E64D6E7}" presName="thickLine" presStyleLbl="alignNode1" presStyleIdx="5" presStyleCnt="7"/>
      <dgm:spPr/>
    </dgm:pt>
    <dgm:pt modelId="{ADAC28E2-E7AB-4020-9691-57FE7EA8098E}" type="pres">
      <dgm:prSet presAssocID="{B099A30B-BEFB-45B1-93BE-74F69E64D6E7}" presName="horz1" presStyleCnt="0"/>
      <dgm:spPr/>
    </dgm:pt>
    <dgm:pt modelId="{9BFE9F6F-670A-4A0A-92A5-01AE889F9903}" type="pres">
      <dgm:prSet presAssocID="{B099A30B-BEFB-45B1-93BE-74F69E64D6E7}" presName="tx1" presStyleLbl="revTx" presStyleIdx="5" presStyleCnt="7"/>
      <dgm:spPr/>
      <dgm:t>
        <a:bodyPr/>
        <a:lstStyle/>
        <a:p>
          <a:endParaRPr lang="en-US"/>
        </a:p>
      </dgm:t>
    </dgm:pt>
    <dgm:pt modelId="{39DE48CB-77CA-4673-AB05-C6329B586853}" type="pres">
      <dgm:prSet presAssocID="{B099A30B-BEFB-45B1-93BE-74F69E64D6E7}" presName="vert1" presStyleCnt="0"/>
      <dgm:spPr/>
    </dgm:pt>
    <dgm:pt modelId="{DBD536EC-7411-4FBE-B6A1-329D8DD98D92}" type="pres">
      <dgm:prSet presAssocID="{7914012E-6F7B-41FE-B7D8-097B97EF7E13}" presName="thickLine" presStyleLbl="alignNode1" presStyleIdx="6" presStyleCnt="7"/>
      <dgm:spPr/>
    </dgm:pt>
    <dgm:pt modelId="{48EEBFC4-90DD-4C7C-A0BF-A5352F4DED02}" type="pres">
      <dgm:prSet presAssocID="{7914012E-6F7B-41FE-B7D8-097B97EF7E13}" presName="horz1" presStyleCnt="0"/>
      <dgm:spPr/>
    </dgm:pt>
    <dgm:pt modelId="{52687A1B-B4E8-4A01-9595-95F14FDC5647}" type="pres">
      <dgm:prSet presAssocID="{7914012E-6F7B-41FE-B7D8-097B97EF7E13}" presName="tx1" presStyleLbl="revTx" presStyleIdx="6" presStyleCnt="7"/>
      <dgm:spPr/>
      <dgm:t>
        <a:bodyPr/>
        <a:lstStyle/>
        <a:p>
          <a:endParaRPr lang="en-US"/>
        </a:p>
      </dgm:t>
    </dgm:pt>
    <dgm:pt modelId="{A9220D5D-7EEF-47DE-8681-CA8B235477DF}" type="pres">
      <dgm:prSet presAssocID="{7914012E-6F7B-41FE-B7D8-097B97EF7E13}" presName="vert1" presStyleCnt="0"/>
      <dgm:spPr/>
    </dgm:pt>
  </dgm:ptLst>
  <dgm:cxnLst>
    <dgm:cxn modelId="{1D0E6FB3-C0AD-4B14-A59E-53CD442BA25C}" type="presOf" srcId="{7914012E-6F7B-41FE-B7D8-097B97EF7E13}" destId="{52687A1B-B4E8-4A01-9595-95F14FDC5647}" srcOrd="0" destOrd="0" presId="urn:microsoft.com/office/officeart/2008/layout/LinedList"/>
    <dgm:cxn modelId="{E7484A31-85C0-4D96-8997-1EC5167C61F8}" type="presOf" srcId="{4559D208-1732-414C-94F2-092A71B6A1BD}" destId="{D62A6479-D0D2-4115-A85A-D03A550290EC}" srcOrd="0" destOrd="0" presId="urn:microsoft.com/office/officeart/2008/layout/LinedList"/>
    <dgm:cxn modelId="{50A9C408-C3CC-4B95-924B-74BAA40EC9AC}" type="presOf" srcId="{B099A30B-BEFB-45B1-93BE-74F69E64D6E7}" destId="{9BFE9F6F-670A-4A0A-92A5-01AE889F9903}" srcOrd="0" destOrd="0" presId="urn:microsoft.com/office/officeart/2008/layout/LinedList"/>
    <dgm:cxn modelId="{165C959F-3B1E-4097-BB31-39AFC7D69DD0}" type="presOf" srcId="{ABE067C4-E33F-42BD-8E48-39783EA862F2}" destId="{BD00A3BA-F7F7-42CC-9D88-FC915A0BD30E}" srcOrd="0" destOrd="0" presId="urn:microsoft.com/office/officeart/2008/layout/LinedList"/>
    <dgm:cxn modelId="{A15BCA2E-A982-44B7-9390-27F4B1A2FA66}" srcId="{ABE067C4-E33F-42BD-8E48-39783EA862F2}" destId="{B099A30B-BEFB-45B1-93BE-74F69E64D6E7}" srcOrd="5" destOrd="0" parTransId="{B493E4CA-D89F-422C-A2A4-90D4D0FC48E7}" sibTransId="{057CD987-EBEB-420C-BCCC-0ACD863BDFB4}"/>
    <dgm:cxn modelId="{DFBD5F30-4F95-417E-BB7A-D5328C972CA6}" srcId="{ABE067C4-E33F-42BD-8E48-39783EA862F2}" destId="{8A0A6989-75BA-4B1F-AD47-FC3AB3192541}" srcOrd="2" destOrd="0" parTransId="{074ED48D-68B3-4392-8D95-0D661A109BAC}" sibTransId="{740E6E15-C990-4419-AB10-46FC03568B79}"/>
    <dgm:cxn modelId="{14561151-A28F-4520-8636-7BD878CD476A}" srcId="{ABE067C4-E33F-42BD-8E48-39783EA862F2}" destId="{6A31DE63-364D-416B-A61E-ED144BEEC65C}" srcOrd="4" destOrd="0" parTransId="{4C223698-AC98-4367-B911-AECB4D0584FD}" sibTransId="{1698D5FD-A37B-47CE-9AC9-D504C4773199}"/>
    <dgm:cxn modelId="{46440443-86A7-40F7-88A6-1E1C42602783}" srcId="{ABE067C4-E33F-42BD-8E48-39783EA862F2}" destId="{B086C1EA-5458-4B47-81F6-BCCC0467F0AD}" srcOrd="3" destOrd="0" parTransId="{DB7F4990-85C9-43AA-835C-A669C222C91C}" sibTransId="{49B46F55-FB21-483C-99DB-4A615C6F23AF}"/>
    <dgm:cxn modelId="{624E9473-FD0D-4F4D-865A-F86DAC989131}" srcId="{ABE067C4-E33F-42BD-8E48-39783EA862F2}" destId="{7914012E-6F7B-41FE-B7D8-097B97EF7E13}" srcOrd="6" destOrd="0" parTransId="{54B5AC73-FF16-48CA-93AB-1422FC77173E}" sibTransId="{D12AAD09-7768-4348-8511-FAE7EA6906D2}"/>
    <dgm:cxn modelId="{936CDB66-154B-4557-9DA4-FD0B5FF2B0E5}" type="presOf" srcId="{B086C1EA-5458-4B47-81F6-BCCC0467F0AD}" destId="{77B98407-3613-4A29-9E75-1627745E42D9}" srcOrd="0" destOrd="0" presId="urn:microsoft.com/office/officeart/2008/layout/LinedList"/>
    <dgm:cxn modelId="{07E180D6-4E66-4AD6-9E3A-E8D5EA1C171E}" srcId="{ABE067C4-E33F-42BD-8E48-39783EA862F2}" destId="{4559D208-1732-414C-94F2-092A71B6A1BD}" srcOrd="1" destOrd="0" parTransId="{E4DC488B-B0AA-4D16-9AF1-EB78F68ADFEA}" sibTransId="{9C360FDE-C397-4536-A363-7E00CD824BD9}"/>
    <dgm:cxn modelId="{68FE2E9F-2EEC-4289-BFFF-0B981FEEE0FB}" type="presOf" srcId="{6A31DE63-364D-416B-A61E-ED144BEEC65C}" destId="{7D7EF700-5434-405E-92F7-4445F9DFA47A}" srcOrd="0" destOrd="0" presId="urn:microsoft.com/office/officeart/2008/layout/LinedList"/>
    <dgm:cxn modelId="{1EF48494-76FC-497F-9A32-39D92AEF1839}" type="presOf" srcId="{2E972FC9-3387-4325-B9FD-29958E03845B}" destId="{30874A28-A021-4E2B-AF01-32C51C73CF57}" srcOrd="0" destOrd="0" presId="urn:microsoft.com/office/officeart/2008/layout/LinedList"/>
    <dgm:cxn modelId="{4627A3A4-51B5-4A7C-9641-252853560103}" type="presOf" srcId="{8A0A6989-75BA-4B1F-AD47-FC3AB3192541}" destId="{A5F34036-4CB3-43C6-87B2-C947BD6C8E35}" srcOrd="0" destOrd="0" presId="urn:microsoft.com/office/officeart/2008/layout/LinedList"/>
    <dgm:cxn modelId="{B2AA662B-661B-46FA-8509-7F605C707CAE}" srcId="{ABE067C4-E33F-42BD-8E48-39783EA862F2}" destId="{2E972FC9-3387-4325-B9FD-29958E03845B}" srcOrd="0" destOrd="0" parTransId="{E997173C-665A-4B5C-B6B2-F621D9729894}" sibTransId="{167BD334-1E0F-4BCA-8459-B531E57FDE94}"/>
    <dgm:cxn modelId="{A1E42668-B211-496F-8EC3-838C036AB8D7}" type="presParOf" srcId="{BD00A3BA-F7F7-42CC-9D88-FC915A0BD30E}" destId="{BC5D8A2D-3C97-43BB-8824-E2E954664313}" srcOrd="0" destOrd="0" presId="urn:microsoft.com/office/officeart/2008/layout/LinedList"/>
    <dgm:cxn modelId="{4CD5DA5E-9387-4FFF-91D7-CFA211409F2E}" type="presParOf" srcId="{BD00A3BA-F7F7-42CC-9D88-FC915A0BD30E}" destId="{3475FFC7-506D-48EA-AB81-34548FEC775A}" srcOrd="1" destOrd="0" presId="urn:microsoft.com/office/officeart/2008/layout/LinedList"/>
    <dgm:cxn modelId="{1F2C68EA-3073-4FC8-BCAB-984C457F4D64}" type="presParOf" srcId="{3475FFC7-506D-48EA-AB81-34548FEC775A}" destId="{30874A28-A021-4E2B-AF01-32C51C73CF57}" srcOrd="0" destOrd="0" presId="urn:microsoft.com/office/officeart/2008/layout/LinedList"/>
    <dgm:cxn modelId="{5066AC3F-5143-4236-8E12-6D5E54A281C8}" type="presParOf" srcId="{3475FFC7-506D-48EA-AB81-34548FEC775A}" destId="{92B319EE-AE27-4C3B-8924-CFF452E0E260}" srcOrd="1" destOrd="0" presId="urn:microsoft.com/office/officeart/2008/layout/LinedList"/>
    <dgm:cxn modelId="{AB92B7E0-F457-4B1B-97E1-7E51F7BB5D8D}" type="presParOf" srcId="{BD00A3BA-F7F7-42CC-9D88-FC915A0BD30E}" destId="{432C113B-EBF2-4336-B22E-3396541653D2}" srcOrd="2" destOrd="0" presId="urn:microsoft.com/office/officeart/2008/layout/LinedList"/>
    <dgm:cxn modelId="{1C4C9E66-6C23-4BB3-A3AA-2A36DA83DC1F}" type="presParOf" srcId="{BD00A3BA-F7F7-42CC-9D88-FC915A0BD30E}" destId="{FAAF8920-A124-4507-81D2-5A66D397B29C}" srcOrd="3" destOrd="0" presId="urn:microsoft.com/office/officeart/2008/layout/LinedList"/>
    <dgm:cxn modelId="{77B47EF6-076A-4518-B39C-8129B3713B55}" type="presParOf" srcId="{FAAF8920-A124-4507-81D2-5A66D397B29C}" destId="{D62A6479-D0D2-4115-A85A-D03A550290EC}" srcOrd="0" destOrd="0" presId="urn:microsoft.com/office/officeart/2008/layout/LinedList"/>
    <dgm:cxn modelId="{082D2A7B-31AC-499F-A7CE-7D5377BA4B47}" type="presParOf" srcId="{FAAF8920-A124-4507-81D2-5A66D397B29C}" destId="{64AD4FBA-28AA-4AFD-9346-C03EC7783D0B}" srcOrd="1" destOrd="0" presId="urn:microsoft.com/office/officeart/2008/layout/LinedList"/>
    <dgm:cxn modelId="{0FB2D734-5BFC-435E-A763-9B7756A8DD20}" type="presParOf" srcId="{BD00A3BA-F7F7-42CC-9D88-FC915A0BD30E}" destId="{E2059C2E-D174-4969-A0F9-5D6673E69BB8}" srcOrd="4" destOrd="0" presId="urn:microsoft.com/office/officeart/2008/layout/LinedList"/>
    <dgm:cxn modelId="{0FA5C8D9-A5C8-493A-B544-9B2561C2AC0D}" type="presParOf" srcId="{BD00A3BA-F7F7-42CC-9D88-FC915A0BD30E}" destId="{731AF651-EFD2-49E8-8318-739D06072C74}" srcOrd="5" destOrd="0" presId="urn:microsoft.com/office/officeart/2008/layout/LinedList"/>
    <dgm:cxn modelId="{AFE28906-5412-45E0-BE92-556CBAF488C7}" type="presParOf" srcId="{731AF651-EFD2-49E8-8318-739D06072C74}" destId="{A5F34036-4CB3-43C6-87B2-C947BD6C8E35}" srcOrd="0" destOrd="0" presId="urn:microsoft.com/office/officeart/2008/layout/LinedList"/>
    <dgm:cxn modelId="{FFE63C4C-4373-4BA6-9682-195D3987188A}" type="presParOf" srcId="{731AF651-EFD2-49E8-8318-739D06072C74}" destId="{75266591-B98E-43F0-BBC7-2D8EF8C87A23}" srcOrd="1" destOrd="0" presId="urn:microsoft.com/office/officeart/2008/layout/LinedList"/>
    <dgm:cxn modelId="{9E9AAAD9-667B-4F0B-8C0E-392FD48DD114}" type="presParOf" srcId="{BD00A3BA-F7F7-42CC-9D88-FC915A0BD30E}" destId="{0C67604A-353B-4EE2-A9AD-0302C4A02CB3}" srcOrd="6" destOrd="0" presId="urn:microsoft.com/office/officeart/2008/layout/LinedList"/>
    <dgm:cxn modelId="{58432682-3D68-452A-8BB3-5C7644B79441}" type="presParOf" srcId="{BD00A3BA-F7F7-42CC-9D88-FC915A0BD30E}" destId="{878401AB-86E8-40A2-9CB3-0695BC970407}" srcOrd="7" destOrd="0" presId="urn:microsoft.com/office/officeart/2008/layout/LinedList"/>
    <dgm:cxn modelId="{CDEFDD23-8741-4DBF-92DD-DAE7CA6A0FC3}" type="presParOf" srcId="{878401AB-86E8-40A2-9CB3-0695BC970407}" destId="{77B98407-3613-4A29-9E75-1627745E42D9}" srcOrd="0" destOrd="0" presId="urn:microsoft.com/office/officeart/2008/layout/LinedList"/>
    <dgm:cxn modelId="{9A3530A1-4650-4C20-A7B1-5E9C5E962984}" type="presParOf" srcId="{878401AB-86E8-40A2-9CB3-0695BC970407}" destId="{BBCA8D01-756E-4F0A-89F0-BFA799F16629}" srcOrd="1" destOrd="0" presId="urn:microsoft.com/office/officeart/2008/layout/LinedList"/>
    <dgm:cxn modelId="{41EE0C98-CA30-4F39-8260-DEB334BF345A}" type="presParOf" srcId="{BD00A3BA-F7F7-42CC-9D88-FC915A0BD30E}" destId="{2891FA40-02E2-415F-9B22-7A7776D3EC42}" srcOrd="8" destOrd="0" presId="urn:microsoft.com/office/officeart/2008/layout/LinedList"/>
    <dgm:cxn modelId="{07C9D336-D051-4557-9286-C997AD0266E6}" type="presParOf" srcId="{BD00A3BA-F7F7-42CC-9D88-FC915A0BD30E}" destId="{6806F0ED-41F2-4827-A277-7EB4DDFA70FF}" srcOrd="9" destOrd="0" presId="urn:microsoft.com/office/officeart/2008/layout/LinedList"/>
    <dgm:cxn modelId="{DBE56318-470A-4567-A035-FCF7498B51A9}" type="presParOf" srcId="{6806F0ED-41F2-4827-A277-7EB4DDFA70FF}" destId="{7D7EF700-5434-405E-92F7-4445F9DFA47A}" srcOrd="0" destOrd="0" presId="urn:microsoft.com/office/officeart/2008/layout/LinedList"/>
    <dgm:cxn modelId="{8A12A42A-2B5D-4938-BB8D-4F080D3DF1A4}" type="presParOf" srcId="{6806F0ED-41F2-4827-A277-7EB4DDFA70FF}" destId="{380742C1-9436-41C8-AEAC-DFA0071B7479}" srcOrd="1" destOrd="0" presId="urn:microsoft.com/office/officeart/2008/layout/LinedList"/>
    <dgm:cxn modelId="{79EA47AA-F6D2-4613-953D-5BE325F801F9}" type="presParOf" srcId="{BD00A3BA-F7F7-42CC-9D88-FC915A0BD30E}" destId="{500A6A85-5922-441A-9769-524A6C5982F5}" srcOrd="10" destOrd="0" presId="urn:microsoft.com/office/officeart/2008/layout/LinedList"/>
    <dgm:cxn modelId="{D98ADC66-114F-4F43-92DD-DD32C2AACD69}" type="presParOf" srcId="{BD00A3BA-F7F7-42CC-9D88-FC915A0BD30E}" destId="{ADAC28E2-E7AB-4020-9691-57FE7EA8098E}" srcOrd="11" destOrd="0" presId="urn:microsoft.com/office/officeart/2008/layout/LinedList"/>
    <dgm:cxn modelId="{958FF92A-3A1D-40D3-8103-08C12508D06D}" type="presParOf" srcId="{ADAC28E2-E7AB-4020-9691-57FE7EA8098E}" destId="{9BFE9F6F-670A-4A0A-92A5-01AE889F9903}" srcOrd="0" destOrd="0" presId="urn:microsoft.com/office/officeart/2008/layout/LinedList"/>
    <dgm:cxn modelId="{5B54B5DC-209E-4710-8101-2ED1C5C119C0}" type="presParOf" srcId="{ADAC28E2-E7AB-4020-9691-57FE7EA8098E}" destId="{39DE48CB-77CA-4673-AB05-C6329B586853}" srcOrd="1" destOrd="0" presId="urn:microsoft.com/office/officeart/2008/layout/LinedList"/>
    <dgm:cxn modelId="{5E910AE8-0CD9-4FA5-9C48-27381A1528C4}" type="presParOf" srcId="{BD00A3BA-F7F7-42CC-9D88-FC915A0BD30E}" destId="{DBD536EC-7411-4FBE-B6A1-329D8DD98D92}" srcOrd="12" destOrd="0" presId="urn:microsoft.com/office/officeart/2008/layout/LinedList"/>
    <dgm:cxn modelId="{4718F9F6-7ACD-4488-9676-2412DF6BAA4E}" type="presParOf" srcId="{BD00A3BA-F7F7-42CC-9D88-FC915A0BD30E}" destId="{48EEBFC4-90DD-4C7C-A0BF-A5352F4DED02}" srcOrd="13" destOrd="0" presId="urn:microsoft.com/office/officeart/2008/layout/LinedList"/>
    <dgm:cxn modelId="{81B1AA0D-F027-435A-8218-74E62BDADD46}" type="presParOf" srcId="{48EEBFC4-90DD-4C7C-A0BF-A5352F4DED02}" destId="{52687A1B-B4E8-4A01-9595-95F14FDC5647}" srcOrd="0" destOrd="0" presId="urn:microsoft.com/office/officeart/2008/layout/LinedList"/>
    <dgm:cxn modelId="{FF4D50A6-ADB5-40FD-BB67-0BA001EB74FC}" type="presParOf" srcId="{48EEBFC4-90DD-4C7C-A0BF-A5352F4DED02}" destId="{A9220D5D-7EEF-47DE-8681-CA8B235477D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2A9BCE9-60D9-43C7-9F3E-7E692BADAED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CC743FA-6371-4819-8A66-8DBF74641D8D}">
      <dgm:prSet/>
      <dgm:spPr/>
      <dgm:t>
        <a:bodyPr/>
        <a:lstStyle/>
        <a:p>
          <a:r>
            <a:rPr lang="en-US"/>
            <a:t>Videoconferencing online</a:t>
          </a:r>
        </a:p>
      </dgm:t>
    </dgm:pt>
    <dgm:pt modelId="{3BDBA651-8FCE-4541-890F-878F98AEE28B}" type="parTrans" cxnId="{E15921E8-336B-4D95-A0CB-5D362FFDA46D}">
      <dgm:prSet/>
      <dgm:spPr/>
      <dgm:t>
        <a:bodyPr/>
        <a:lstStyle/>
        <a:p>
          <a:endParaRPr lang="en-US"/>
        </a:p>
      </dgm:t>
    </dgm:pt>
    <dgm:pt modelId="{570AE1F2-EAC1-4017-93D5-9F98A3AA252B}" type="sibTrans" cxnId="{E15921E8-336B-4D95-A0CB-5D362FFDA46D}">
      <dgm:prSet/>
      <dgm:spPr/>
      <dgm:t>
        <a:bodyPr/>
        <a:lstStyle/>
        <a:p>
          <a:endParaRPr lang="en-US"/>
        </a:p>
      </dgm:t>
    </dgm:pt>
    <dgm:pt modelId="{C79C6CC3-F40A-410B-8A17-2C044AC4DE21}">
      <dgm:prSet/>
      <dgm:spPr/>
      <dgm:t>
        <a:bodyPr/>
        <a:lstStyle/>
        <a:p>
          <a:r>
            <a:rPr lang="en-US"/>
            <a:t>Passes everyone’s video and audio</a:t>
          </a:r>
        </a:p>
      </dgm:t>
    </dgm:pt>
    <dgm:pt modelId="{EFF25772-E853-45FE-BD7E-D963EE4D92F4}" type="parTrans" cxnId="{F65428BA-EB0F-4EED-B78A-C6D00C48D822}">
      <dgm:prSet/>
      <dgm:spPr/>
      <dgm:t>
        <a:bodyPr/>
        <a:lstStyle/>
        <a:p>
          <a:endParaRPr lang="en-US"/>
        </a:p>
      </dgm:t>
    </dgm:pt>
    <dgm:pt modelId="{BE18895F-0649-4509-8ACF-1456BA2BEF7E}" type="sibTrans" cxnId="{F65428BA-EB0F-4EED-B78A-C6D00C48D822}">
      <dgm:prSet/>
      <dgm:spPr/>
      <dgm:t>
        <a:bodyPr/>
        <a:lstStyle/>
        <a:p>
          <a:endParaRPr lang="en-US"/>
        </a:p>
      </dgm:t>
    </dgm:pt>
    <dgm:pt modelId="{5E2C25DE-84EC-47CB-BE9B-2388BABF205E}">
      <dgm:prSet/>
      <dgm:spPr/>
      <dgm:t>
        <a:bodyPr/>
        <a:lstStyle/>
        <a:p>
          <a:r>
            <a:rPr lang="en-US"/>
            <a:t>Java</a:t>
          </a:r>
        </a:p>
      </dgm:t>
    </dgm:pt>
    <dgm:pt modelId="{3B886CF8-C2D6-4688-9335-F37F6EE837AF}" type="parTrans" cxnId="{E807DB00-A47E-49AE-8F96-FA05CE4C8AC4}">
      <dgm:prSet/>
      <dgm:spPr/>
      <dgm:t>
        <a:bodyPr/>
        <a:lstStyle/>
        <a:p>
          <a:endParaRPr lang="en-US"/>
        </a:p>
      </dgm:t>
    </dgm:pt>
    <dgm:pt modelId="{6F47284F-9482-4B55-B914-9236F5470BE4}" type="sibTrans" cxnId="{E807DB00-A47E-49AE-8F96-FA05CE4C8AC4}">
      <dgm:prSet/>
      <dgm:spPr/>
      <dgm:t>
        <a:bodyPr/>
        <a:lstStyle/>
        <a:p>
          <a:endParaRPr lang="en-US"/>
        </a:p>
      </dgm:t>
    </dgm:pt>
    <dgm:pt modelId="{F063CE05-87FE-4841-A527-93C572825E2A}">
      <dgm:prSet/>
      <dgm:spPr/>
      <dgm:t>
        <a:bodyPr/>
        <a:lstStyle/>
        <a:p>
          <a:r>
            <a:rPr lang="en-US"/>
            <a:t>Secure encryption</a:t>
          </a:r>
        </a:p>
      </dgm:t>
    </dgm:pt>
    <dgm:pt modelId="{5B5AE2F5-CABC-4B8D-8A90-C3CE9C6BC623}" type="parTrans" cxnId="{D5237E5F-B0A1-4CD4-A680-683855CC6402}">
      <dgm:prSet/>
      <dgm:spPr/>
      <dgm:t>
        <a:bodyPr/>
        <a:lstStyle/>
        <a:p>
          <a:endParaRPr lang="en-US"/>
        </a:p>
      </dgm:t>
    </dgm:pt>
    <dgm:pt modelId="{8810162E-2F87-47D3-BD26-CD437708E730}" type="sibTrans" cxnId="{D5237E5F-B0A1-4CD4-A680-683855CC6402}">
      <dgm:prSet/>
      <dgm:spPr/>
      <dgm:t>
        <a:bodyPr/>
        <a:lstStyle/>
        <a:p>
          <a:endParaRPr lang="en-US"/>
        </a:p>
      </dgm:t>
    </dgm:pt>
    <dgm:pt modelId="{E226663D-F7CA-4BAB-B4C8-3E3438384EB3}">
      <dgm:prSet/>
      <dgm:spPr/>
      <dgm:t>
        <a:bodyPr/>
        <a:lstStyle/>
        <a:p>
          <a:r>
            <a:rPr lang="en-US"/>
            <a:t>Password protection</a:t>
          </a:r>
        </a:p>
      </dgm:t>
    </dgm:pt>
    <dgm:pt modelId="{35D31041-1EFA-452F-AB8F-10ACAEB8154A}" type="parTrans" cxnId="{F99B5B64-04F2-4E77-AAE7-9CF865DF7117}">
      <dgm:prSet/>
      <dgm:spPr/>
      <dgm:t>
        <a:bodyPr/>
        <a:lstStyle/>
        <a:p>
          <a:endParaRPr lang="en-US"/>
        </a:p>
      </dgm:t>
    </dgm:pt>
    <dgm:pt modelId="{4FCD0184-63A0-475C-BF27-2206E4B74C3B}" type="sibTrans" cxnId="{F99B5B64-04F2-4E77-AAE7-9CF865DF7117}">
      <dgm:prSet/>
      <dgm:spPr/>
      <dgm:t>
        <a:bodyPr/>
        <a:lstStyle/>
        <a:p>
          <a:endParaRPr lang="en-US"/>
        </a:p>
      </dgm:t>
    </dgm:pt>
    <dgm:pt modelId="{8312CB22-4443-48E1-B40C-BB0BBFDD17DD}" type="pres">
      <dgm:prSet presAssocID="{B2A9BCE9-60D9-43C7-9F3E-7E692BADAEDD}" presName="vert0" presStyleCnt="0">
        <dgm:presLayoutVars>
          <dgm:dir/>
          <dgm:animOne val="branch"/>
          <dgm:animLvl val="lvl"/>
        </dgm:presLayoutVars>
      </dgm:prSet>
      <dgm:spPr/>
      <dgm:t>
        <a:bodyPr/>
        <a:lstStyle/>
        <a:p>
          <a:endParaRPr lang="en-US"/>
        </a:p>
      </dgm:t>
    </dgm:pt>
    <dgm:pt modelId="{1A6B8F67-EAF4-458E-BA31-F3D3625407FB}" type="pres">
      <dgm:prSet presAssocID="{ECC743FA-6371-4819-8A66-8DBF74641D8D}" presName="thickLine" presStyleLbl="alignNode1" presStyleIdx="0" presStyleCnt="5"/>
      <dgm:spPr/>
    </dgm:pt>
    <dgm:pt modelId="{00A8DBFF-829B-4B51-8261-04BAF40FDCFE}" type="pres">
      <dgm:prSet presAssocID="{ECC743FA-6371-4819-8A66-8DBF74641D8D}" presName="horz1" presStyleCnt="0"/>
      <dgm:spPr/>
    </dgm:pt>
    <dgm:pt modelId="{FADB8737-D762-452A-9F95-315B1C870C38}" type="pres">
      <dgm:prSet presAssocID="{ECC743FA-6371-4819-8A66-8DBF74641D8D}" presName="tx1" presStyleLbl="revTx" presStyleIdx="0" presStyleCnt="5"/>
      <dgm:spPr/>
      <dgm:t>
        <a:bodyPr/>
        <a:lstStyle/>
        <a:p>
          <a:endParaRPr lang="en-US"/>
        </a:p>
      </dgm:t>
    </dgm:pt>
    <dgm:pt modelId="{C09233A8-54A3-4B33-8E3F-1B5B1A1EFBE8}" type="pres">
      <dgm:prSet presAssocID="{ECC743FA-6371-4819-8A66-8DBF74641D8D}" presName="vert1" presStyleCnt="0"/>
      <dgm:spPr/>
    </dgm:pt>
    <dgm:pt modelId="{49C213AC-6BE8-4955-810B-0371AD868621}" type="pres">
      <dgm:prSet presAssocID="{C79C6CC3-F40A-410B-8A17-2C044AC4DE21}" presName="thickLine" presStyleLbl="alignNode1" presStyleIdx="1" presStyleCnt="5"/>
      <dgm:spPr/>
    </dgm:pt>
    <dgm:pt modelId="{7994ACF5-7E37-49CB-9536-01251734D65D}" type="pres">
      <dgm:prSet presAssocID="{C79C6CC3-F40A-410B-8A17-2C044AC4DE21}" presName="horz1" presStyleCnt="0"/>
      <dgm:spPr/>
    </dgm:pt>
    <dgm:pt modelId="{D6BC94C0-FDCD-4800-BE40-C68B3AD38DEC}" type="pres">
      <dgm:prSet presAssocID="{C79C6CC3-F40A-410B-8A17-2C044AC4DE21}" presName="tx1" presStyleLbl="revTx" presStyleIdx="1" presStyleCnt="5"/>
      <dgm:spPr/>
      <dgm:t>
        <a:bodyPr/>
        <a:lstStyle/>
        <a:p>
          <a:endParaRPr lang="en-US"/>
        </a:p>
      </dgm:t>
    </dgm:pt>
    <dgm:pt modelId="{3553EC32-6CE0-435D-B61E-42BB43B3D51E}" type="pres">
      <dgm:prSet presAssocID="{C79C6CC3-F40A-410B-8A17-2C044AC4DE21}" presName="vert1" presStyleCnt="0"/>
      <dgm:spPr/>
    </dgm:pt>
    <dgm:pt modelId="{C8918DAC-A343-433E-9619-B131C6ECABBB}" type="pres">
      <dgm:prSet presAssocID="{5E2C25DE-84EC-47CB-BE9B-2388BABF205E}" presName="thickLine" presStyleLbl="alignNode1" presStyleIdx="2" presStyleCnt="5"/>
      <dgm:spPr/>
    </dgm:pt>
    <dgm:pt modelId="{4F9F9342-F354-49B9-8D07-BFAC50A2434F}" type="pres">
      <dgm:prSet presAssocID="{5E2C25DE-84EC-47CB-BE9B-2388BABF205E}" presName="horz1" presStyleCnt="0"/>
      <dgm:spPr/>
    </dgm:pt>
    <dgm:pt modelId="{E71A85AD-C60B-4BBC-9CFE-FCFAD6FAB066}" type="pres">
      <dgm:prSet presAssocID="{5E2C25DE-84EC-47CB-BE9B-2388BABF205E}" presName="tx1" presStyleLbl="revTx" presStyleIdx="2" presStyleCnt="5"/>
      <dgm:spPr/>
      <dgm:t>
        <a:bodyPr/>
        <a:lstStyle/>
        <a:p>
          <a:endParaRPr lang="en-US"/>
        </a:p>
      </dgm:t>
    </dgm:pt>
    <dgm:pt modelId="{4239AA3B-AF8A-4C15-8564-54C4121351E6}" type="pres">
      <dgm:prSet presAssocID="{5E2C25DE-84EC-47CB-BE9B-2388BABF205E}" presName="vert1" presStyleCnt="0"/>
      <dgm:spPr/>
    </dgm:pt>
    <dgm:pt modelId="{E4CF6B13-27D9-4100-B9AB-7A33D0EF7431}" type="pres">
      <dgm:prSet presAssocID="{F063CE05-87FE-4841-A527-93C572825E2A}" presName="thickLine" presStyleLbl="alignNode1" presStyleIdx="3" presStyleCnt="5"/>
      <dgm:spPr/>
    </dgm:pt>
    <dgm:pt modelId="{385B408D-0291-4086-B298-68733AC10E6C}" type="pres">
      <dgm:prSet presAssocID="{F063CE05-87FE-4841-A527-93C572825E2A}" presName="horz1" presStyleCnt="0"/>
      <dgm:spPr/>
    </dgm:pt>
    <dgm:pt modelId="{EC04CAA3-8639-41B5-8A63-2D6E4FFFD8E4}" type="pres">
      <dgm:prSet presAssocID="{F063CE05-87FE-4841-A527-93C572825E2A}" presName="tx1" presStyleLbl="revTx" presStyleIdx="3" presStyleCnt="5"/>
      <dgm:spPr/>
      <dgm:t>
        <a:bodyPr/>
        <a:lstStyle/>
        <a:p>
          <a:endParaRPr lang="en-US"/>
        </a:p>
      </dgm:t>
    </dgm:pt>
    <dgm:pt modelId="{946C4E55-8638-4381-936D-3686F50ADEBF}" type="pres">
      <dgm:prSet presAssocID="{F063CE05-87FE-4841-A527-93C572825E2A}" presName="vert1" presStyleCnt="0"/>
      <dgm:spPr/>
    </dgm:pt>
    <dgm:pt modelId="{A4F4C65C-7D83-46AD-8DC0-7DECB288F2F5}" type="pres">
      <dgm:prSet presAssocID="{E226663D-F7CA-4BAB-B4C8-3E3438384EB3}" presName="thickLine" presStyleLbl="alignNode1" presStyleIdx="4" presStyleCnt="5"/>
      <dgm:spPr/>
    </dgm:pt>
    <dgm:pt modelId="{A91A57F8-61FD-48F1-954C-E433153ED166}" type="pres">
      <dgm:prSet presAssocID="{E226663D-F7CA-4BAB-B4C8-3E3438384EB3}" presName="horz1" presStyleCnt="0"/>
      <dgm:spPr/>
    </dgm:pt>
    <dgm:pt modelId="{CBE7928D-D29B-4617-9582-8143164D9C3C}" type="pres">
      <dgm:prSet presAssocID="{E226663D-F7CA-4BAB-B4C8-3E3438384EB3}" presName="tx1" presStyleLbl="revTx" presStyleIdx="4" presStyleCnt="5"/>
      <dgm:spPr/>
      <dgm:t>
        <a:bodyPr/>
        <a:lstStyle/>
        <a:p>
          <a:endParaRPr lang="en-US"/>
        </a:p>
      </dgm:t>
    </dgm:pt>
    <dgm:pt modelId="{3B8AB25F-F618-4E3E-9281-F240FF0A1DAE}" type="pres">
      <dgm:prSet presAssocID="{E226663D-F7CA-4BAB-B4C8-3E3438384EB3}" presName="vert1" presStyleCnt="0"/>
      <dgm:spPr/>
    </dgm:pt>
  </dgm:ptLst>
  <dgm:cxnLst>
    <dgm:cxn modelId="{933A5A8A-2C4F-438A-9EA6-F782B9CCA590}" type="presOf" srcId="{F063CE05-87FE-4841-A527-93C572825E2A}" destId="{EC04CAA3-8639-41B5-8A63-2D6E4FFFD8E4}" srcOrd="0" destOrd="0" presId="urn:microsoft.com/office/officeart/2008/layout/LinedList"/>
    <dgm:cxn modelId="{D5237E5F-B0A1-4CD4-A680-683855CC6402}" srcId="{B2A9BCE9-60D9-43C7-9F3E-7E692BADAEDD}" destId="{F063CE05-87FE-4841-A527-93C572825E2A}" srcOrd="3" destOrd="0" parTransId="{5B5AE2F5-CABC-4B8D-8A90-C3CE9C6BC623}" sibTransId="{8810162E-2F87-47D3-BD26-CD437708E730}"/>
    <dgm:cxn modelId="{E0756B55-4E7F-4834-8466-BABAE2ED62C4}" type="presOf" srcId="{B2A9BCE9-60D9-43C7-9F3E-7E692BADAEDD}" destId="{8312CB22-4443-48E1-B40C-BB0BBFDD17DD}" srcOrd="0" destOrd="0" presId="urn:microsoft.com/office/officeart/2008/layout/LinedList"/>
    <dgm:cxn modelId="{298A9EDC-ECF7-4E50-B720-7C75112F0F7C}" type="presOf" srcId="{C79C6CC3-F40A-410B-8A17-2C044AC4DE21}" destId="{D6BC94C0-FDCD-4800-BE40-C68B3AD38DEC}" srcOrd="0" destOrd="0" presId="urn:microsoft.com/office/officeart/2008/layout/LinedList"/>
    <dgm:cxn modelId="{F99B5B64-04F2-4E77-AAE7-9CF865DF7117}" srcId="{B2A9BCE9-60D9-43C7-9F3E-7E692BADAEDD}" destId="{E226663D-F7CA-4BAB-B4C8-3E3438384EB3}" srcOrd="4" destOrd="0" parTransId="{35D31041-1EFA-452F-AB8F-10ACAEB8154A}" sibTransId="{4FCD0184-63A0-475C-BF27-2206E4B74C3B}"/>
    <dgm:cxn modelId="{E807DB00-A47E-49AE-8F96-FA05CE4C8AC4}" srcId="{B2A9BCE9-60D9-43C7-9F3E-7E692BADAEDD}" destId="{5E2C25DE-84EC-47CB-BE9B-2388BABF205E}" srcOrd="2" destOrd="0" parTransId="{3B886CF8-C2D6-4688-9335-F37F6EE837AF}" sibTransId="{6F47284F-9482-4B55-B914-9236F5470BE4}"/>
    <dgm:cxn modelId="{F65428BA-EB0F-4EED-B78A-C6D00C48D822}" srcId="{B2A9BCE9-60D9-43C7-9F3E-7E692BADAEDD}" destId="{C79C6CC3-F40A-410B-8A17-2C044AC4DE21}" srcOrd="1" destOrd="0" parTransId="{EFF25772-E853-45FE-BD7E-D963EE4D92F4}" sibTransId="{BE18895F-0649-4509-8ACF-1456BA2BEF7E}"/>
    <dgm:cxn modelId="{14433F99-A3A2-44B0-A5FD-9C4A67BCE159}" type="presOf" srcId="{ECC743FA-6371-4819-8A66-8DBF74641D8D}" destId="{FADB8737-D762-452A-9F95-315B1C870C38}" srcOrd="0" destOrd="0" presId="urn:microsoft.com/office/officeart/2008/layout/LinedList"/>
    <dgm:cxn modelId="{95B9920F-44FB-4B5A-A0A3-8B43E5A607BD}" type="presOf" srcId="{5E2C25DE-84EC-47CB-BE9B-2388BABF205E}" destId="{E71A85AD-C60B-4BBC-9CFE-FCFAD6FAB066}" srcOrd="0" destOrd="0" presId="urn:microsoft.com/office/officeart/2008/layout/LinedList"/>
    <dgm:cxn modelId="{E15921E8-336B-4D95-A0CB-5D362FFDA46D}" srcId="{B2A9BCE9-60D9-43C7-9F3E-7E692BADAEDD}" destId="{ECC743FA-6371-4819-8A66-8DBF74641D8D}" srcOrd="0" destOrd="0" parTransId="{3BDBA651-8FCE-4541-890F-878F98AEE28B}" sibTransId="{570AE1F2-EAC1-4017-93D5-9F98A3AA252B}"/>
    <dgm:cxn modelId="{1F4BC3CD-C442-479F-B27A-BB246AAFF4FB}" type="presOf" srcId="{E226663D-F7CA-4BAB-B4C8-3E3438384EB3}" destId="{CBE7928D-D29B-4617-9582-8143164D9C3C}" srcOrd="0" destOrd="0" presId="urn:microsoft.com/office/officeart/2008/layout/LinedList"/>
    <dgm:cxn modelId="{43930C54-E594-452A-947B-AD295754357E}" type="presParOf" srcId="{8312CB22-4443-48E1-B40C-BB0BBFDD17DD}" destId="{1A6B8F67-EAF4-458E-BA31-F3D3625407FB}" srcOrd="0" destOrd="0" presId="urn:microsoft.com/office/officeart/2008/layout/LinedList"/>
    <dgm:cxn modelId="{C6889382-7278-4244-8742-9B2C14B92CD2}" type="presParOf" srcId="{8312CB22-4443-48E1-B40C-BB0BBFDD17DD}" destId="{00A8DBFF-829B-4B51-8261-04BAF40FDCFE}" srcOrd="1" destOrd="0" presId="urn:microsoft.com/office/officeart/2008/layout/LinedList"/>
    <dgm:cxn modelId="{1F909F9B-575F-4962-AC2E-C5FAF990B0EF}" type="presParOf" srcId="{00A8DBFF-829B-4B51-8261-04BAF40FDCFE}" destId="{FADB8737-D762-452A-9F95-315B1C870C38}" srcOrd="0" destOrd="0" presId="urn:microsoft.com/office/officeart/2008/layout/LinedList"/>
    <dgm:cxn modelId="{D0C64F3E-3793-425D-A26B-3BB2C73466ED}" type="presParOf" srcId="{00A8DBFF-829B-4B51-8261-04BAF40FDCFE}" destId="{C09233A8-54A3-4B33-8E3F-1B5B1A1EFBE8}" srcOrd="1" destOrd="0" presId="urn:microsoft.com/office/officeart/2008/layout/LinedList"/>
    <dgm:cxn modelId="{24406810-D547-4C1C-82A0-0ED889CCA30A}" type="presParOf" srcId="{8312CB22-4443-48E1-B40C-BB0BBFDD17DD}" destId="{49C213AC-6BE8-4955-810B-0371AD868621}" srcOrd="2" destOrd="0" presId="urn:microsoft.com/office/officeart/2008/layout/LinedList"/>
    <dgm:cxn modelId="{B2C20C8E-AA83-4340-A63D-FA1B798339CA}" type="presParOf" srcId="{8312CB22-4443-48E1-B40C-BB0BBFDD17DD}" destId="{7994ACF5-7E37-49CB-9536-01251734D65D}" srcOrd="3" destOrd="0" presId="urn:microsoft.com/office/officeart/2008/layout/LinedList"/>
    <dgm:cxn modelId="{5BAAE668-9C27-4F2F-9BD0-F0BE501098B1}" type="presParOf" srcId="{7994ACF5-7E37-49CB-9536-01251734D65D}" destId="{D6BC94C0-FDCD-4800-BE40-C68B3AD38DEC}" srcOrd="0" destOrd="0" presId="urn:microsoft.com/office/officeart/2008/layout/LinedList"/>
    <dgm:cxn modelId="{E2A1B6B6-BB64-4C88-852F-2486C942A888}" type="presParOf" srcId="{7994ACF5-7E37-49CB-9536-01251734D65D}" destId="{3553EC32-6CE0-435D-B61E-42BB43B3D51E}" srcOrd="1" destOrd="0" presId="urn:microsoft.com/office/officeart/2008/layout/LinedList"/>
    <dgm:cxn modelId="{36168C84-92A5-4326-B6F9-3AB6C57A6282}" type="presParOf" srcId="{8312CB22-4443-48E1-B40C-BB0BBFDD17DD}" destId="{C8918DAC-A343-433E-9619-B131C6ECABBB}" srcOrd="4" destOrd="0" presId="urn:microsoft.com/office/officeart/2008/layout/LinedList"/>
    <dgm:cxn modelId="{99ACE0BE-4411-468C-AC79-041F8B7351C6}" type="presParOf" srcId="{8312CB22-4443-48E1-B40C-BB0BBFDD17DD}" destId="{4F9F9342-F354-49B9-8D07-BFAC50A2434F}" srcOrd="5" destOrd="0" presId="urn:microsoft.com/office/officeart/2008/layout/LinedList"/>
    <dgm:cxn modelId="{3D312F0A-05D5-4217-8A50-FBD21FF934F2}" type="presParOf" srcId="{4F9F9342-F354-49B9-8D07-BFAC50A2434F}" destId="{E71A85AD-C60B-4BBC-9CFE-FCFAD6FAB066}" srcOrd="0" destOrd="0" presId="urn:microsoft.com/office/officeart/2008/layout/LinedList"/>
    <dgm:cxn modelId="{C9806D5B-01E3-4FAC-A723-3C4CDF14C71B}" type="presParOf" srcId="{4F9F9342-F354-49B9-8D07-BFAC50A2434F}" destId="{4239AA3B-AF8A-4C15-8564-54C4121351E6}" srcOrd="1" destOrd="0" presId="urn:microsoft.com/office/officeart/2008/layout/LinedList"/>
    <dgm:cxn modelId="{29AB5E71-6A4C-4BD7-989E-E593F9503974}" type="presParOf" srcId="{8312CB22-4443-48E1-B40C-BB0BBFDD17DD}" destId="{E4CF6B13-27D9-4100-B9AB-7A33D0EF7431}" srcOrd="6" destOrd="0" presId="urn:microsoft.com/office/officeart/2008/layout/LinedList"/>
    <dgm:cxn modelId="{1EF6D9B8-2FA3-4CFC-9F25-71956F48A190}" type="presParOf" srcId="{8312CB22-4443-48E1-B40C-BB0BBFDD17DD}" destId="{385B408D-0291-4086-B298-68733AC10E6C}" srcOrd="7" destOrd="0" presId="urn:microsoft.com/office/officeart/2008/layout/LinedList"/>
    <dgm:cxn modelId="{7EDA034D-A629-44E2-91AB-325D0059780A}" type="presParOf" srcId="{385B408D-0291-4086-B298-68733AC10E6C}" destId="{EC04CAA3-8639-41B5-8A63-2D6E4FFFD8E4}" srcOrd="0" destOrd="0" presId="urn:microsoft.com/office/officeart/2008/layout/LinedList"/>
    <dgm:cxn modelId="{2959B3CB-8A75-414B-93ED-37324F11E357}" type="presParOf" srcId="{385B408D-0291-4086-B298-68733AC10E6C}" destId="{946C4E55-8638-4381-936D-3686F50ADEBF}" srcOrd="1" destOrd="0" presId="urn:microsoft.com/office/officeart/2008/layout/LinedList"/>
    <dgm:cxn modelId="{B922C35A-6A90-432B-96B1-70F3FE872337}" type="presParOf" srcId="{8312CB22-4443-48E1-B40C-BB0BBFDD17DD}" destId="{A4F4C65C-7D83-46AD-8DC0-7DECB288F2F5}" srcOrd="8" destOrd="0" presId="urn:microsoft.com/office/officeart/2008/layout/LinedList"/>
    <dgm:cxn modelId="{65823F4D-FBA8-4A95-B1D8-89177DE92571}" type="presParOf" srcId="{8312CB22-4443-48E1-B40C-BB0BBFDD17DD}" destId="{A91A57F8-61FD-48F1-954C-E433153ED166}" srcOrd="9" destOrd="0" presId="urn:microsoft.com/office/officeart/2008/layout/LinedList"/>
    <dgm:cxn modelId="{1AF4DBFE-82DB-4B59-8885-8BCD51CC611A}" type="presParOf" srcId="{A91A57F8-61FD-48F1-954C-E433153ED166}" destId="{CBE7928D-D29B-4617-9582-8143164D9C3C}" srcOrd="0" destOrd="0" presId="urn:microsoft.com/office/officeart/2008/layout/LinedList"/>
    <dgm:cxn modelId="{3490CF13-728C-4FB7-8DD3-A1AC6588A0B3}" type="presParOf" srcId="{A91A57F8-61FD-48F1-954C-E433153ED166}" destId="{3B8AB25F-F618-4E3E-9281-F240FF0A1DA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406C46-8DB3-4359-A933-2C0B0DC6EB93}"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860E62F2-8F2F-4938-86C9-0A83C7B9CA36}">
      <dgm:prSet/>
      <dgm:spPr/>
      <dgm:t>
        <a:bodyPr/>
        <a:lstStyle/>
        <a:p>
          <a:r>
            <a:rPr lang="en-US"/>
            <a:t>Size</a:t>
          </a:r>
        </a:p>
      </dgm:t>
    </dgm:pt>
    <dgm:pt modelId="{D39600EC-D7FC-4A5B-A7D5-E02E9A022DE6}" type="parTrans" cxnId="{3952C9D2-BDD0-48B3-BB32-59ECDF0C2B05}">
      <dgm:prSet/>
      <dgm:spPr/>
      <dgm:t>
        <a:bodyPr/>
        <a:lstStyle/>
        <a:p>
          <a:endParaRPr lang="en-US"/>
        </a:p>
      </dgm:t>
    </dgm:pt>
    <dgm:pt modelId="{DD21D081-1851-42D1-8344-EDAEEF20DB04}" type="sibTrans" cxnId="{3952C9D2-BDD0-48B3-BB32-59ECDF0C2B05}">
      <dgm:prSet/>
      <dgm:spPr/>
      <dgm:t>
        <a:bodyPr/>
        <a:lstStyle/>
        <a:p>
          <a:endParaRPr lang="en-US"/>
        </a:p>
      </dgm:t>
    </dgm:pt>
    <dgm:pt modelId="{61EB3F5B-734F-4160-A6D5-2D6DF26F1972}">
      <dgm:prSet/>
      <dgm:spPr/>
      <dgm:t>
        <a:bodyPr/>
        <a:lstStyle/>
        <a:p>
          <a:r>
            <a:rPr lang="en-US"/>
            <a:t>Mobility</a:t>
          </a:r>
        </a:p>
      </dgm:t>
    </dgm:pt>
    <dgm:pt modelId="{A53BDF96-A545-4984-8134-A141EA6C246E}" type="parTrans" cxnId="{70666BD6-EE12-4CCE-8167-F2CC2D564A4D}">
      <dgm:prSet/>
      <dgm:spPr/>
      <dgm:t>
        <a:bodyPr/>
        <a:lstStyle/>
        <a:p>
          <a:endParaRPr lang="en-US"/>
        </a:p>
      </dgm:t>
    </dgm:pt>
    <dgm:pt modelId="{956F51AC-DC7F-4D71-A304-D1D852861782}" type="sibTrans" cxnId="{70666BD6-EE12-4CCE-8167-F2CC2D564A4D}">
      <dgm:prSet/>
      <dgm:spPr/>
      <dgm:t>
        <a:bodyPr/>
        <a:lstStyle/>
        <a:p>
          <a:endParaRPr lang="en-US"/>
        </a:p>
      </dgm:t>
    </dgm:pt>
    <dgm:pt modelId="{317F9235-55FF-4191-94F0-DFAC88114372}">
      <dgm:prSet/>
      <dgm:spPr/>
      <dgm:t>
        <a:bodyPr/>
        <a:lstStyle/>
        <a:p>
          <a:r>
            <a:rPr lang="en-US"/>
            <a:t>Interaction</a:t>
          </a:r>
        </a:p>
      </dgm:t>
    </dgm:pt>
    <dgm:pt modelId="{110B5CDD-60EF-4AE7-BF54-F77A3BA99FF4}" type="parTrans" cxnId="{C0108E70-523F-4DAF-A54D-A67070B5F8B3}">
      <dgm:prSet/>
      <dgm:spPr/>
      <dgm:t>
        <a:bodyPr/>
        <a:lstStyle/>
        <a:p>
          <a:endParaRPr lang="en-US"/>
        </a:p>
      </dgm:t>
    </dgm:pt>
    <dgm:pt modelId="{BBB2817A-B379-4C2B-A8B1-9E08016A59FD}" type="sibTrans" cxnId="{C0108E70-523F-4DAF-A54D-A67070B5F8B3}">
      <dgm:prSet/>
      <dgm:spPr/>
      <dgm:t>
        <a:bodyPr/>
        <a:lstStyle/>
        <a:p>
          <a:endParaRPr lang="en-US"/>
        </a:p>
      </dgm:t>
    </dgm:pt>
    <dgm:pt modelId="{AC86A478-7B4E-42C1-8238-67A699E9C5C9}">
      <dgm:prSet/>
      <dgm:spPr/>
      <dgm:t>
        <a:bodyPr/>
        <a:lstStyle/>
        <a:p>
          <a:r>
            <a:rPr lang="en-US"/>
            <a:t>Topology</a:t>
          </a:r>
        </a:p>
      </dgm:t>
    </dgm:pt>
    <dgm:pt modelId="{E0CB515E-CCA5-48D0-85CD-B1970611FE7C}" type="parTrans" cxnId="{EF090B84-F018-4B4F-B812-B18421F2A4D4}">
      <dgm:prSet/>
      <dgm:spPr/>
      <dgm:t>
        <a:bodyPr/>
        <a:lstStyle/>
        <a:p>
          <a:endParaRPr lang="en-US"/>
        </a:p>
      </dgm:t>
    </dgm:pt>
    <dgm:pt modelId="{4E956D5B-F7E3-42BE-9AD5-D518ECE33592}" type="sibTrans" cxnId="{EF090B84-F018-4B4F-B812-B18421F2A4D4}">
      <dgm:prSet/>
      <dgm:spPr/>
      <dgm:t>
        <a:bodyPr/>
        <a:lstStyle/>
        <a:p>
          <a:endParaRPr lang="en-US"/>
        </a:p>
      </dgm:t>
    </dgm:pt>
    <dgm:pt modelId="{58590E83-F423-411C-96FD-1EC9B1E4BD17}" type="pres">
      <dgm:prSet presAssocID="{94406C46-8DB3-4359-A933-2C0B0DC6EB93}" presName="vert0" presStyleCnt="0">
        <dgm:presLayoutVars>
          <dgm:dir/>
          <dgm:animOne val="branch"/>
          <dgm:animLvl val="lvl"/>
        </dgm:presLayoutVars>
      </dgm:prSet>
      <dgm:spPr/>
      <dgm:t>
        <a:bodyPr/>
        <a:lstStyle/>
        <a:p>
          <a:endParaRPr lang="en-US"/>
        </a:p>
      </dgm:t>
    </dgm:pt>
    <dgm:pt modelId="{61553C21-4AB0-4EB9-B898-1367A710B7FB}" type="pres">
      <dgm:prSet presAssocID="{860E62F2-8F2F-4938-86C9-0A83C7B9CA36}" presName="thickLine" presStyleLbl="alignNode1" presStyleIdx="0" presStyleCnt="4"/>
      <dgm:spPr/>
    </dgm:pt>
    <dgm:pt modelId="{C16A9011-2CA9-499A-ADFD-5A27A8A19E0B}" type="pres">
      <dgm:prSet presAssocID="{860E62F2-8F2F-4938-86C9-0A83C7B9CA36}" presName="horz1" presStyleCnt="0"/>
      <dgm:spPr/>
    </dgm:pt>
    <dgm:pt modelId="{9122068A-D3D9-4EAC-9B54-6B7C4E919CD4}" type="pres">
      <dgm:prSet presAssocID="{860E62F2-8F2F-4938-86C9-0A83C7B9CA36}" presName="tx1" presStyleLbl="revTx" presStyleIdx="0" presStyleCnt="4"/>
      <dgm:spPr/>
      <dgm:t>
        <a:bodyPr/>
        <a:lstStyle/>
        <a:p>
          <a:endParaRPr lang="en-US"/>
        </a:p>
      </dgm:t>
    </dgm:pt>
    <dgm:pt modelId="{25C02E8E-7DFF-4AF7-8CC2-5DEB8A83C0B7}" type="pres">
      <dgm:prSet presAssocID="{860E62F2-8F2F-4938-86C9-0A83C7B9CA36}" presName="vert1" presStyleCnt="0"/>
      <dgm:spPr/>
    </dgm:pt>
    <dgm:pt modelId="{DECFB8C0-650B-4DAA-90E0-E97890BAE785}" type="pres">
      <dgm:prSet presAssocID="{61EB3F5B-734F-4160-A6D5-2D6DF26F1972}" presName="thickLine" presStyleLbl="alignNode1" presStyleIdx="1" presStyleCnt="4"/>
      <dgm:spPr/>
    </dgm:pt>
    <dgm:pt modelId="{69698938-F9C6-4A90-91F8-9817FDD28F7F}" type="pres">
      <dgm:prSet presAssocID="{61EB3F5B-734F-4160-A6D5-2D6DF26F1972}" presName="horz1" presStyleCnt="0"/>
      <dgm:spPr/>
    </dgm:pt>
    <dgm:pt modelId="{8DE353AA-1C46-4F40-B72A-CBBD43C207C1}" type="pres">
      <dgm:prSet presAssocID="{61EB3F5B-734F-4160-A6D5-2D6DF26F1972}" presName="tx1" presStyleLbl="revTx" presStyleIdx="1" presStyleCnt="4"/>
      <dgm:spPr/>
      <dgm:t>
        <a:bodyPr/>
        <a:lstStyle/>
        <a:p>
          <a:endParaRPr lang="en-US"/>
        </a:p>
      </dgm:t>
    </dgm:pt>
    <dgm:pt modelId="{E6904C84-E166-4D3C-8BC7-B8EDF2677261}" type="pres">
      <dgm:prSet presAssocID="{61EB3F5B-734F-4160-A6D5-2D6DF26F1972}" presName="vert1" presStyleCnt="0"/>
      <dgm:spPr/>
    </dgm:pt>
    <dgm:pt modelId="{11684A50-1CA4-41A8-B4B5-D63F0206701B}" type="pres">
      <dgm:prSet presAssocID="{317F9235-55FF-4191-94F0-DFAC88114372}" presName="thickLine" presStyleLbl="alignNode1" presStyleIdx="2" presStyleCnt="4"/>
      <dgm:spPr/>
    </dgm:pt>
    <dgm:pt modelId="{20C32A54-B1FA-4EA9-90AA-319BD9545731}" type="pres">
      <dgm:prSet presAssocID="{317F9235-55FF-4191-94F0-DFAC88114372}" presName="horz1" presStyleCnt="0"/>
      <dgm:spPr/>
    </dgm:pt>
    <dgm:pt modelId="{82A64062-2286-4F6E-B920-FE9B926A6B2F}" type="pres">
      <dgm:prSet presAssocID="{317F9235-55FF-4191-94F0-DFAC88114372}" presName="tx1" presStyleLbl="revTx" presStyleIdx="2" presStyleCnt="4"/>
      <dgm:spPr/>
      <dgm:t>
        <a:bodyPr/>
        <a:lstStyle/>
        <a:p>
          <a:endParaRPr lang="en-US"/>
        </a:p>
      </dgm:t>
    </dgm:pt>
    <dgm:pt modelId="{FE6B40F5-6DE6-4C22-9666-A0D298D3044F}" type="pres">
      <dgm:prSet presAssocID="{317F9235-55FF-4191-94F0-DFAC88114372}" presName="vert1" presStyleCnt="0"/>
      <dgm:spPr/>
    </dgm:pt>
    <dgm:pt modelId="{73B3A772-012F-41D2-B935-F78769308A48}" type="pres">
      <dgm:prSet presAssocID="{AC86A478-7B4E-42C1-8238-67A699E9C5C9}" presName="thickLine" presStyleLbl="alignNode1" presStyleIdx="3" presStyleCnt="4"/>
      <dgm:spPr/>
    </dgm:pt>
    <dgm:pt modelId="{DB348088-0E87-429A-8DD1-A3FB2464BA6E}" type="pres">
      <dgm:prSet presAssocID="{AC86A478-7B4E-42C1-8238-67A699E9C5C9}" presName="horz1" presStyleCnt="0"/>
      <dgm:spPr/>
    </dgm:pt>
    <dgm:pt modelId="{59CF5C74-2662-4296-8D83-660AC45876EC}" type="pres">
      <dgm:prSet presAssocID="{AC86A478-7B4E-42C1-8238-67A699E9C5C9}" presName="tx1" presStyleLbl="revTx" presStyleIdx="3" presStyleCnt="4"/>
      <dgm:spPr/>
      <dgm:t>
        <a:bodyPr/>
        <a:lstStyle/>
        <a:p>
          <a:endParaRPr lang="en-US"/>
        </a:p>
      </dgm:t>
    </dgm:pt>
    <dgm:pt modelId="{22AECE48-7C30-4329-94DC-D3764468CDDA}" type="pres">
      <dgm:prSet presAssocID="{AC86A478-7B4E-42C1-8238-67A699E9C5C9}" presName="vert1" presStyleCnt="0"/>
      <dgm:spPr/>
    </dgm:pt>
  </dgm:ptLst>
  <dgm:cxnLst>
    <dgm:cxn modelId="{DA3EBDC6-AFC7-4A69-97EE-E122989FF425}" type="presOf" srcId="{860E62F2-8F2F-4938-86C9-0A83C7B9CA36}" destId="{9122068A-D3D9-4EAC-9B54-6B7C4E919CD4}" srcOrd="0" destOrd="0" presId="urn:microsoft.com/office/officeart/2008/layout/LinedList"/>
    <dgm:cxn modelId="{70666BD6-EE12-4CCE-8167-F2CC2D564A4D}" srcId="{94406C46-8DB3-4359-A933-2C0B0DC6EB93}" destId="{61EB3F5B-734F-4160-A6D5-2D6DF26F1972}" srcOrd="1" destOrd="0" parTransId="{A53BDF96-A545-4984-8134-A141EA6C246E}" sibTransId="{956F51AC-DC7F-4D71-A304-D1D852861782}"/>
    <dgm:cxn modelId="{74860087-9C6D-47B4-A358-0C04A4A4EB2A}" type="presOf" srcId="{317F9235-55FF-4191-94F0-DFAC88114372}" destId="{82A64062-2286-4F6E-B920-FE9B926A6B2F}" srcOrd="0" destOrd="0" presId="urn:microsoft.com/office/officeart/2008/layout/LinedList"/>
    <dgm:cxn modelId="{EF090B84-F018-4B4F-B812-B18421F2A4D4}" srcId="{94406C46-8DB3-4359-A933-2C0B0DC6EB93}" destId="{AC86A478-7B4E-42C1-8238-67A699E9C5C9}" srcOrd="3" destOrd="0" parTransId="{E0CB515E-CCA5-48D0-85CD-B1970611FE7C}" sibTransId="{4E956D5B-F7E3-42BE-9AD5-D518ECE33592}"/>
    <dgm:cxn modelId="{0A438AF4-855A-435B-9DA5-3B1D35FD7DDC}" type="presOf" srcId="{94406C46-8DB3-4359-A933-2C0B0DC6EB93}" destId="{58590E83-F423-411C-96FD-1EC9B1E4BD17}" srcOrd="0" destOrd="0" presId="urn:microsoft.com/office/officeart/2008/layout/LinedList"/>
    <dgm:cxn modelId="{C0108E70-523F-4DAF-A54D-A67070B5F8B3}" srcId="{94406C46-8DB3-4359-A933-2C0B0DC6EB93}" destId="{317F9235-55FF-4191-94F0-DFAC88114372}" srcOrd="2" destOrd="0" parTransId="{110B5CDD-60EF-4AE7-BF54-F77A3BA99FF4}" sibTransId="{BBB2817A-B379-4C2B-A8B1-9E08016A59FD}"/>
    <dgm:cxn modelId="{3952C9D2-BDD0-48B3-BB32-59ECDF0C2B05}" srcId="{94406C46-8DB3-4359-A933-2C0B0DC6EB93}" destId="{860E62F2-8F2F-4938-86C9-0A83C7B9CA36}" srcOrd="0" destOrd="0" parTransId="{D39600EC-D7FC-4A5B-A7D5-E02E9A022DE6}" sibTransId="{DD21D081-1851-42D1-8344-EDAEEF20DB04}"/>
    <dgm:cxn modelId="{46EC0D3E-D39E-431F-AED1-B9858101B116}" type="presOf" srcId="{AC86A478-7B4E-42C1-8238-67A699E9C5C9}" destId="{59CF5C74-2662-4296-8D83-660AC45876EC}" srcOrd="0" destOrd="0" presId="urn:microsoft.com/office/officeart/2008/layout/LinedList"/>
    <dgm:cxn modelId="{D2D81F39-2150-4A84-8C85-F21FC1826F20}" type="presOf" srcId="{61EB3F5B-734F-4160-A6D5-2D6DF26F1972}" destId="{8DE353AA-1C46-4F40-B72A-CBBD43C207C1}" srcOrd="0" destOrd="0" presId="urn:microsoft.com/office/officeart/2008/layout/LinedList"/>
    <dgm:cxn modelId="{2C917F8B-AFA6-401C-AD1E-61172269BFB5}" type="presParOf" srcId="{58590E83-F423-411C-96FD-1EC9B1E4BD17}" destId="{61553C21-4AB0-4EB9-B898-1367A710B7FB}" srcOrd="0" destOrd="0" presId="urn:microsoft.com/office/officeart/2008/layout/LinedList"/>
    <dgm:cxn modelId="{EB2885C0-83BC-46BB-95AA-D0E05B5472C4}" type="presParOf" srcId="{58590E83-F423-411C-96FD-1EC9B1E4BD17}" destId="{C16A9011-2CA9-499A-ADFD-5A27A8A19E0B}" srcOrd="1" destOrd="0" presId="urn:microsoft.com/office/officeart/2008/layout/LinedList"/>
    <dgm:cxn modelId="{5ADDF717-5FB0-4D6D-96F7-6150DA4156EA}" type="presParOf" srcId="{C16A9011-2CA9-499A-ADFD-5A27A8A19E0B}" destId="{9122068A-D3D9-4EAC-9B54-6B7C4E919CD4}" srcOrd="0" destOrd="0" presId="urn:microsoft.com/office/officeart/2008/layout/LinedList"/>
    <dgm:cxn modelId="{8C41FF4A-9210-4A8D-BC58-8D3A5CDA914B}" type="presParOf" srcId="{C16A9011-2CA9-499A-ADFD-5A27A8A19E0B}" destId="{25C02E8E-7DFF-4AF7-8CC2-5DEB8A83C0B7}" srcOrd="1" destOrd="0" presId="urn:microsoft.com/office/officeart/2008/layout/LinedList"/>
    <dgm:cxn modelId="{5D398D92-F644-453D-B4CD-E5E6E533382A}" type="presParOf" srcId="{58590E83-F423-411C-96FD-1EC9B1E4BD17}" destId="{DECFB8C0-650B-4DAA-90E0-E97890BAE785}" srcOrd="2" destOrd="0" presId="urn:microsoft.com/office/officeart/2008/layout/LinedList"/>
    <dgm:cxn modelId="{3CDFE2D4-BAF3-4F61-B683-96BF5234961C}" type="presParOf" srcId="{58590E83-F423-411C-96FD-1EC9B1E4BD17}" destId="{69698938-F9C6-4A90-91F8-9817FDD28F7F}" srcOrd="3" destOrd="0" presId="urn:microsoft.com/office/officeart/2008/layout/LinedList"/>
    <dgm:cxn modelId="{F100F8BB-A01D-4626-A4D1-7F6B418C9D7B}" type="presParOf" srcId="{69698938-F9C6-4A90-91F8-9817FDD28F7F}" destId="{8DE353AA-1C46-4F40-B72A-CBBD43C207C1}" srcOrd="0" destOrd="0" presId="urn:microsoft.com/office/officeart/2008/layout/LinedList"/>
    <dgm:cxn modelId="{E671FBA2-ADB2-4953-BA5B-FBB97809794F}" type="presParOf" srcId="{69698938-F9C6-4A90-91F8-9817FDD28F7F}" destId="{E6904C84-E166-4D3C-8BC7-B8EDF2677261}" srcOrd="1" destOrd="0" presId="urn:microsoft.com/office/officeart/2008/layout/LinedList"/>
    <dgm:cxn modelId="{915CEFF9-C3F2-4E3F-9E47-B5B73B6D2EDC}" type="presParOf" srcId="{58590E83-F423-411C-96FD-1EC9B1E4BD17}" destId="{11684A50-1CA4-41A8-B4B5-D63F0206701B}" srcOrd="4" destOrd="0" presId="urn:microsoft.com/office/officeart/2008/layout/LinedList"/>
    <dgm:cxn modelId="{F690B3A8-4412-4AB9-883E-A5A7CEE7AB60}" type="presParOf" srcId="{58590E83-F423-411C-96FD-1EC9B1E4BD17}" destId="{20C32A54-B1FA-4EA9-90AA-319BD9545731}" srcOrd="5" destOrd="0" presId="urn:microsoft.com/office/officeart/2008/layout/LinedList"/>
    <dgm:cxn modelId="{5407BA94-249E-4F06-AAC6-E2DC15344FCC}" type="presParOf" srcId="{20C32A54-B1FA-4EA9-90AA-319BD9545731}" destId="{82A64062-2286-4F6E-B920-FE9B926A6B2F}" srcOrd="0" destOrd="0" presId="urn:microsoft.com/office/officeart/2008/layout/LinedList"/>
    <dgm:cxn modelId="{FAFB868B-EC9E-4C67-B572-B258C24B5778}" type="presParOf" srcId="{20C32A54-B1FA-4EA9-90AA-319BD9545731}" destId="{FE6B40F5-6DE6-4C22-9666-A0D298D3044F}" srcOrd="1" destOrd="0" presId="urn:microsoft.com/office/officeart/2008/layout/LinedList"/>
    <dgm:cxn modelId="{D819F17C-682C-48C6-B1FC-6FF8F8143418}" type="presParOf" srcId="{58590E83-F423-411C-96FD-1EC9B1E4BD17}" destId="{73B3A772-012F-41D2-B935-F78769308A48}" srcOrd="6" destOrd="0" presId="urn:microsoft.com/office/officeart/2008/layout/LinedList"/>
    <dgm:cxn modelId="{F5DBE92B-812C-4F8D-9DDB-3DE733FCCD05}" type="presParOf" srcId="{58590E83-F423-411C-96FD-1EC9B1E4BD17}" destId="{DB348088-0E87-429A-8DD1-A3FB2464BA6E}" srcOrd="7" destOrd="0" presId="urn:microsoft.com/office/officeart/2008/layout/LinedList"/>
    <dgm:cxn modelId="{90DAB250-4EAA-4505-BE0F-C141E42849D3}" type="presParOf" srcId="{DB348088-0E87-429A-8DD1-A3FB2464BA6E}" destId="{59CF5C74-2662-4296-8D83-660AC45876EC}" srcOrd="0" destOrd="0" presId="urn:microsoft.com/office/officeart/2008/layout/LinedList"/>
    <dgm:cxn modelId="{8A1786A1-5D69-4FC8-9606-4761669032B2}" type="presParOf" srcId="{DB348088-0E87-429A-8DD1-A3FB2464BA6E}" destId="{22AECE48-7C30-4329-94DC-D3764468CDD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1FF603-1B98-434D-9812-6A25F5F072DD}"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448A175B-5477-4149-AA2F-B8E1C843FE8B}">
      <dgm:prSet/>
      <dgm:spPr/>
      <dgm:t>
        <a:bodyPr/>
        <a:lstStyle/>
        <a:p>
          <a:r>
            <a:rPr lang="en-US"/>
            <a:t>ZigBee Alliance</a:t>
          </a:r>
        </a:p>
      </dgm:t>
    </dgm:pt>
    <dgm:pt modelId="{4722F277-6D30-47FA-8FD6-51EC04BAB33F}" type="parTrans" cxnId="{33E461ED-FC61-4476-8258-33049BFB2475}">
      <dgm:prSet/>
      <dgm:spPr/>
      <dgm:t>
        <a:bodyPr/>
        <a:lstStyle/>
        <a:p>
          <a:endParaRPr lang="en-US"/>
        </a:p>
      </dgm:t>
    </dgm:pt>
    <dgm:pt modelId="{9C039BBB-3C83-4717-A317-E713208A101B}" type="sibTrans" cxnId="{33E461ED-FC61-4476-8258-33049BFB2475}">
      <dgm:prSet/>
      <dgm:spPr/>
      <dgm:t>
        <a:bodyPr/>
        <a:lstStyle/>
        <a:p>
          <a:endParaRPr lang="en-US"/>
        </a:p>
      </dgm:t>
    </dgm:pt>
    <dgm:pt modelId="{BDF4F666-60CE-4618-AC17-3A636EC22C34}">
      <dgm:prSet/>
      <dgm:spPr/>
      <dgm:t>
        <a:bodyPr/>
        <a:lstStyle/>
        <a:p>
          <a:r>
            <a:rPr lang="en-US"/>
            <a:t>Uses 868 MHz, 915 MHz, and 2450 MHz</a:t>
          </a:r>
        </a:p>
      </dgm:t>
    </dgm:pt>
    <dgm:pt modelId="{FC846D01-4FFA-49C5-B94F-E845335D9E74}" type="parTrans" cxnId="{AD6CB403-59A7-403F-9778-551403AF9F4A}">
      <dgm:prSet/>
      <dgm:spPr/>
      <dgm:t>
        <a:bodyPr/>
        <a:lstStyle/>
        <a:p>
          <a:endParaRPr lang="en-US"/>
        </a:p>
      </dgm:t>
    </dgm:pt>
    <dgm:pt modelId="{31F0B907-2EC3-4E74-9C46-BC1C3B5A6F2B}" type="sibTrans" cxnId="{AD6CB403-59A7-403F-9778-551403AF9F4A}">
      <dgm:prSet/>
      <dgm:spPr/>
      <dgm:t>
        <a:bodyPr/>
        <a:lstStyle/>
        <a:p>
          <a:endParaRPr lang="en-US"/>
        </a:p>
      </dgm:t>
    </dgm:pt>
    <dgm:pt modelId="{E8717A15-DDC9-46D3-9FC6-0D8F2283E1E6}">
      <dgm:prSet/>
      <dgm:spPr/>
      <dgm:t>
        <a:bodyPr/>
        <a:lstStyle/>
        <a:p>
          <a:r>
            <a:rPr lang="en-US"/>
            <a:t>Mesh or Star Topology</a:t>
          </a:r>
        </a:p>
      </dgm:t>
    </dgm:pt>
    <dgm:pt modelId="{6B2CB3AA-0668-4E3B-864F-F7C9CDFAEF79}" type="parTrans" cxnId="{76FF9313-D7C8-4BFE-8477-499F8DF8F2D8}">
      <dgm:prSet/>
      <dgm:spPr/>
      <dgm:t>
        <a:bodyPr/>
        <a:lstStyle/>
        <a:p>
          <a:endParaRPr lang="en-US"/>
        </a:p>
      </dgm:t>
    </dgm:pt>
    <dgm:pt modelId="{AC5EB915-DA3C-4172-BDD0-B38BE69046E7}" type="sibTrans" cxnId="{76FF9313-D7C8-4BFE-8477-499F8DF8F2D8}">
      <dgm:prSet/>
      <dgm:spPr/>
      <dgm:t>
        <a:bodyPr/>
        <a:lstStyle/>
        <a:p>
          <a:endParaRPr lang="en-US"/>
        </a:p>
      </dgm:t>
    </dgm:pt>
    <dgm:pt modelId="{99686CD3-9BFF-4944-8CE0-9E4B91EAA2E6}">
      <dgm:prSet/>
      <dgm:spPr/>
      <dgm:t>
        <a:bodyPr/>
        <a:lstStyle/>
        <a:p>
          <a:r>
            <a:rPr lang="en-US"/>
            <a:t>65,000 devices on Network</a:t>
          </a:r>
        </a:p>
      </dgm:t>
    </dgm:pt>
    <dgm:pt modelId="{550265A5-A00D-4C70-8BE3-A678967092F6}" type="parTrans" cxnId="{A7913041-7F09-4BF7-804D-AADBE7FDC149}">
      <dgm:prSet/>
      <dgm:spPr/>
      <dgm:t>
        <a:bodyPr/>
        <a:lstStyle/>
        <a:p>
          <a:endParaRPr lang="en-US"/>
        </a:p>
      </dgm:t>
    </dgm:pt>
    <dgm:pt modelId="{2827AF00-E074-4770-8F7C-CBC8D7B0D7AF}" type="sibTrans" cxnId="{A7913041-7F09-4BF7-804D-AADBE7FDC149}">
      <dgm:prSet/>
      <dgm:spPr/>
      <dgm:t>
        <a:bodyPr/>
        <a:lstStyle/>
        <a:p>
          <a:endParaRPr lang="en-US"/>
        </a:p>
      </dgm:t>
    </dgm:pt>
    <dgm:pt modelId="{830E611C-C0BD-44B0-AC9C-12E7A42FA0F6}">
      <dgm:prSet/>
      <dgm:spPr/>
      <dgm:t>
        <a:bodyPr/>
        <a:lstStyle/>
        <a:p>
          <a:r>
            <a:rPr lang="en-US" dirty="0"/>
            <a:t>Uses AES for security</a:t>
          </a:r>
        </a:p>
      </dgm:t>
    </dgm:pt>
    <dgm:pt modelId="{8B869806-D5C0-4FDB-92A0-236172A0F346}" type="parTrans" cxnId="{D2FECBBD-5EB9-464A-8ACE-FA6FE5181372}">
      <dgm:prSet/>
      <dgm:spPr/>
      <dgm:t>
        <a:bodyPr/>
        <a:lstStyle/>
        <a:p>
          <a:endParaRPr lang="en-US"/>
        </a:p>
      </dgm:t>
    </dgm:pt>
    <dgm:pt modelId="{CE5AF95D-373B-41D9-9195-58DD7B3A9A53}" type="sibTrans" cxnId="{D2FECBBD-5EB9-464A-8ACE-FA6FE5181372}">
      <dgm:prSet/>
      <dgm:spPr/>
      <dgm:t>
        <a:bodyPr/>
        <a:lstStyle/>
        <a:p>
          <a:endParaRPr lang="en-US"/>
        </a:p>
      </dgm:t>
    </dgm:pt>
    <dgm:pt modelId="{9C3BFF96-BF3B-4A6B-BEB4-599FD44D2E91}">
      <dgm:prSet/>
      <dgm:spPr/>
      <dgm:t>
        <a:bodyPr/>
        <a:lstStyle/>
        <a:p>
          <a:r>
            <a:rPr lang="en-US"/>
            <a:t>Green Power Initiative</a:t>
          </a:r>
        </a:p>
      </dgm:t>
    </dgm:pt>
    <dgm:pt modelId="{836ABF86-38FB-4810-8A5E-E14EBE3A6A79}" type="parTrans" cxnId="{83FA7901-B6AB-44F6-8ED1-34270984C997}">
      <dgm:prSet/>
      <dgm:spPr/>
      <dgm:t>
        <a:bodyPr/>
        <a:lstStyle/>
        <a:p>
          <a:endParaRPr lang="en-US"/>
        </a:p>
      </dgm:t>
    </dgm:pt>
    <dgm:pt modelId="{01B3DE27-E8C4-447B-89DB-B9586E839F9F}" type="sibTrans" cxnId="{83FA7901-B6AB-44F6-8ED1-34270984C997}">
      <dgm:prSet/>
      <dgm:spPr/>
      <dgm:t>
        <a:bodyPr/>
        <a:lstStyle/>
        <a:p>
          <a:endParaRPr lang="en-US"/>
        </a:p>
      </dgm:t>
    </dgm:pt>
    <dgm:pt modelId="{AA9AE2CC-4BC4-47C3-AB17-D854B27C2A3E}">
      <dgm:prSet/>
      <dgm:spPr/>
      <dgm:t>
        <a:bodyPr/>
        <a:lstStyle/>
        <a:p>
          <a:r>
            <a:rPr lang="en-US"/>
            <a:t>Low-battery consumption</a:t>
          </a:r>
        </a:p>
      </dgm:t>
    </dgm:pt>
    <dgm:pt modelId="{3E7B6576-6B1B-4F91-8861-9DC20D578240}" type="parTrans" cxnId="{45B4293A-E91B-4675-B3AA-0359A84E64B6}">
      <dgm:prSet/>
      <dgm:spPr/>
      <dgm:t>
        <a:bodyPr/>
        <a:lstStyle/>
        <a:p>
          <a:endParaRPr lang="en-US"/>
        </a:p>
      </dgm:t>
    </dgm:pt>
    <dgm:pt modelId="{9507B974-D1ED-4D15-9BD4-193EB030A1AF}" type="sibTrans" cxnId="{45B4293A-E91B-4675-B3AA-0359A84E64B6}">
      <dgm:prSet/>
      <dgm:spPr/>
      <dgm:t>
        <a:bodyPr/>
        <a:lstStyle/>
        <a:p>
          <a:endParaRPr lang="en-US"/>
        </a:p>
      </dgm:t>
    </dgm:pt>
    <dgm:pt modelId="{7DF917BC-EFB5-4920-813D-C27C5ED1352F}">
      <dgm:prSet/>
      <dgm:spPr/>
      <dgm:t>
        <a:bodyPr/>
        <a:lstStyle/>
        <a:p>
          <a:r>
            <a:rPr lang="en-US"/>
            <a:t>$$</a:t>
          </a:r>
        </a:p>
      </dgm:t>
    </dgm:pt>
    <dgm:pt modelId="{7F547288-AD18-4889-B849-DBF6EDF83DDD}" type="parTrans" cxnId="{49CF5A46-5C8C-46F1-8FE5-997E2021B94D}">
      <dgm:prSet/>
      <dgm:spPr/>
      <dgm:t>
        <a:bodyPr/>
        <a:lstStyle/>
        <a:p>
          <a:endParaRPr lang="en-US"/>
        </a:p>
      </dgm:t>
    </dgm:pt>
    <dgm:pt modelId="{14D83241-FFD0-4AFA-AA5A-3EA45D08E4B3}" type="sibTrans" cxnId="{49CF5A46-5C8C-46F1-8FE5-997E2021B94D}">
      <dgm:prSet/>
      <dgm:spPr/>
      <dgm:t>
        <a:bodyPr/>
        <a:lstStyle/>
        <a:p>
          <a:endParaRPr lang="en-US"/>
        </a:p>
      </dgm:t>
    </dgm:pt>
    <dgm:pt modelId="{295E5240-9520-4A8B-A59E-67D9F832C4C0}" type="pres">
      <dgm:prSet presAssocID="{AF1FF603-1B98-434D-9812-6A25F5F072DD}" presName="vert0" presStyleCnt="0">
        <dgm:presLayoutVars>
          <dgm:dir/>
          <dgm:animOne val="branch"/>
          <dgm:animLvl val="lvl"/>
        </dgm:presLayoutVars>
      </dgm:prSet>
      <dgm:spPr/>
      <dgm:t>
        <a:bodyPr/>
        <a:lstStyle/>
        <a:p>
          <a:endParaRPr lang="en-US"/>
        </a:p>
      </dgm:t>
    </dgm:pt>
    <dgm:pt modelId="{B0379D89-6F6E-430C-BF38-FCFD7AB7F873}" type="pres">
      <dgm:prSet presAssocID="{448A175B-5477-4149-AA2F-B8E1C843FE8B}" presName="thickLine" presStyleLbl="alignNode1" presStyleIdx="0" presStyleCnt="8"/>
      <dgm:spPr/>
    </dgm:pt>
    <dgm:pt modelId="{310F9EE0-7731-4957-8B2C-DE112883C7AC}" type="pres">
      <dgm:prSet presAssocID="{448A175B-5477-4149-AA2F-B8E1C843FE8B}" presName="horz1" presStyleCnt="0"/>
      <dgm:spPr/>
    </dgm:pt>
    <dgm:pt modelId="{A3B7D8F8-74DA-47A3-8FD5-BFCD87346F73}" type="pres">
      <dgm:prSet presAssocID="{448A175B-5477-4149-AA2F-B8E1C843FE8B}" presName="tx1" presStyleLbl="revTx" presStyleIdx="0" presStyleCnt="8"/>
      <dgm:spPr/>
      <dgm:t>
        <a:bodyPr/>
        <a:lstStyle/>
        <a:p>
          <a:endParaRPr lang="en-US"/>
        </a:p>
      </dgm:t>
    </dgm:pt>
    <dgm:pt modelId="{D00D4555-BE6F-4385-9BCA-38A7D3CBD8C2}" type="pres">
      <dgm:prSet presAssocID="{448A175B-5477-4149-AA2F-B8E1C843FE8B}" presName="vert1" presStyleCnt="0"/>
      <dgm:spPr/>
    </dgm:pt>
    <dgm:pt modelId="{99C121F5-6285-4E3C-A299-E3070B763303}" type="pres">
      <dgm:prSet presAssocID="{BDF4F666-60CE-4618-AC17-3A636EC22C34}" presName="thickLine" presStyleLbl="alignNode1" presStyleIdx="1" presStyleCnt="8"/>
      <dgm:spPr/>
    </dgm:pt>
    <dgm:pt modelId="{FD70EC2F-2D3A-419B-ACAC-C7751CD7CA99}" type="pres">
      <dgm:prSet presAssocID="{BDF4F666-60CE-4618-AC17-3A636EC22C34}" presName="horz1" presStyleCnt="0"/>
      <dgm:spPr/>
    </dgm:pt>
    <dgm:pt modelId="{EDA426D4-F7C7-4098-8710-AC701A1593A1}" type="pres">
      <dgm:prSet presAssocID="{BDF4F666-60CE-4618-AC17-3A636EC22C34}" presName="tx1" presStyleLbl="revTx" presStyleIdx="1" presStyleCnt="8"/>
      <dgm:spPr/>
      <dgm:t>
        <a:bodyPr/>
        <a:lstStyle/>
        <a:p>
          <a:endParaRPr lang="en-US"/>
        </a:p>
      </dgm:t>
    </dgm:pt>
    <dgm:pt modelId="{63D9CDED-5B59-45E7-9B8A-441A8CA6EBDE}" type="pres">
      <dgm:prSet presAssocID="{BDF4F666-60CE-4618-AC17-3A636EC22C34}" presName="vert1" presStyleCnt="0"/>
      <dgm:spPr/>
    </dgm:pt>
    <dgm:pt modelId="{6B403CEB-0550-416E-A0CA-C87FF5FB761F}" type="pres">
      <dgm:prSet presAssocID="{E8717A15-DDC9-46D3-9FC6-0D8F2283E1E6}" presName="thickLine" presStyleLbl="alignNode1" presStyleIdx="2" presStyleCnt="8"/>
      <dgm:spPr/>
    </dgm:pt>
    <dgm:pt modelId="{00CF83D5-DC0F-43E7-9E0C-2A74F6A2F379}" type="pres">
      <dgm:prSet presAssocID="{E8717A15-DDC9-46D3-9FC6-0D8F2283E1E6}" presName="horz1" presStyleCnt="0"/>
      <dgm:spPr/>
    </dgm:pt>
    <dgm:pt modelId="{0D0571D0-69A3-4088-BEB5-F79E3FB42EC9}" type="pres">
      <dgm:prSet presAssocID="{E8717A15-DDC9-46D3-9FC6-0D8F2283E1E6}" presName="tx1" presStyleLbl="revTx" presStyleIdx="2" presStyleCnt="8"/>
      <dgm:spPr/>
      <dgm:t>
        <a:bodyPr/>
        <a:lstStyle/>
        <a:p>
          <a:endParaRPr lang="en-US"/>
        </a:p>
      </dgm:t>
    </dgm:pt>
    <dgm:pt modelId="{5F0776C2-CACF-47EE-A913-AF4C7E754D43}" type="pres">
      <dgm:prSet presAssocID="{E8717A15-DDC9-46D3-9FC6-0D8F2283E1E6}" presName="vert1" presStyleCnt="0"/>
      <dgm:spPr/>
    </dgm:pt>
    <dgm:pt modelId="{DD8B03E9-ADC3-441A-8A59-2387C4F888E6}" type="pres">
      <dgm:prSet presAssocID="{99686CD3-9BFF-4944-8CE0-9E4B91EAA2E6}" presName="thickLine" presStyleLbl="alignNode1" presStyleIdx="3" presStyleCnt="8"/>
      <dgm:spPr/>
    </dgm:pt>
    <dgm:pt modelId="{0AB3DDA1-46FD-44FD-B6FB-960851F5AEE7}" type="pres">
      <dgm:prSet presAssocID="{99686CD3-9BFF-4944-8CE0-9E4B91EAA2E6}" presName="horz1" presStyleCnt="0"/>
      <dgm:spPr/>
    </dgm:pt>
    <dgm:pt modelId="{DE00A4A9-AB36-408A-B4F1-68D31CB44043}" type="pres">
      <dgm:prSet presAssocID="{99686CD3-9BFF-4944-8CE0-9E4B91EAA2E6}" presName="tx1" presStyleLbl="revTx" presStyleIdx="3" presStyleCnt="8"/>
      <dgm:spPr/>
      <dgm:t>
        <a:bodyPr/>
        <a:lstStyle/>
        <a:p>
          <a:endParaRPr lang="en-US"/>
        </a:p>
      </dgm:t>
    </dgm:pt>
    <dgm:pt modelId="{1A823692-6526-4369-A2F6-47BB261D1833}" type="pres">
      <dgm:prSet presAssocID="{99686CD3-9BFF-4944-8CE0-9E4B91EAA2E6}" presName="vert1" presStyleCnt="0"/>
      <dgm:spPr/>
    </dgm:pt>
    <dgm:pt modelId="{A524B2AC-189B-43B0-B2E4-3E3CB6F008CC}" type="pres">
      <dgm:prSet presAssocID="{830E611C-C0BD-44B0-AC9C-12E7A42FA0F6}" presName="thickLine" presStyleLbl="alignNode1" presStyleIdx="4" presStyleCnt="8"/>
      <dgm:spPr/>
    </dgm:pt>
    <dgm:pt modelId="{EADFC28F-DD7C-47F7-B367-8FD39FBA9E1C}" type="pres">
      <dgm:prSet presAssocID="{830E611C-C0BD-44B0-AC9C-12E7A42FA0F6}" presName="horz1" presStyleCnt="0"/>
      <dgm:spPr/>
    </dgm:pt>
    <dgm:pt modelId="{14ABB9B8-1C86-4F43-B2E6-82F1EA783DB1}" type="pres">
      <dgm:prSet presAssocID="{830E611C-C0BD-44B0-AC9C-12E7A42FA0F6}" presName="tx1" presStyleLbl="revTx" presStyleIdx="4" presStyleCnt="8"/>
      <dgm:spPr/>
      <dgm:t>
        <a:bodyPr/>
        <a:lstStyle/>
        <a:p>
          <a:endParaRPr lang="en-US"/>
        </a:p>
      </dgm:t>
    </dgm:pt>
    <dgm:pt modelId="{D33D1C05-011D-4316-9428-6660DAEB4D6F}" type="pres">
      <dgm:prSet presAssocID="{830E611C-C0BD-44B0-AC9C-12E7A42FA0F6}" presName="vert1" presStyleCnt="0"/>
      <dgm:spPr/>
    </dgm:pt>
    <dgm:pt modelId="{AF8DFD1B-19B7-4B4C-AE4C-610D34ED5426}" type="pres">
      <dgm:prSet presAssocID="{9C3BFF96-BF3B-4A6B-BEB4-599FD44D2E91}" presName="thickLine" presStyleLbl="alignNode1" presStyleIdx="5" presStyleCnt="8"/>
      <dgm:spPr/>
    </dgm:pt>
    <dgm:pt modelId="{C8434EE7-A3D2-46E1-95B4-5EE1F86A989B}" type="pres">
      <dgm:prSet presAssocID="{9C3BFF96-BF3B-4A6B-BEB4-599FD44D2E91}" presName="horz1" presStyleCnt="0"/>
      <dgm:spPr/>
    </dgm:pt>
    <dgm:pt modelId="{4B8E4D20-4A69-4BBE-9ADD-3A45CDDCF3C6}" type="pres">
      <dgm:prSet presAssocID="{9C3BFF96-BF3B-4A6B-BEB4-599FD44D2E91}" presName="tx1" presStyleLbl="revTx" presStyleIdx="5" presStyleCnt="8"/>
      <dgm:spPr/>
      <dgm:t>
        <a:bodyPr/>
        <a:lstStyle/>
        <a:p>
          <a:endParaRPr lang="en-US"/>
        </a:p>
      </dgm:t>
    </dgm:pt>
    <dgm:pt modelId="{C55A7042-AC1E-4C26-85F6-041A9A10BAD8}" type="pres">
      <dgm:prSet presAssocID="{9C3BFF96-BF3B-4A6B-BEB4-599FD44D2E91}" presName="vert1" presStyleCnt="0"/>
      <dgm:spPr/>
    </dgm:pt>
    <dgm:pt modelId="{C725E277-8466-44A7-A8C0-4E0792B3B10A}" type="pres">
      <dgm:prSet presAssocID="{AA9AE2CC-4BC4-47C3-AB17-D854B27C2A3E}" presName="thickLine" presStyleLbl="alignNode1" presStyleIdx="6" presStyleCnt="8"/>
      <dgm:spPr/>
    </dgm:pt>
    <dgm:pt modelId="{C80E6FC1-A462-4532-9B56-3362B72D49D7}" type="pres">
      <dgm:prSet presAssocID="{AA9AE2CC-4BC4-47C3-AB17-D854B27C2A3E}" presName="horz1" presStyleCnt="0"/>
      <dgm:spPr/>
    </dgm:pt>
    <dgm:pt modelId="{AE032770-DD2D-49A4-956A-CAF09B1C7F2B}" type="pres">
      <dgm:prSet presAssocID="{AA9AE2CC-4BC4-47C3-AB17-D854B27C2A3E}" presName="tx1" presStyleLbl="revTx" presStyleIdx="6" presStyleCnt="8"/>
      <dgm:spPr/>
      <dgm:t>
        <a:bodyPr/>
        <a:lstStyle/>
        <a:p>
          <a:endParaRPr lang="en-US"/>
        </a:p>
      </dgm:t>
    </dgm:pt>
    <dgm:pt modelId="{03C0429F-8D38-4D29-B68D-DCFE7219A1B8}" type="pres">
      <dgm:prSet presAssocID="{AA9AE2CC-4BC4-47C3-AB17-D854B27C2A3E}" presName="vert1" presStyleCnt="0"/>
      <dgm:spPr/>
    </dgm:pt>
    <dgm:pt modelId="{B3D2E6A2-F77F-4975-9611-AFF2F548AF46}" type="pres">
      <dgm:prSet presAssocID="{7DF917BC-EFB5-4920-813D-C27C5ED1352F}" presName="thickLine" presStyleLbl="alignNode1" presStyleIdx="7" presStyleCnt="8"/>
      <dgm:spPr/>
    </dgm:pt>
    <dgm:pt modelId="{79DB61D8-B450-4B03-A0DF-01CB2F0F065F}" type="pres">
      <dgm:prSet presAssocID="{7DF917BC-EFB5-4920-813D-C27C5ED1352F}" presName="horz1" presStyleCnt="0"/>
      <dgm:spPr/>
    </dgm:pt>
    <dgm:pt modelId="{F768E81A-9753-4DAE-B90C-0AD0240DECA8}" type="pres">
      <dgm:prSet presAssocID="{7DF917BC-EFB5-4920-813D-C27C5ED1352F}" presName="tx1" presStyleLbl="revTx" presStyleIdx="7" presStyleCnt="8"/>
      <dgm:spPr/>
      <dgm:t>
        <a:bodyPr/>
        <a:lstStyle/>
        <a:p>
          <a:endParaRPr lang="en-US"/>
        </a:p>
      </dgm:t>
    </dgm:pt>
    <dgm:pt modelId="{5DE3F445-7DCD-4673-BB1A-C3793C5F6DE8}" type="pres">
      <dgm:prSet presAssocID="{7DF917BC-EFB5-4920-813D-C27C5ED1352F}" presName="vert1" presStyleCnt="0"/>
      <dgm:spPr/>
    </dgm:pt>
  </dgm:ptLst>
  <dgm:cxnLst>
    <dgm:cxn modelId="{3C7AA84E-74C6-47F5-B9F9-D3B9173BB74A}" type="presOf" srcId="{7DF917BC-EFB5-4920-813D-C27C5ED1352F}" destId="{F768E81A-9753-4DAE-B90C-0AD0240DECA8}" srcOrd="0" destOrd="0" presId="urn:microsoft.com/office/officeart/2008/layout/LinedList"/>
    <dgm:cxn modelId="{E73D3348-4FD0-47CC-BBED-FCEC48DF1801}" type="presOf" srcId="{BDF4F666-60CE-4618-AC17-3A636EC22C34}" destId="{EDA426D4-F7C7-4098-8710-AC701A1593A1}" srcOrd="0" destOrd="0" presId="urn:microsoft.com/office/officeart/2008/layout/LinedList"/>
    <dgm:cxn modelId="{5DAA4B74-2D25-4484-8265-C870AB6D08CB}" type="presOf" srcId="{830E611C-C0BD-44B0-AC9C-12E7A42FA0F6}" destId="{14ABB9B8-1C86-4F43-B2E6-82F1EA783DB1}" srcOrd="0" destOrd="0" presId="urn:microsoft.com/office/officeart/2008/layout/LinedList"/>
    <dgm:cxn modelId="{33E461ED-FC61-4476-8258-33049BFB2475}" srcId="{AF1FF603-1B98-434D-9812-6A25F5F072DD}" destId="{448A175B-5477-4149-AA2F-B8E1C843FE8B}" srcOrd="0" destOrd="0" parTransId="{4722F277-6D30-47FA-8FD6-51EC04BAB33F}" sibTransId="{9C039BBB-3C83-4717-A317-E713208A101B}"/>
    <dgm:cxn modelId="{76FF9313-D7C8-4BFE-8477-499F8DF8F2D8}" srcId="{AF1FF603-1B98-434D-9812-6A25F5F072DD}" destId="{E8717A15-DDC9-46D3-9FC6-0D8F2283E1E6}" srcOrd="2" destOrd="0" parTransId="{6B2CB3AA-0668-4E3B-864F-F7C9CDFAEF79}" sibTransId="{AC5EB915-DA3C-4172-BDD0-B38BE69046E7}"/>
    <dgm:cxn modelId="{38E5F5BD-E660-4FB6-A2D1-4DDC66B70DCB}" type="presOf" srcId="{AA9AE2CC-4BC4-47C3-AB17-D854B27C2A3E}" destId="{AE032770-DD2D-49A4-956A-CAF09B1C7F2B}" srcOrd="0" destOrd="0" presId="urn:microsoft.com/office/officeart/2008/layout/LinedList"/>
    <dgm:cxn modelId="{A7913041-7F09-4BF7-804D-AADBE7FDC149}" srcId="{AF1FF603-1B98-434D-9812-6A25F5F072DD}" destId="{99686CD3-9BFF-4944-8CE0-9E4B91EAA2E6}" srcOrd="3" destOrd="0" parTransId="{550265A5-A00D-4C70-8BE3-A678967092F6}" sibTransId="{2827AF00-E074-4770-8F7C-CBC8D7B0D7AF}"/>
    <dgm:cxn modelId="{C30245F2-639B-495B-95E5-324F6EEC45D4}" type="presOf" srcId="{99686CD3-9BFF-4944-8CE0-9E4B91EAA2E6}" destId="{DE00A4A9-AB36-408A-B4F1-68D31CB44043}" srcOrd="0" destOrd="0" presId="urn:microsoft.com/office/officeart/2008/layout/LinedList"/>
    <dgm:cxn modelId="{0670ADE1-989D-4B9F-AC3A-CDCEB619A03A}" type="presOf" srcId="{AF1FF603-1B98-434D-9812-6A25F5F072DD}" destId="{295E5240-9520-4A8B-A59E-67D9F832C4C0}" srcOrd="0" destOrd="0" presId="urn:microsoft.com/office/officeart/2008/layout/LinedList"/>
    <dgm:cxn modelId="{45B4293A-E91B-4675-B3AA-0359A84E64B6}" srcId="{AF1FF603-1B98-434D-9812-6A25F5F072DD}" destId="{AA9AE2CC-4BC4-47C3-AB17-D854B27C2A3E}" srcOrd="6" destOrd="0" parTransId="{3E7B6576-6B1B-4F91-8861-9DC20D578240}" sibTransId="{9507B974-D1ED-4D15-9BD4-193EB030A1AF}"/>
    <dgm:cxn modelId="{F18F5297-F75C-4F93-835D-5770D1D3C475}" type="presOf" srcId="{E8717A15-DDC9-46D3-9FC6-0D8F2283E1E6}" destId="{0D0571D0-69A3-4088-BEB5-F79E3FB42EC9}" srcOrd="0" destOrd="0" presId="urn:microsoft.com/office/officeart/2008/layout/LinedList"/>
    <dgm:cxn modelId="{49CF5A46-5C8C-46F1-8FE5-997E2021B94D}" srcId="{AF1FF603-1B98-434D-9812-6A25F5F072DD}" destId="{7DF917BC-EFB5-4920-813D-C27C5ED1352F}" srcOrd="7" destOrd="0" parTransId="{7F547288-AD18-4889-B849-DBF6EDF83DDD}" sibTransId="{14D83241-FFD0-4AFA-AA5A-3EA45D08E4B3}"/>
    <dgm:cxn modelId="{6E5C0595-6688-4B5A-A07A-26C315A7E172}" type="presOf" srcId="{9C3BFF96-BF3B-4A6B-BEB4-599FD44D2E91}" destId="{4B8E4D20-4A69-4BBE-9ADD-3A45CDDCF3C6}" srcOrd="0" destOrd="0" presId="urn:microsoft.com/office/officeart/2008/layout/LinedList"/>
    <dgm:cxn modelId="{83FA7901-B6AB-44F6-8ED1-34270984C997}" srcId="{AF1FF603-1B98-434D-9812-6A25F5F072DD}" destId="{9C3BFF96-BF3B-4A6B-BEB4-599FD44D2E91}" srcOrd="5" destOrd="0" parTransId="{836ABF86-38FB-4810-8A5E-E14EBE3A6A79}" sibTransId="{01B3DE27-E8C4-447B-89DB-B9586E839F9F}"/>
    <dgm:cxn modelId="{D2FECBBD-5EB9-464A-8ACE-FA6FE5181372}" srcId="{AF1FF603-1B98-434D-9812-6A25F5F072DD}" destId="{830E611C-C0BD-44B0-AC9C-12E7A42FA0F6}" srcOrd="4" destOrd="0" parTransId="{8B869806-D5C0-4FDB-92A0-236172A0F346}" sibTransId="{CE5AF95D-373B-41D9-9195-58DD7B3A9A53}"/>
    <dgm:cxn modelId="{8EDC5932-125C-4E83-BE21-FAC1184E5C90}" type="presOf" srcId="{448A175B-5477-4149-AA2F-B8E1C843FE8B}" destId="{A3B7D8F8-74DA-47A3-8FD5-BFCD87346F73}" srcOrd="0" destOrd="0" presId="urn:microsoft.com/office/officeart/2008/layout/LinedList"/>
    <dgm:cxn modelId="{AD6CB403-59A7-403F-9778-551403AF9F4A}" srcId="{AF1FF603-1B98-434D-9812-6A25F5F072DD}" destId="{BDF4F666-60CE-4618-AC17-3A636EC22C34}" srcOrd="1" destOrd="0" parTransId="{FC846D01-4FFA-49C5-B94F-E845335D9E74}" sibTransId="{31F0B907-2EC3-4E74-9C46-BC1C3B5A6F2B}"/>
    <dgm:cxn modelId="{19D7979B-92ED-4676-BACE-740AC77771E2}" type="presParOf" srcId="{295E5240-9520-4A8B-A59E-67D9F832C4C0}" destId="{B0379D89-6F6E-430C-BF38-FCFD7AB7F873}" srcOrd="0" destOrd="0" presId="urn:microsoft.com/office/officeart/2008/layout/LinedList"/>
    <dgm:cxn modelId="{232D8F22-A92A-46BB-B0AE-8AF77D170D7F}" type="presParOf" srcId="{295E5240-9520-4A8B-A59E-67D9F832C4C0}" destId="{310F9EE0-7731-4957-8B2C-DE112883C7AC}" srcOrd="1" destOrd="0" presId="urn:microsoft.com/office/officeart/2008/layout/LinedList"/>
    <dgm:cxn modelId="{FB951EAB-DBCA-4D4C-80E6-2CD66CE50001}" type="presParOf" srcId="{310F9EE0-7731-4957-8B2C-DE112883C7AC}" destId="{A3B7D8F8-74DA-47A3-8FD5-BFCD87346F73}" srcOrd="0" destOrd="0" presId="urn:microsoft.com/office/officeart/2008/layout/LinedList"/>
    <dgm:cxn modelId="{FFF5BFCA-6202-41BB-A9DE-9006CC932992}" type="presParOf" srcId="{310F9EE0-7731-4957-8B2C-DE112883C7AC}" destId="{D00D4555-BE6F-4385-9BCA-38A7D3CBD8C2}" srcOrd="1" destOrd="0" presId="urn:microsoft.com/office/officeart/2008/layout/LinedList"/>
    <dgm:cxn modelId="{DB4BCF8C-0F4E-4E18-A408-7801B661FCC3}" type="presParOf" srcId="{295E5240-9520-4A8B-A59E-67D9F832C4C0}" destId="{99C121F5-6285-4E3C-A299-E3070B763303}" srcOrd="2" destOrd="0" presId="urn:microsoft.com/office/officeart/2008/layout/LinedList"/>
    <dgm:cxn modelId="{C56E2996-D98B-4A55-A337-256D2F78207A}" type="presParOf" srcId="{295E5240-9520-4A8B-A59E-67D9F832C4C0}" destId="{FD70EC2F-2D3A-419B-ACAC-C7751CD7CA99}" srcOrd="3" destOrd="0" presId="urn:microsoft.com/office/officeart/2008/layout/LinedList"/>
    <dgm:cxn modelId="{C64624E9-1795-42C0-A15B-34B878A074F1}" type="presParOf" srcId="{FD70EC2F-2D3A-419B-ACAC-C7751CD7CA99}" destId="{EDA426D4-F7C7-4098-8710-AC701A1593A1}" srcOrd="0" destOrd="0" presId="urn:microsoft.com/office/officeart/2008/layout/LinedList"/>
    <dgm:cxn modelId="{BC2C6881-9049-486F-90B7-39BDC567A410}" type="presParOf" srcId="{FD70EC2F-2D3A-419B-ACAC-C7751CD7CA99}" destId="{63D9CDED-5B59-45E7-9B8A-441A8CA6EBDE}" srcOrd="1" destOrd="0" presId="urn:microsoft.com/office/officeart/2008/layout/LinedList"/>
    <dgm:cxn modelId="{50A2F4B3-08F8-4D44-ACA1-FE25393C01A0}" type="presParOf" srcId="{295E5240-9520-4A8B-A59E-67D9F832C4C0}" destId="{6B403CEB-0550-416E-A0CA-C87FF5FB761F}" srcOrd="4" destOrd="0" presId="urn:microsoft.com/office/officeart/2008/layout/LinedList"/>
    <dgm:cxn modelId="{6D88C83E-2BF5-4B4C-95A4-9B03BECF70CA}" type="presParOf" srcId="{295E5240-9520-4A8B-A59E-67D9F832C4C0}" destId="{00CF83D5-DC0F-43E7-9E0C-2A74F6A2F379}" srcOrd="5" destOrd="0" presId="urn:microsoft.com/office/officeart/2008/layout/LinedList"/>
    <dgm:cxn modelId="{36EE96F5-A453-4A66-8C6C-BF7AF548F681}" type="presParOf" srcId="{00CF83D5-DC0F-43E7-9E0C-2A74F6A2F379}" destId="{0D0571D0-69A3-4088-BEB5-F79E3FB42EC9}" srcOrd="0" destOrd="0" presId="urn:microsoft.com/office/officeart/2008/layout/LinedList"/>
    <dgm:cxn modelId="{7C7010F3-8B7A-4778-8B7E-0EA1E8456AAB}" type="presParOf" srcId="{00CF83D5-DC0F-43E7-9E0C-2A74F6A2F379}" destId="{5F0776C2-CACF-47EE-A913-AF4C7E754D43}" srcOrd="1" destOrd="0" presId="urn:microsoft.com/office/officeart/2008/layout/LinedList"/>
    <dgm:cxn modelId="{CED39300-DD39-4013-9A1C-97B951E22DF2}" type="presParOf" srcId="{295E5240-9520-4A8B-A59E-67D9F832C4C0}" destId="{DD8B03E9-ADC3-441A-8A59-2387C4F888E6}" srcOrd="6" destOrd="0" presId="urn:microsoft.com/office/officeart/2008/layout/LinedList"/>
    <dgm:cxn modelId="{D1D8154A-A042-484A-8378-EDEF7FB4DE4A}" type="presParOf" srcId="{295E5240-9520-4A8B-A59E-67D9F832C4C0}" destId="{0AB3DDA1-46FD-44FD-B6FB-960851F5AEE7}" srcOrd="7" destOrd="0" presId="urn:microsoft.com/office/officeart/2008/layout/LinedList"/>
    <dgm:cxn modelId="{EB8344C9-0F6A-45DF-969C-F74E40E4DC58}" type="presParOf" srcId="{0AB3DDA1-46FD-44FD-B6FB-960851F5AEE7}" destId="{DE00A4A9-AB36-408A-B4F1-68D31CB44043}" srcOrd="0" destOrd="0" presId="urn:microsoft.com/office/officeart/2008/layout/LinedList"/>
    <dgm:cxn modelId="{EA17656A-CE7B-4275-9E77-139D5B7DE13B}" type="presParOf" srcId="{0AB3DDA1-46FD-44FD-B6FB-960851F5AEE7}" destId="{1A823692-6526-4369-A2F6-47BB261D1833}" srcOrd="1" destOrd="0" presId="urn:microsoft.com/office/officeart/2008/layout/LinedList"/>
    <dgm:cxn modelId="{83FF251F-5035-4791-A76D-1BB85BBF894F}" type="presParOf" srcId="{295E5240-9520-4A8B-A59E-67D9F832C4C0}" destId="{A524B2AC-189B-43B0-B2E4-3E3CB6F008CC}" srcOrd="8" destOrd="0" presId="urn:microsoft.com/office/officeart/2008/layout/LinedList"/>
    <dgm:cxn modelId="{71032524-D50F-4D73-A4C7-FD48ED3A55F4}" type="presParOf" srcId="{295E5240-9520-4A8B-A59E-67D9F832C4C0}" destId="{EADFC28F-DD7C-47F7-B367-8FD39FBA9E1C}" srcOrd="9" destOrd="0" presId="urn:microsoft.com/office/officeart/2008/layout/LinedList"/>
    <dgm:cxn modelId="{F106BE91-4325-4BA6-97DD-81AAD21AB99E}" type="presParOf" srcId="{EADFC28F-DD7C-47F7-B367-8FD39FBA9E1C}" destId="{14ABB9B8-1C86-4F43-B2E6-82F1EA783DB1}" srcOrd="0" destOrd="0" presId="urn:microsoft.com/office/officeart/2008/layout/LinedList"/>
    <dgm:cxn modelId="{4EB99E08-0158-4089-AC7F-26C8A9E25772}" type="presParOf" srcId="{EADFC28F-DD7C-47F7-B367-8FD39FBA9E1C}" destId="{D33D1C05-011D-4316-9428-6660DAEB4D6F}" srcOrd="1" destOrd="0" presId="urn:microsoft.com/office/officeart/2008/layout/LinedList"/>
    <dgm:cxn modelId="{EDD5F8CE-27A7-4D7F-9DD1-8A6ECE8EF078}" type="presParOf" srcId="{295E5240-9520-4A8B-A59E-67D9F832C4C0}" destId="{AF8DFD1B-19B7-4B4C-AE4C-610D34ED5426}" srcOrd="10" destOrd="0" presId="urn:microsoft.com/office/officeart/2008/layout/LinedList"/>
    <dgm:cxn modelId="{BDB93368-E587-4D8B-9E75-6C72B51648A3}" type="presParOf" srcId="{295E5240-9520-4A8B-A59E-67D9F832C4C0}" destId="{C8434EE7-A3D2-46E1-95B4-5EE1F86A989B}" srcOrd="11" destOrd="0" presId="urn:microsoft.com/office/officeart/2008/layout/LinedList"/>
    <dgm:cxn modelId="{4B8B666F-4618-430B-AE72-FD5BD9D8F3C3}" type="presParOf" srcId="{C8434EE7-A3D2-46E1-95B4-5EE1F86A989B}" destId="{4B8E4D20-4A69-4BBE-9ADD-3A45CDDCF3C6}" srcOrd="0" destOrd="0" presId="urn:microsoft.com/office/officeart/2008/layout/LinedList"/>
    <dgm:cxn modelId="{B0019F4B-9F04-4E60-B55B-BC7C86EA6217}" type="presParOf" srcId="{C8434EE7-A3D2-46E1-95B4-5EE1F86A989B}" destId="{C55A7042-AC1E-4C26-85F6-041A9A10BAD8}" srcOrd="1" destOrd="0" presId="urn:microsoft.com/office/officeart/2008/layout/LinedList"/>
    <dgm:cxn modelId="{E877245A-A249-4AEE-B329-F17C42C86345}" type="presParOf" srcId="{295E5240-9520-4A8B-A59E-67D9F832C4C0}" destId="{C725E277-8466-44A7-A8C0-4E0792B3B10A}" srcOrd="12" destOrd="0" presId="urn:microsoft.com/office/officeart/2008/layout/LinedList"/>
    <dgm:cxn modelId="{53407410-95F4-4E71-AED2-74F313B86293}" type="presParOf" srcId="{295E5240-9520-4A8B-A59E-67D9F832C4C0}" destId="{C80E6FC1-A462-4532-9B56-3362B72D49D7}" srcOrd="13" destOrd="0" presId="urn:microsoft.com/office/officeart/2008/layout/LinedList"/>
    <dgm:cxn modelId="{7E370F0A-919F-4BB0-AAAA-D75B4D0EDF74}" type="presParOf" srcId="{C80E6FC1-A462-4532-9B56-3362B72D49D7}" destId="{AE032770-DD2D-49A4-956A-CAF09B1C7F2B}" srcOrd="0" destOrd="0" presId="urn:microsoft.com/office/officeart/2008/layout/LinedList"/>
    <dgm:cxn modelId="{5E1F3BBA-12E1-410B-9614-9BEEE241147A}" type="presParOf" srcId="{C80E6FC1-A462-4532-9B56-3362B72D49D7}" destId="{03C0429F-8D38-4D29-B68D-DCFE7219A1B8}" srcOrd="1" destOrd="0" presId="urn:microsoft.com/office/officeart/2008/layout/LinedList"/>
    <dgm:cxn modelId="{17958F8F-5DC3-4663-A314-04FC8FEF71F0}" type="presParOf" srcId="{295E5240-9520-4A8B-A59E-67D9F832C4C0}" destId="{B3D2E6A2-F77F-4975-9611-AFF2F548AF46}" srcOrd="14" destOrd="0" presId="urn:microsoft.com/office/officeart/2008/layout/LinedList"/>
    <dgm:cxn modelId="{5A11D064-005E-41BE-8BB3-1BC725F0B46A}" type="presParOf" srcId="{295E5240-9520-4A8B-A59E-67D9F832C4C0}" destId="{79DB61D8-B450-4B03-A0DF-01CB2F0F065F}" srcOrd="15" destOrd="0" presId="urn:microsoft.com/office/officeart/2008/layout/LinedList"/>
    <dgm:cxn modelId="{34873394-14BC-4215-88B7-07B53E681269}" type="presParOf" srcId="{79DB61D8-B450-4B03-A0DF-01CB2F0F065F}" destId="{F768E81A-9753-4DAE-B90C-0AD0240DECA8}" srcOrd="0" destOrd="0" presId="urn:microsoft.com/office/officeart/2008/layout/LinedList"/>
    <dgm:cxn modelId="{43079882-E8E5-404A-ADB6-7F6745237212}" type="presParOf" srcId="{79DB61D8-B450-4B03-A0DF-01CB2F0F065F}" destId="{5DE3F445-7DCD-4673-BB1A-C3793C5F6DE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7227DB-3DA3-4055-80B2-F16C3D9C89D7}" type="doc">
      <dgm:prSet loTypeId="urn:microsoft.com/office/officeart/2008/layout/LinedList" loCatId="list" qsTypeId="urn:microsoft.com/office/officeart/2005/8/quickstyle/simple2" qsCatId="simple" csTypeId="urn:microsoft.com/office/officeart/2005/8/colors/accent1_2" csCatId="accent1"/>
      <dgm:spPr/>
      <dgm:t>
        <a:bodyPr/>
        <a:lstStyle/>
        <a:p>
          <a:endParaRPr lang="en-US"/>
        </a:p>
      </dgm:t>
    </dgm:pt>
    <dgm:pt modelId="{DE17279B-BBA4-44BB-820C-85F6970BCE45}">
      <dgm:prSet custT="1"/>
      <dgm:spPr/>
      <dgm:t>
        <a:bodyPr/>
        <a:lstStyle/>
        <a:p>
          <a:r>
            <a:rPr lang="en-US" sz="2000"/>
            <a:t>Z-Wave Alliance</a:t>
          </a:r>
        </a:p>
      </dgm:t>
    </dgm:pt>
    <dgm:pt modelId="{7A242CE2-EDE8-4D5D-85B8-4E14F54CF116}" type="parTrans" cxnId="{268C3B30-B6BC-4B16-B12C-08A3A1BBE06C}">
      <dgm:prSet/>
      <dgm:spPr/>
      <dgm:t>
        <a:bodyPr/>
        <a:lstStyle/>
        <a:p>
          <a:endParaRPr lang="en-US"/>
        </a:p>
      </dgm:t>
    </dgm:pt>
    <dgm:pt modelId="{1D4533D6-320B-4E71-A640-CABE69C493E4}" type="sibTrans" cxnId="{268C3B30-B6BC-4B16-B12C-08A3A1BBE06C}">
      <dgm:prSet/>
      <dgm:spPr/>
      <dgm:t>
        <a:bodyPr/>
        <a:lstStyle/>
        <a:p>
          <a:endParaRPr lang="en-US"/>
        </a:p>
      </dgm:t>
    </dgm:pt>
    <dgm:pt modelId="{2ECED56D-385A-4DED-AAF1-4D8C37EE4B24}">
      <dgm:prSet custT="1"/>
      <dgm:spPr/>
      <dgm:t>
        <a:bodyPr/>
        <a:lstStyle/>
        <a:p>
          <a:r>
            <a:rPr lang="en-US" sz="2000"/>
            <a:t>450 companies joined, 375 manufacturers and more than 1700 products</a:t>
          </a:r>
        </a:p>
      </dgm:t>
    </dgm:pt>
    <dgm:pt modelId="{F7876A1C-72BA-418D-B56B-F5DFE9A424BF}" type="parTrans" cxnId="{A94B0B81-A1BE-45EF-ACE0-FCFB62679B3A}">
      <dgm:prSet/>
      <dgm:spPr/>
      <dgm:t>
        <a:bodyPr/>
        <a:lstStyle/>
        <a:p>
          <a:endParaRPr lang="en-US"/>
        </a:p>
      </dgm:t>
    </dgm:pt>
    <dgm:pt modelId="{01D8FA90-30FF-427F-BE4D-CF235590DBE5}" type="sibTrans" cxnId="{A94B0B81-A1BE-45EF-ACE0-FCFB62679B3A}">
      <dgm:prSet/>
      <dgm:spPr/>
      <dgm:t>
        <a:bodyPr/>
        <a:lstStyle/>
        <a:p>
          <a:endParaRPr lang="en-US"/>
        </a:p>
      </dgm:t>
    </dgm:pt>
    <dgm:pt modelId="{5D3E412A-3B73-4BC5-9381-4016BD702A4C}">
      <dgm:prSet custT="1"/>
      <dgm:spPr/>
      <dgm:t>
        <a:bodyPr/>
        <a:lstStyle/>
        <a:p>
          <a:r>
            <a:rPr lang="en-US" sz="2000"/>
            <a:t>908.42 MHz (US)</a:t>
          </a:r>
        </a:p>
      </dgm:t>
    </dgm:pt>
    <dgm:pt modelId="{963BEC70-66CB-4A46-A676-5D0BD531767C}" type="parTrans" cxnId="{84F6E3B8-4D7D-4040-B7A9-9802B7281B0B}">
      <dgm:prSet/>
      <dgm:spPr/>
      <dgm:t>
        <a:bodyPr/>
        <a:lstStyle/>
        <a:p>
          <a:endParaRPr lang="en-US"/>
        </a:p>
      </dgm:t>
    </dgm:pt>
    <dgm:pt modelId="{034FA314-EF56-43B1-822C-4BCE84B1F388}" type="sibTrans" cxnId="{84F6E3B8-4D7D-4040-B7A9-9802B7281B0B}">
      <dgm:prSet/>
      <dgm:spPr/>
      <dgm:t>
        <a:bodyPr/>
        <a:lstStyle/>
        <a:p>
          <a:endParaRPr lang="en-US"/>
        </a:p>
      </dgm:t>
    </dgm:pt>
    <dgm:pt modelId="{649780C2-5A6F-4073-9DD4-D1D56B765D06}">
      <dgm:prSet custT="1"/>
      <dgm:spPr/>
      <dgm:t>
        <a:bodyPr/>
        <a:lstStyle/>
        <a:p>
          <a:r>
            <a:rPr lang="en-US" sz="2000"/>
            <a:t>232 Devices</a:t>
          </a:r>
        </a:p>
      </dgm:t>
    </dgm:pt>
    <dgm:pt modelId="{519A8A57-71B1-4474-B473-97B696EF83B0}" type="parTrans" cxnId="{A7C48A4B-BE38-45B8-AB17-880FC1C46DA9}">
      <dgm:prSet/>
      <dgm:spPr/>
      <dgm:t>
        <a:bodyPr/>
        <a:lstStyle/>
        <a:p>
          <a:endParaRPr lang="en-US"/>
        </a:p>
      </dgm:t>
    </dgm:pt>
    <dgm:pt modelId="{5F1F0705-E8DD-4A67-9213-B9E448BC7264}" type="sibTrans" cxnId="{A7C48A4B-BE38-45B8-AB17-880FC1C46DA9}">
      <dgm:prSet/>
      <dgm:spPr/>
      <dgm:t>
        <a:bodyPr/>
        <a:lstStyle/>
        <a:p>
          <a:endParaRPr lang="en-US"/>
        </a:p>
      </dgm:t>
    </dgm:pt>
    <dgm:pt modelId="{F082569A-F227-46CF-B12D-7D3A9AF4B269}">
      <dgm:prSet custT="1"/>
      <dgm:spPr/>
      <dgm:t>
        <a:bodyPr/>
        <a:lstStyle/>
        <a:p>
          <a:r>
            <a:rPr lang="en-US" sz="2000"/>
            <a:t>Mesh Topology</a:t>
          </a:r>
        </a:p>
      </dgm:t>
    </dgm:pt>
    <dgm:pt modelId="{900274D8-CF00-4925-AB22-B0F8AF3E5AED}" type="parTrans" cxnId="{72B8988F-B1CD-4D19-818A-D68EFA2BD0E0}">
      <dgm:prSet/>
      <dgm:spPr/>
      <dgm:t>
        <a:bodyPr/>
        <a:lstStyle/>
        <a:p>
          <a:endParaRPr lang="en-US"/>
        </a:p>
      </dgm:t>
    </dgm:pt>
    <dgm:pt modelId="{1F3C79F6-0C3F-47C9-A230-5873C2E94AA5}" type="sibTrans" cxnId="{72B8988F-B1CD-4D19-818A-D68EFA2BD0E0}">
      <dgm:prSet/>
      <dgm:spPr/>
      <dgm:t>
        <a:bodyPr/>
        <a:lstStyle/>
        <a:p>
          <a:endParaRPr lang="en-US"/>
        </a:p>
      </dgm:t>
    </dgm:pt>
    <dgm:pt modelId="{C8CCD1E2-8F16-4DFB-94A8-09FD9E5E087B}">
      <dgm:prSet custT="1"/>
      <dgm:spPr/>
      <dgm:t>
        <a:bodyPr/>
        <a:lstStyle/>
        <a:p>
          <a:r>
            <a:rPr lang="en-US" sz="2000"/>
            <a:t>Z-Wave Plus</a:t>
          </a:r>
        </a:p>
      </dgm:t>
    </dgm:pt>
    <dgm:pt modelId="{DDCB8756-3D5F-4667-9E18-2903448AB27E}" type="parTrans" cxnId="{8A224C01-28B6-4178-A7F5-34EB75B8420B}">
      <dgm:prSet/>
      <dgm:spPr/>
      <dgm:t>
        <a:bodyPr/>
        <a:lstStyle/>
        <a:p>
          <a:endParaRPr lang="en-US"/>
        </a:p>
      </dgm:t>
    </dgm:pt>
    <dgm:pt modelId="{66EB09C5-A0A0-4D9E-B5D3-8E22B434E71D}" type="sibTrans" cxnId="{8A224C01-28B6-4178-A7F5-34EB75B8420B}">
      <dgm:prSet/>
      <dgm:spPr/>
      <dgm:t>
        <a:bodyPr/>
        <a:lstStyle/>
        <a:p>
          <a:endParaRPr lang="en-US"/>
        </a:p>
      </dgm:t>
    </dgm:pt>
    <dgm:pt modelId="{0595BDD5-AFC9-4754-9E9E-20420666E586}">
      <dgm:prSet custT="1"/>
      <dgm:spPr/>
      <dgm:t>
        <a:bodyPr/>
        <a:lstStyle/>
        <a:p>
          <a:r>
            <a:rPr lang="en-US" sz="2000"/>
            <a:t>$$$$</a:t>
          </a:r>
        </a:p>
      </dgm:t>
    </dgm:pt>
    <dgm:pt modelId="{8DC58E34-4EA4-4505-B6CE-9CFEDDB265B4}" type="parTrans" cxnId="{9A942CD5-E061-43D2-90E2-DB6749CFD5F5}">
      <dgm:prSet/>
      <dgm:spPr/>
      <dgm:t>
        <a:bodyPr/>
        <a:lstStyle/>
        <a:p>
          <a:endParaRPr lang="en-US"/>
        </a:p>
      </dgm:t>
    </dgm:pt>
    <dgm:pt modelId="{F330F392-F374-4486-B922-FF5660674417}" type="sibTrans" cxnId="{9A942CD5-E061-43D2-90E2-DB6749CFD5F5}">
      <dgm:prSet/>
      <dgm:spPr/>
      <dgm:t>
        <a:bodyPr/>
        <a:lstStyle/>
        <a:p>
          <a:endParaRPr lang="en-US"/>
        </a:p>
      </dgm:t>
    </dgm:pt>
    <dgm:pt modelId="{95088BCD-3AFD-438A-A387-04EDAF59ED51}">
      <dgm:prSet custT="1"/>
      <dgm:spPr/>
      <dgm:t>
        <a:bodyPr/>
        <a:lstStyle/>
        <a:p>
          <a:r>
            <a:rPr lang="en-US" sz="2000"/>
            <a:t>S2, which incorporates AES</a:t>
          </a:r>
        </a:p>
      </dgm:t>
    </dgm:pt>
    <dgm:pt modelId="{A7B5525C-B522-456E-BA23-76262C3C472B}" type="parTrans" cxnId="{90F18040-E515-4B22-8BF2-93B3DC32E6A4}">
      <dgm:prSet/>
      <dgm:spPr/>
      <dgm:t>
        <a:bodyPr/>
        <a:lstStyle/>
        <a:p>
          <a:endParaRPr lang="en-US"/>
        </a:p>
      </dgm:t>
    </dgm:pt>
    <dgm:pt modelId="{B955C9C3-C485-482D-94B7-8B21AAE2380A}" type="sibTrans" cxnId="{90F18040-E515-4B22-8BF2-93B3DC32E6A4}">
      <dgm:prSet/>
      <dgm:spPr/>
      <dgm:t>
        <a:bodyPr/>
        <a:lstStyle/>
        <a:p>
          <a:endParaRPr lang="en-US"/>
        </a:p>
      </dgm:t>
    </dgm:pt>
    <dgm:pt modelId="{BFB6E76B-2028-464C-BC60-F0EB748319DA}" type="pres">
      <dgm:prSet presAssocID="{FF7227DB-3DA3-4055-80B2-F16C3D9C89D7}" presName="vert0" presStyleCnt="0">
        <dgm:presLayoutVars>
          <dgm:dir/>
          <dgm:animOne val="branch"/>
          <dgm:animLvl val="lvl"/>
        </dgm:presLayoutVars>
      </dgm:prSet>
      <dgm:spPr/>
      <dgm:t>
        <a:bodyPr/>
        <a:lstStyle/>
        <a:p>
          <a:endParaRPr lang="en-US"/>
        </a:p>
      </dgm:t>
    </dgm:pt>
    <dgm:pt modelId="{19ACC0D1-FB2D-4DF2-8E32-4AC2C0FD7C32}" type="pres">
      <dgm:prSet presAssocID="{DE17279B-BBA4-44BB-820C-85F6970BCE45}" presName="thickLine" presStyleLbl="alignNode1" presStyleIdx="0" presStyleCnt="8"/>
      <dgm:spPr/>
    </dgm:pt>
    <dgm:pt modelId="{E722427B-6AD0-4EE8-87B5-BA4041181549}" type="pres">
      <dgm:prSet presAssocID="{DE17279B-BBA4-44BB-820C-85F6970BCE45}" presName="horz1" presStyleCnt="0"/>
      <dgm:spPr/>
    </dgm:pt>
    <dgm:pt modelId="{750BA594-24DE-4891-9DC0-DCE1DF71CCFD}" type="pres">
      <dgm:prSet presAssocID="{DE17279B-BBA4-44BB-820C-85F6970BCE45}" presName="tx1" presStyleLbl="revTx" presStyleIdx="0" presStyleCnt="8"/>
      <dgm:spPr/>
      <dgm:t>
        <a:bodyPr/>
        <a:lstStyle/>
        <a:p>
          <a:endParaRPr lang="en-US"/>
        </a:p>
      </dgm:t>
    </dgm:pt>
    <dgm:pt modelId="{237C477E-F9DE-4900-B55A-82CE29B82AEE}" type="pres">
      <dgm:prSet presAssocID="{DE17279B-BBA4-44BB-820C-85F6970BCE45}" presName="vert1" presStyleCnt="0"/>
      <dgm:spPr/>
    </dgm:pt>
    <dgm:pt modelId="{5F6940DF-5ABF-447E-8341-56B16F340740}" type="pres">
      <dgm:prSet presAssocID="{2ECED56D-385A-4DED-AAF1-4D8C37EE4B24}" presName="thickLine" presStyleLbl="alignNode1" presStyleIdx="1" presStyleCnt="8"/>
      <dgm:spPr/>
    </dgm:pt>
    <dgm:pt modelId="{F94B154F-C97A-4CC5-830E-59FFA4C99293}" type="pres">
      <dgm:prSet presAssocID="{2ECED56D-385A-4DED-AAF1-4D8C37EE4B24}" presName="horz1" presStyleCnt="0"/>
      <dgm:spPr/>
    </dgm:pt>
    <dgm:pt modelId="{518A839A-FF9F-42D3-80BF-F80DA9BF7D03}" type="pres">
      <dgm:prSet presAssocID="{2ECED56D-385A-4DED-AAF1-4D8C37EE4B24}" presName="tx1" presStyleLbl="revTx" presStyleIdx="1" presStyleCnt="8"/>
      <dgm:spPr/>
      <dgm:t>
        <a:bodyPr/>
        <a:lstStyle/>
        <a:p>
          <a:endParaRPr lang="en-US"/>
        </a:p>
      </dgm:t>
    </dgm:pt>
    <dgm:pt modelId="{51D192FB-117E-44E2-A912-4D099B34A406}" type="pres">
      <dgm:prSet presAssocID="{2ECED56D-385A-4DED-AAF1-4D8C37EE4B24}" presName="vert1" presStyleCnt="0"/>
      <dgm:spPr/>
    </dgm:pt>
    <dgm:pt modelId="{27147603-4BB0-490E-A210-ADBCB9BAB0B5}" type="pres">
      <dgm:prSet presAssocID="{5D3E412A-3B73-4BC5-9381-4016BD702A4C}" presName="thickLine" presStyleLbl="alignNode1" presStyleIdx="2" presStyleCnt="8"/>
      <dgm:spPr/>
    </dgm:pt>
    <dgm:pt modelId="{EFD2E0D3-E003-43B0-9DE9-571434CFBDB6}" type="pres">
      <dgm:prSet presAssocID="{5D3E412A-3B73-4BC5-9381-4016BD702A4C}" presName="horz1" presStyleCnt="0"/>
      <dgm:spPr/>
    </dgm:pt>
    <dgm:pt modelId="{DE5D3AD5-16E1-4F6F-BE40-91C70528024A}" type="pres">
      <dgm:prSet presAssocID="{5D3E412A-3B73-4BC5-9381-4016BD702A4C}" presName="tx1" presStyleLbl="revTx" presStyleIdx="2" presStyleCnt="8"/>
      <dgm:spPr/>
      <dgm:t>
        <a:bodyPr/>
        <a:lstStyle/>
        <a:p>
          <a:endParaRPr lang="en-US"/>
        </a:p>
      </dgm:t>
    </dgm:pt>
    <dgm:pt modelId="{C2DF9E7C-E628-4239-9293-98540DBAFF21}" type="pres">
      <dgm:prSet presAssocID="{5D3E412A-3B73-4BC5-9381-4016BD702A4C}" presName="vert1" presStyleCnt="0"/>
      <dgm:spPr/>
    </dgm:pt>
    <dgm:pt modelId="{D13B64B7-879D-4D77-BACC-917F36BA52A6}" type="pres">
      <dgm:prSet presAssocID="{649780C2-5A6F-4073-9DD4-D1D56B765D06}" presName="thickLine" presStyleLbl="alignNode1" presStyleIdx="3" presStyleCnt="8"/>
      <dgm:spPr/>
    </dgm:pt>
    <dgm:pt modelId="{F53315B1-8C32-4A09-A61E-9032D58E19EA}" type="pres">
      <dgm:prSet presAssocID="{649780C2-5A6F-4073-9DD4-D1D56B765D06}" presName="horz1" presStyleCnt="0"/>
      <dgm:spPr/>
    </dgm:pt>
    <dgm:pt modelId="{E2C6D81C-F434-4EBB-9458-E9725619B81F}" type="pres">
      <dgm:prSet presAssocID="{649780C2-5A6F-4073-9DD4-D1D56B765D06}" presName="tx1" presStyleLbl="revTx" presStyleIdx="3" presStyleCnt="8"/>
      <dgm:spPr/>
      <dgm:t>
        <a:bodyPr/>
        <a:lstStyle/>
        <a:p>
          <a:endParaRPr lang="en-US"/>
        </a:p>
      </dgm:t>
    </dgm:pt>
    <dgm:pt modelId="{D662BF16-50F8-449D-B995-A1D238955FD8}" type="pres">
      <dgm:prSet presAssocID="{649780C2-5A6F-4073-9DD4-D1D56B765D06}" presName="vert1" presStyleCnt="0"/>
      <dgm:spPr/>
    </dgm:pt>
    <dgm:pt modelId="{4F8C81F1-AE7C-477A-8898-DA275C92EAC1}" type="pres">
      <dgm:prSet presAssocID="{F082569A-F227-46CF-B12D-7D3A9AF4B269}" presName="thickLine" presStyleLbl="alignNode1" presStyleIdx="4" presStyleCnt="8"/>
      <dgm:spPr/>
    </dgm:pt>
    <dgm:pt modelId="{8474C6C3-8F8D-4939-8F00-DD0F5F8B7C0F}" type="pres">
      <dgm:prSet presAssocID="{F082569A-F227-46CF-B12D-7D3A9AF4B269}" presName="horz1" presStyleCnt="0"/>
      <dgm:spPr/>
    </dgm:pt>
    <dgm:pt modelId="{6EE5A3F1-AD68-42A3-9803-A73A2402946D}" type="pres">
      <dgm:prSet presAssocID="{F082569A-F227-46CF-B12D-7D3A9AF4B269}" presName="tx1" presStyleLbl="revTx" presStyleIdx="4" presStyleCnt="8"/>
      <dgm:spPr/>
      <dgm:t>
        <a:bodyPr/>
        <a:lstStyle/>
        <a:p>
          <a:endParaRPr lang="en-US"/>
        </a:p>
      </dgm:t>
    </dgm:pt>
    <dgm:pt modelId="{156622DB-EC14-488A-B07F-DD6D8DE991E5}" type="pres">
      <dgm:prSet presAssocID="{F082569A-F227-46CF-B12D-7D3A9AF4B269}" presName="vert1" presStyleCnt="0"/>
      <dgm:spPr/>
    </dgm:pt>
    <dgm:pt modelId="{5EF9DE78-7D9E-4E80-80B3-A13160E8C728}" type="pres">
      <dgm:prSet presAssocID="{C8CCD1E2-8F16-4DFB-94A8-09FD9E5E087B}" presName="thickLine" presStyleLbl="alignNode1" presStyleIdx="5" presStyleCnt="8"/>
      <dgm:spPr/>
    </dgm:pt>
    <dgm:pt modelId="{E988629F-A893-4DFB-821B-42123F36FE87}" type="pres">
      <dgm:prSet presAssocID="{C8CCD1E2-8F16-4DFB-94A8-09FD9E5E087B}" presName="horz1" presStyleCnt="0"/>
      <dgm:spPr/>
    </dgm:pt>
    <dgm:pt modelId="{FCE58038-806E-4019-A5AF-19AF61E4E08E}" type="pres">
      <dgm:prSet presAssocID="{C8CCD1E2-8F16-4DFB-94A8-09FD9E5E087B}" presName="tx1" presStyleLbl="revTx" presStyleIdx="5" presStyleCnt="8"/>
      <dgm:spPr/>
      <dgm:t>
        <a:bodyPr/>
        <a:lstStyle/>
        <a:p>
          <a:endParaRPr lang="en-US"/>
        </a:p>
      </dgm:t>
    </dgm:pt>
    <dgm:pt modelId="{5663A005-7FB0-46BF-88C1-CBDB9384A738}" type="pres">
      <dgm:prSet presAssocID="{C8CCD1E2-8F16-4DFB-94A8-09FD9E5E087B}" presName="vert1" presStyleCnt="0"/>
      <dgm:spPr/>
    </dgm:pt>
    <dgm:pt modelId="{07C03F1C-5122-47B1-8074-5F1836923D52}" type="pres">
      <dgm:prSet presAssocID="{0595BDD5-AFC9-4754-9E9E-20420666E586}" presName="thickLine" presStyleLbl="alignNode1" presStyleIdx="6" presStyleCnt="8"/>
      <dgm:spPr/>
    </dgm:pt>
    <dgm:pt modelId="{A7AF0079-C1B7-401F-890F-9AABA346E2B0}" type="pres">
      <dgm:prSet presAssocID="{0595BDD5-AFC9-4754-9E9E-20420666E586}" presName="horz1" presStyleCnt="0"/>
      <dgm:spPr/>
    </dgm:pt>
    <dgm:pt modelId="{6C1A54A4-FD4E-4EF6-A180-3E094E103D77}" type="pres">
      <dgm:prSet presAssocID="{0595BDD5-AFC9-4754-9E9E-20420666E586}" presName="tx1" presStyleLbl="revTx" presStyleIdx="6" presStyleCnt="8"/>
      <dgm:spPr/>
      <dgm:t>
        <a:bodyPr/>
        <a:lstStyle/>
        <a:p>
          <a:endParaRPr lang="en-US"/>
        </a:p>
      </dgm:t>
    </dgm:pt>
    <dgm:pt modelId="{2702E2D1-3261-4970-B582-FCAD90DD1DFE}" type="pres">
      <dgm:prSet presAssocID="{0595BDD5-AFC9-4754-9E9E-20420666E586}" presName="vert1" presStyleCnt="0"/>
      <dgm:spPr/>
    </dgm:pt>
    <dgm:pt modelId="{733CD995-62E2-4AEC-80F0-AFF1452271BE}" type="pres">
      <dgm:prSet presAssocID="{95088BCD-3AFD-438A-A387-04EDAF59ED51}" presName="thickLine" presStyleLbl="alignNode1" presStyleIdx="7" presStyleCnt="8"/>
      <dgm:spPr/>
    </dgm:pt>
    <dgm:pt modelId="{C95E96FF-C514-404D-A65B-80A677A03948}" type="pres">
      <dgm:prSet presAssocID="{95088BCD-3AFD-438A-A387-04EDAF59ED51}" presName="horz1" presStyleCnt="0"/>
      <dgm:spPr/>
    </dgm:pt>
    <dgm:pt modelId="{B3D7B8D6-4778-4355-99C0-567BEC10A1F8}" type="pres">
      <dgm:prSet presAssocID="{95088BCD-3AFD-438A-A387-04EDAF59ED51}" presName="tx1" presStyleLbl="revTx" presStyleIdx="7" presStyleCnt="8"/>
      <dgm:spPr/>
      <dgm:t>
        <a:bodyPr/>
        <a:lstStyle/>
        <a:p>
          <a:endParaRPr lang="en-US"/>
        </a:p>
      </dgm:t>
    </dgm:pt>
    <dgm:pt modelId="{A6EE2472-F585-4E16-BFAE-9B45BCB705D9}" type="pres">
      <dgm:prSet presAssocID="{95088BCD-3AFD-438A-A387-04EDAF59ED51}" presName="vert1" presStyleCnt="0"/>
      <dgm:spPr/>
    </dgm:pt>
  </dgm:ptLst>
  <dgm:cxnLst>
    <dgm:cxn modelId="{A94B0B81-A1BE-45EF-ACE0-FCFB62679B3A}" srcId="{FF7227DB-3DA3-4055-80B2-F16C3D9C89D7}" destId="{2ECED56D-385A-4DED-AAF1-4D8C37EE4B24}" srcOrd="1" destOrd="0" parTransId="{F7876A1C-72BA-418D-B56B-F5DFE9A424BF}" sibTransId="{01D8FA90-30FF-427F-BE4D-CF235590DBE5}"/>
    <dgm:cxn modelId="{B54C13B4-319B-421B-B505-55ED0735F463}" type="presOf" srcId="{DE17279B-BBA4-44BB-820C-85F6970BCE45}" destId="{750BA594-24DE-4891-9DC0-DCE1DF71CCFD}" srcOrd="0" destOrd="0" presId="urn:microsoft.com/office/officeart/2008/layout/LinedList"/>
    <dgm:cxn modelId="{4E5A0C8E-9891-4F20-B8B5-8CDF45C4C2E5}" type="presOf" srcId="{FF7227DB-3DA3-4055-80B2-F16C3D9C89D7}" destId="{BFB6E76B-2028-464C-BC60-F0EB748319DA}" srcOrd="0" destOrd="0" presId="urn:microsoft.com/office/officeart/2008/layout/LinedList"/>
    <dgm:cxn modelId="{13A591D4-C6A3-43BB-B28C-F99424EDE166}" type="presOf" srcId="{649780C2-5A6F-4073-9DD4-D1D56B765D06}" destId="{E2C6D81C-F434-4EBB-9458-E9725619B81F}" srcOrd="0" destOrd="0" presId="urn:microsoft.com/office/officeart/2008/layout/LinedList"/>
    <dgm:cxn modelId="{A7C48A4B-BE38-45B8-AB17-880FC1C46DA9}" srcId="{FF7227DB-3DA3-4055-80B2-F16C3D9C89D7}" destId="{649780C2-5A6F-4073-9DD4-D1D56B765D06}" srcOrd="3" destOrd="0" parTransId="{519A8A57-71B1-4474-B473-97B696EF83B0}" sibTransId="{5F1F0705-E8DD-4A67-9213-B9E448BC7264}"/>
    <dgm:cxn modelId="{8A224C01-28B6-4178-A7F5-34EB75B8420B}" srcId="{FF7227DB-3DA3-4055-80B2-F16C3D9C89D7}" destId="{C8CCD1E2-8F16-4DFB-94A8-09FD9E5E087B}" srcOrd="5" destOrd="0" parTransId="{DDCB8756-3D5F-4667-9E18-2903448AB27E}" sibTransId="{66EB09C5-A0A0-4D9E-B5D3-8E22B434E71D}"/>
    <dgm:cxn modelId="{9A942CD5-E061-43D2-90E2-DB6749CFD5F5}" srcId="{FF7227DB-3DA3-4055-80B2-F16C3D9C89D7}" destId="{0595BDD5-AFC9-4754-9E9E-20420666E586}" srcOrd="6" destOrd="0" parTransId="{8DC58E34-4EA4-4505-B6CE-9CFEDDB265B4}" sibTransId="{F330F392-F374-4486-B922-FF5660674417}"/>
    <dgm:cxn modelId="{90F18040-E515-4B22-8BF2-93B3DC32E6A4}" srcId="{FF7227DB-3DA3-4055-80B2-F16C3D9C89D7}" destId="{95088BCD-3AFD-438A-A387-04EDAF59ED51}" srcOrd="7" destOrd="0" parTransId="{A7B5525C-B522-456E-BA23-76262C3C472B}" sibTransId="{B955C9C3-C485-482D-94B7-8B21AAE2380A}"/>
    <dgm:cxn modelId="{72DA01AE-22C9-4843-BBD0-60D423D135CC}" type="presOf" srcId="{2ECED56D-385A-4DED-AAF1-4D8C37EE4B24}" destId="{518A839A-FF9F-42D3-80BF-F80DA9BF7D03}" srcOrd="0" destOrd="0" presId="urn:microsoft.com/office/officeart/2008/layout/LinedList"/>
    <dgm:cxn modelId="{84F6E3B8-4D7D-4040-B7A9-9802B7281B0B}" srcId="{FF7227DB-3DA3-4055-80B2-F16C3D9C89D7}" destId="{5D3E412A-3B73-4BC5-9381-4016BD702A4C}" srcOrd="2" destOrd="0" parTransId="{963BEC70-66CB-4A46-A676-5D0BD531767C}" sibTransId="{034FA314-EF56-43B1-822C-4BCE84B1F388}"/>
    <dgm:cxn modelId="{E140C13F-997E-48C3-9099-EBA97AA9D665}" type="presOf" srcId="{F082569A-F227-46CF-B12D-7D3A9AF4B269}" destId="{6EE5A3F1-AD68-42A3-9803-A73A2402946D}" srcOrd="0" destOrd="0" presId="urn:microsoft.com/office/officeart/2008/layout/LinedList"/>
    <dgm:cxn modelId="{FEEEC2CC-573E-44CE-A245-4C2D8349BDB5}" type="presOf" srcId="{0595BDD5-AFC9-4754-9E9E-20420666E586}" destId="{6C1A54A4-FD4E-4EF6-A180-3E094E103D77}" srcOrd="0" destOrd="0" presId="urn:microsoft.com/office/officeart/2008/layout/LinedList"/>
    <dgm:cxn modelId="{268C3B30-B6BC-4B16-B12C-08A3A1BBE06C}" srcId="{FF7227DB-3DA3-4055-80B2-F16C3D9C89D7}" destId="{DE17279B-BBA4-44BB-820C-85F6970BCE45}" srcOrd="0" destOrd="0" parTransId="{7A242CE2-EDE8-4D5D-85B8-4E14F54CF116}" sibTransId="{1D4533D6-320B-4E71-A640-CABE69C493E4}"/>
    <dgm:cxn modelId="{7A841739-5F5C-448B-8467-BAD63603E29C}" type="presOf" srcId="{5D3E412A-3B73-4BC5-9381-4016BD702A4C}" destId="{DE5D3AD5-16E1-4F6F-BE40-91C70528024A}" srcOrd="0" destOrd="0" presId="urn:microsoft.com/office/officeart/2008/layout/LinedList"/>
    <dgm:cxn modelId="{8A7487DA-C2F5-41C8-8101-EF17AE02DAF1}" type="presOf" srcId="{95088BCD-3AFD-438A-A387-04EDAF59ED51}" destId="{B3D7B8D6-4778-4355-99C0-567BEC10A1F8}" srcOrd="0" destOrd="0" presId="urn:microsoft.com/office/officeart/2008/layout/LinedList"/>
    <dgm:cxn modelId="{1E480502-D928-4366-9417-F72CAB4DF5B0}" type="presOf" srcId="{C8CCD1E2-8F16-4DFB-94A8-09FD9E5E087B}" destId="{FCE58038-806E-4019-A5AF-19AF61E4E08E}" srcOrd="0" destOrd="0" presId="urn:microsoft.com/office/officeart/2008/layout/LinedList"/>
    <dgm:cxn modelId="{72B8988F-B1CD-4D19-818A-D68EFA2BD0E0}" srcId="{FF7227DB-3DA3-4055-80B2-F16C3D9C89D7}" destId="{F082569A-F227-46CF-B12D-7D3A9AF4B269}" srcOrd="4" destOrd="0" parTransId="{900274D8-CF00-4925-AB22-B0F8AF3E5AED}" sibTransId="{1F3C79F6-0C3F-47C9-A230-5873C2E94AA5}"/>
    <dgm:cxn modelId="{A807D128-1EBF-4DBF-9FA7-8307CB1EDD56}" type="presParOf" srcId="{BFB6E76B-2028-464C-BC60-F0EB748319DA}" destId="{19ACC0D1-FB2D-4DF2-8E32-4AC2C0FD7C32}" srcOrd="0" destOrd="0" presId="urn:microsoft.com/office/officeart/2008/layout/LinedList"/>
    <dgm:cxn modelId="{81E9CD6A-5D59-42A7-893B-6E6C0D6E3700}" type="presParOf" srcId="{BFB6E76B-2028-464C-BC60-F0EB748319DA}" destId="{E722427B-6AD0-4EE8-87B5-BA4041181549}" srcOrd="1" destOrd="0" presId="urn:microsoft.com/office/officeart/2008/layout/LinedList"/>
    <dgm:cxn modelId="{A8DD84B8-DDCB-4D77-8711-4BA2595E249A}" type="presParOf" srcId="{E722427B-6AD0-4EE8-87B5-BA4041181549}" destId="{750BA594-24DE-4891-9DC0-DCE1DF71CCFD}" srcOrd="0" destOrd="0" presId="urn:microsoft.com/office/officeart/2008/layout/LinedList"/>
    <dgm:cxn modelId="{B6B46ACF-65E4-4C5C-9A96-3E848A2D1B87}" type="presParOf" srcId="{E722427B-6AD0-4EE8-87B5-BA4041181549}" destId="{237C477E-F9DE-4900-B55A-82CE29B82AEE}" srcOrd="1" destOrd="0" presId="urn:microsoft.com/office/officeart/2008/layout/LinedList"/>
    <dgm:cxn modelId="{25E7FFB0-FC32-41F5-A06B-94F9E2319960}" type="presParOf" srcId="{BFB6E76B-2028-464C-BC60-F0EB748319DA}" destId="{5F6940DF-5ABF-447E-8341-56B16F340740}" srcOrd="2" destOrd="0" presId="urn:microsoft.com/office/officeart/2008/layout/LinedList"/>
    <dgm:cxn modelId="{04277B64-68B2-48A8-9094-4EF273F32796}" type="presParOf" srcId="{BFB6E76B-2028-464C-BC60-F0EB748319DA}" destId="{F94B154F-C97A-4CC5-830E-59FFA4C99293}" srcOrd="3" destOrd="0" presId="urn:microsoft.com/office/officeart/2008/layout/LinedList"/>
    <dgm:cxn modelId="{AFAABB55-D7D5-4D24-9C38-214DA4E31045}" type="presParOf" srcId="{F94B154F-C97A-4CC5-830E-59FFA4C99293}" destId="{518A839A-FF9F-42D3-80BF-F80DA9BF7D03}" srcOrd="0" destOrd="0" presId="urn:microsoft.com/office/officeart/2008/layout/LinedList"/>
    <dgm:cxn modelId="{4788995E-1690-4C11-8E6F-BFA4744338DA}" type="presParOf" srcId="{F94B154F-C97A-4CC5-830E-59FFA4C99293}" destId="{51D192FB-117E-44E2-A912-4D099B34A406}" srcOrd="1" destOrd="0" presId="urn:microsoft.com/office/officeart/2008/layout/LinedList"/>
    <dgm:cxn modelId="{7C07A1B2-EFF3-408F-B2C3-E767F693F91D}" type="presParOf" srcId="{BFB6E76B-2028-464C-BC60-F0EB748319DA}" destId="{27147603-4BB0-490E-A210-ADBCB9BAB0B5}" srcOrd="4" destOrd="0" presId="urn:microsoft.com/office/officeart/2008/layout/LinedList"/>
    <dgm:cxn modelId="{33C13DDF-10A3-4A09-9D15-984F75BB2153}" type="presParOf" srcId="{BFB6E76B-2028-464C-BC60-F0EB748319DA}" destId="{EFD2E0D3-E003-43B0-9DE9-571434CFBDB6}" srcOrd="5" destOrd="0" presId="urn:microsoft.com/office/officeart/2008/layout/LinedList"/>
    <dgm:cxn modelId="{A124ED5E-925C-49B9-8F36-364DC35FB8F7}" type="presParOf" srcId="{EFD2E0D3-E003-43B0-9DE9-571434CFBDB6}" destId="{DE5D3AD5-16E1-4F6F-BE40-91C70528024A}" srcOrd="0" destOrd="0" presId="urn:microsoft.com/office/officeart/2008/layout/LinedList"/>
    <dgm:cxn modelId="{55F24326-12BE-463D-B4C9-7F19DA74CBDA}" type="presParOf" srcId="{EFD2E0D3-E003-43B0-9DE9-571434CFBDB6}" destId="{C2DF9E7C-E628-4239-9293-98540DBAFF21}" srcOrd="1" destOrd="0" presId="urn:microsoft.com/office/officeart/2008/layout/LinedList"/>
    <dgm:cxn modelId="{30863642-B9F9-4E46-8145-7F32096AD254}" type="presParOf" srcId="{BFB6E76B-2028-464C-BC60-F0EB748319DA}" destId="{D13B64B7-879D-4D77-BACC-917F36BA52A6}" srcOrd="6" destOrd="0" presId="urn:microsoft.com/office/officeart/2008/layout/LinedList"/>
    <dgm:cxn modelId="{24B48BCC-2857-4811-B114-91DF646020A2}" type="presParOf" srcId="{BFB6E76B-2028-464C-BC60-F0EB748319DA}" destId="{F53315B1-8C32-4A09-A61E-9032D58E19EA}" srcOrd="7" destOrd="0" presId="urn:microsoft.com/office/officeart/2008/layout/LinedList"/>
    <dgm:cxn modelId="{17DF40E7-408E-4D2B-837C-B4B50AF1656F}" type="presParOf" srcId="{F53315B1-8C32-4A09-A61E-9032D58E19EA}" destId="{E2C6D81C-F434-4EBB-9458-E9725619B81F}" srcOrd="0" destOrd="0" presId="urn:microsoft.com/office/officeart/2008/layout/LinedList"/>
    <dgm:cxn modelId="{44564B0E-93B8-4D64-99CA-478770CF6D7E}" type="presParOf" srcId="{F53315B1-8C32-4A09-A61E-9032D58E19EA}" destId="{D662BF16-50F8-449D-B995-A1D238955FD8}" srcOrd="1" destOrd="0" presId="urn:microsoft.com/office/officeart/2008/layout/LinedList"/>
    <dgm:cxn modelId="{0B36FF93-F832-4C24-802F-EA91EF23CBC7}" type="presParOf" srcId="{BFB6E76B-2028-464C-BC60-F0EB748319DA}" destId="{4F8C81F1-AE7C-477A-8898-DA275C92EAC1}" srcOrd="8" destOrd="0" presId="urn:microsoft.com/office/officeart/2008/layout/LinedList"/>
    <dgm:cxn modelId="{89D9F2E5-90BF-46AC-B271-73468F4244D7}" type="presParOf" srcId="{BFB6E76B-2028-464C-BC60-F0EB748319DA}" destId="{8474C6C3-8F8D-4939-8F00-DD0F5F8B7C0F}" srcOrd="9" destOrd="0" presId="urn:microsoft.com/office/officeart/2008/layout/LinedList"/>
    <dgm:cxn modelId="{98E9BB43-24A5-4BA7-B496-A2747B4D4F3E}" type="presParOf" srcId="{8474C6C3-8F8D-4939-8F00-DD0F5F8B7C0F}" destId="{6EE5A3F1-AD68-42A3-9803-A73A2402946D}" srcOrd="0" destOrd="0" presId="urn:microsoft.com/office/officeart/2008/layout/LinedList"/>
    <dgm:cxn modelId="{45881E48-6ED7-4317-B6C3-FC6115FD1709}" type="presParOf" srcId="{8474C6C3-8F8D-4939-8F00-DD0F5F8B7C0F}" destId="{156622DB-EC14-488A-B07F-DD6D8DE991E5}" srcOrd="1" destOrd="0" presId="urn:microsoft.com/office/officeart/2008/layout/LinedList"/>
    <dgm:cxn modelId="{DC1F3875-D93D-4105-8CC0-ECEA81E98FEC}" type="presParOf" srcId="{BFB6E76B-2028-464C-BC60-F0EB748319DA}" destId="{5EF9DE78-7D9E-4E80-80B3-A13160E8C728}" srcOrd="10" destOrd="0" presId="urn:microsoft.com/office/officeart/2008/layout/LinedList"/>
    <dgm:cxn modelId="{DA52EB4D-5C30-465B-AD3B-4D1A34162216}" type="presParOf" srcId="{BFB6E76B-2028-464C-BC60-F0EB748319DA}" destId="{E988629F-A893-4DFB-821B-42123F36FE87}" srcOrd="11" destOrd="0" presId="urn:microsoft.com/office/officeart/2008/layout/LinedList"/>
    <dgm:cxn modelId="{4F0F813A-43E1-4156-A5C4-2EF7522AB91D}" type="presParOf" srcId="{E988629F-A893-4DFB-821B-42123F36FE87}" destId="{FCE58038-806E-4019-A5AF-19AF61E4E08E}" srcOrd="0" destOrd="0" presId="urn:microsoft.com/office/officeart/2008/layout/LinedList"/>
    <dgm:cxn modelId="{9DD9715C-C27C-45B3-BA9B-79B31EF4EE0A}" type="presParOf" srcId="{E988629F-A893-4DFB-821B-42123F36FE87}" destId="{5663A005-7FB0-46BF-88C1-CBDB9384A738}" srcOrd="1" destOrd="0" presId="urn:microsoft.com/office/officeart/2008/layout/LinedList"/>
    <dgm:cxn modelId="{AFE04883-DF29-447E-8937-8FBF74455BA1}" type="presParOf" srcId="{BFB6E76B-2028-464C-BC60-F0EB748319DA}" destId="{07C03F1C-5122-47B1-8074-5F1836923D52}" srcOrd="12" destOrd="0" presId="urn:microsoft.com/office/officeart/2008/layout/LinedList"/>
    <dgm:cxn modelId="{1FFAB659-17E1-43F5-9552-4B7157B70B30}" type="presParOf" srcId="{BFB6E76B-2028-464C-BC60-F0EB748319DA}" destId="{A7AF0079-C1B7-401F-890F-9AABA346E2B0}" srcOrd="13" destOrd="0" presId="urn:microsoft.com/office/officeart/2008/layout/LinedList"/>
    <dgm:cxn modelId="{2E658537-CEC0-4AB8-BD20-E449C1954A43}" type="presParOf" srcId="{A7AF0079-C1B7-401F-890F-9AABA346E2B0}" destId="{6C1A54A4-FD4E-4EF6-A180-3E094E103D77}" srcOrd="0" destOrd="0" presId="urn:microsoft.com/office/officeart/2008/layout/LinedList"/>
    <dgm:cxn modelId="{D19AD947-1C45-4C7E-A25F-FAA4CB514E8F}" type="presParOf" srcId="{A7AF0079-C1B7-401F-890F-9AABA346E2B0}" destId="{2702E2D1-3261-4970-B582-FCAD90DD1DFE}" srcOrd="1" destOrd="0" presId="urn:microsoft.com/office/officeart/2008/layout/LinedList"/>
    <dgm:cxn modelId="{4041460F-AAD5-443D-A359-6DA780D49FEA}" type="presParOf" srcId="{BFB6E76B-2028-464C-BC60-F0EB748319DA}" destId="{733CD995-62E2-4AEC-80F0-AFF1452271BE}" srcOrd="14" destOrd="0" presId="urn:microsoft.com/office/officeart/2008/layout/LinedList"/>
    <dgm:cxn modelId="{5CF05306-68B4-40A4-A947-C58FE9BFD65E}" type="presParOf" srcId="{BFB6E76B-2028-464C-BC60-F0EB748319DA}" destId="{C95E96FF-C514-404D-A65B-80A677A03948}" srcOrd="15" destOrd="0" presId="urn:microsoft.com/office/officeart/2008/layout/LinedList"/>
    <dgm:cxn modelId="{DBFD7D90-E1D8-4A66-B679-7926AE83124B}" type="presParOf" srcId="{C95E96FF-C514-404D-A65B-80A677A03948}" destId="{B3D7B8D6-4778-4355-99C0-567BEC10A1F8}" srcOrd="0" destOrd="0" presId="urn:microsoft.com/office/officeart/2008/layout/LinedList"/>
    <dgm:cxn modelId="{8B68B3D8-6DBE-409D-B683-3B80CBD3C7BE}" type="presParOf" srcId="{C95E96FF-C514-404D-A65B-80A677A03948}" destId="{A6EE2472-F585-4E16-BFAE-9B45BCB705D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4580F2-1A4B-4EA7-A186-B66268AEB8B7}" type="doc">
      <dgm:prSet loTypeId="urn:microsoft.com/office/officeart/2008/layout/LinedList" loCatId="list" qsTypeId="urn:microsoft.com/office/officeart/2005/8/quickstyle/simple5" qsCatId="simple" csTypeId="urn:microsoft.com/office/officeart/2005/8/colors/accent5_2" csCatId="accent5"/>
      <dgm:spPr/>
      <dgm:t>
        <a:bodyPr/>
        <a:lstStyle/>
        <a:p>
          <a:endParaRPr lang="en-US"/>
        </a:p>
      </dgm:t>
    </dgm:pt>
    <dgm:pt modelId="{BFBCC535-07EF-4A73-A9C4-518347B30460}">
      <dgm:prSet/>
      <dgm:spPr/>
      <dgm:t>
        <a:bodyPr/>
        <a:lstStyle/>
        <a:p>
          <a:r>
            <a:rPr lang="en-US"/>
            <a:t>ZigBee is cheaper</a:t>
          </a:r>
        </a:p>
      </dgm:t>
    </dgm:pt>
    <dgm:pt modelId="{73A24BD4-9B93-431D-8DCA-C6D25D213A56}" type="parTrans" cxnId="{DFFB4DB5-3133-4498-9D38-EF075133CA08}">
      <dgm:prSet/>
      <dgm:spPr/>
      <dgm:t>
        <a:bodyPr/>
        <a:lstStyle/>
        <a:p>
          <a:endParaRPr lang="en-US"/>
        </a:p>
      </dgm:t>
    </dgm:pt>
    <dgm:pt modelId="{8A11CFFA-76F6-43EF-BCFA-336DD5BF349F}" type="sibTrans" cxnId="{DFFB4DB5-3133-4498-9D38-EF075133CA08}">
      <dgm:prSet/>
      <dgm:spPr/>
      <dgm:t>
        <a:bodyPr/>
        <a:lstStyle/>
        <a:p>
          <a:endParaRPr lang="en-US"/>
        </a:p>
      </dgm:t>
    </dgm:pt>
    <dgm:pt modelId="{DCA86444-5255-4E37-968C-C726A85DD9D7}">
      <dgm:prSet/>
      <dgm:spPr/>
      <dgm:t>
        <a:bodyPr/>
        <a:lstStyle/>
        <a:p>
          <a:r>
            <a:rPr lang="en-US"/>
            <a:t>Z-Wave is more user friendly</a:t>
          </a:r>
        </a:p>
      </dgm:t>
    </dgm:pt>
    <dgm:pt modelId="{4DEB3312-4D37-4426-AFD0-063CAAE8E16B}" type="parTrans" cxnId="{F02D80A1-477B-4CB1-B0A3-CED21312A6DF}">
      <dgm:prSet/>
      <dgm:spPr/>
      <dgm:t>
        <a:bodyPr/>
        <a:lstStyle/>
        <a:p>
          <a:endParaRPr lang="en-US"/>
        </a:p>
      </dgm:t>
    </dgm:pt>
    <dgm:pt modelId="{EF25B703-AFD6-4C63-AA5A-C20D0A362483}" type="sibTrans" cxnId="{F02D80A1-477B-4CB1-B0A3-CED21312A6DF}">
      <dgm:prSet/>
      <dgm:spPr/>
      <dgm:t>
        <a:bodyPr/>
        <a:lstStyle/>
        <a:p>
          <a:endParaRPr lang="en-US"/>
        </a:p>
      </dgm:t>
    </dgm:pt>
    <dgm:pt modelId="{76AB307A-65D4-42C7-979A-14A4446D95DC}">
      <dgm:prSet/>
      <dgm:spPr/>
      <dgm:t>
        <a:bodyPr/>
        <a:lstStyle/>
        <a:p>
          <a:r>
            <a:rPr lang="en-US"/>
            <a:t>Both use AES</a:t>
          </a:r>
        </a:p>
      </dgm:t>
    </dgm:pt>
    <dgm:pt modelId="{D43C66E8-C42E-4523-A6FD-2CDE01B022A6}" type="parTrans" cxnId="{D1FAC619-9EE8-4077-8CAF-889F806AFEB6}">
      <dgm:prSet/>
      <dgm:spPr/>
      <dgm:t>
        <a:bodyPr/>
        <a:lstStyle/>
        <a:p>
          <a:endParaRPr lang="en-US"/>
        </a:p>
      </dgm:t>
    </dgm:pt>
    <dgm:pt modelId="{B16E02CA-2B3C-4014-96D1-8BCBC584BDD5}" type="sibTrans" cxnId="{D1FAC619-9EE8-4077-8CAF-889F806AFEB6}">
      <dgm:prSet/>
      <dgm:spPr/>
      <dgm:t>
        <a:bodyPr/>
        <a:lstStyle/>
        <a:p>
          <a:endParaRPr lang="en-US"/>
        </a:p>
      </dgm:t>
    </dgm:pt>
    <dgm:pt modelId="{ED43BCAF-152D-4B73-9E67-D3DEF8CB52D6}">
      <dgm:prSet/>
      <dgm:spPr/>
      <dgm:t>
        <a:bodyPr/>
        <a:lstStyle/>
        <a:p>
          <a:r>
            <a:rPr lang="en-US"/>
            <a:t>Z-Wave is for residential, ZigBee is for Commercial</a:t>
          </a:r>
        </a:p>
      </dgm:t>
    </dgm:pt>
    <dgm:pt modelId="{71B5B4E2-ED12-4735-90D0-81B38FA15858}" type="parTrans" cxnId="{9D5E1D42-50BE-4D6B-87BA-86D4B2AE39C6}">
      <dgm:prSet/>
      <dgm:spPr/>
      <dgm:t>
        <a:bodyPr/>
        <a:lstStyle/>
        <a:p>
          <a:endParaRPr lang="en-US"/>
        </a:p>
      </dgm:t>
    </dgm:pt>
    <dgm:pt modelId="{2DA2BD71-5941-42EE-92F4-69B6B9EF1F03}" type="sibTrans" cxnId="{9D5E1D42-50BE-4D6B-87BA-86D4B2AE39C6}">
      <dgm:prSet/>
      <dgm:spPr/>
      <dgm:t>
        <a:bodyPr/>
        <a:lstStyle/>
        <a:p>
          <a:endParaRPr lang="en-US"/>
        </a:p>
      </dgm:t>
    </dgm:pt>
    <dgm:pt modelId="{EBE74890-9E09-4058-956E-20C3E350D398}">
      <dgm:prSet/>
      <dgm:spPr/>
      <dgm:t>
        <a:bodyPr/>
        <a:lstStyle/>
        <a:p>
          <a:r>
            <a:rPr lang="en-US"/>
            <a:t>Z-Wave frequency causes less interference</a:t>
          </a:r>
        </a:p>
      </dgm:t>
    </dgm:pt>
    <dgm:pt modelId="{929403C6-17BA-4E7D-A7EF-AFA7EEDB2340}" type="parTrans" cxnId="{4B6ED840-B5D0-4AE7-A684-D63BC3304FB7}">
      <dgm:prSet/>
      <dgm:spPr/>
      <dgm:t>
        <a:bodyPr/>
        <a:lstStyle/>
        <a:p>
          <a:endParaRPr lang="en-US"/>
        </a:p>
      </dgm:t>
    </dgm:pt>
    <dgm:pt modelId="{5FDD287C-814E-4D78-8771-AD3848882C10}" type="sibTrans" cxnId="{4B6ED840-B5D0-4AE7-A684-D63BC3304FB7}">
      <dgm:prSet/>
      <dgm:spPr/>
      <dgm:t>
        <a:bodyPr/>
        <a:lstStyle/>
        <a:p>
          <a:endParaRPr lang="en-US"/>
        </a:p>
      </dgm:t>
    </dgm:pt>
    <dgm:pt modelId="{787890F3-1415-47C7-8A80-FBB77A13697B}" type="pres">
      <dgm:prSet presAssocID="{184580F2-1A4B-4EA7-A186-B66268AEB8B7}" presName="vert0" presStyleCnt="0">
        <dgm:presLayoutVars>
          <dgm:dir/>
          <dgm:animOne val="branch"/>
          <dgm:animLvl val="lvl"/>
        </dgm:presLayoutVars>
      </dgm:prSet>
      <dgm:spPr/>
      <dgm:t>
        <a:bodyPr/>
        <a:lstStyle/>
        <a:p>
          <a:endParaRPr lang="en-US"/>
        </a:p>
      </dgm:t>
    </dgm:pt>
    <dgm:pt modelId="{CB1410A6-0A00-4459-8F67-3BC0402F3C18}" type="pres">
      <dgm:prSet presAssocID="{BFBCC535-07EF-4A73-A9C4-518347B30460}" presName="thickLine" presStyleLbl="alignNode1" presStyleIdx="0" presStyleCnt="5"/>
      <dgm:spPr/>
    </dgm:pt>
    <dgm:pt modelId="{7AD6FC39-E5BD-40FE-B3EE-A541F6811917}" type="pres">
      <dgm:prSet presAssocID="{BFBCC535-07EF-4A73-A9C4-518347B30460}" presName="horz1" presStyleCnt="0"/>
      <dgm:spPr/>
    </dgm:pt>
    <dgm:pt modelId="{132063F2-92BE-419C-9004-10672AE74D44}" type="pres">
      <dgm:prSet presAssocID="{BFBCC535-07EF-4A73-A9C4-518347B30460}" presName="tx1" presStyleLbl="revTx" presStyleIdx="0" presStyleCnt="5"/>
      <dgm:spPr/>
      <dgm:t>
        <a:bodyPr/>
        <a:lstStyle/>
        <a:p>
          <a:endParaRPr lang="en-US"/>
        </a:p>
      </dgm:t>
    </dgm:pt>
    <dgm:pt modelId="{8F96091D-2D37-4CCE-95A0-C0703905E323}" type="pres">
      <dgm:prSet presAssocID="{BFBCC535-07EF-4A73-A9C4-518347B30460}" presName="vert1" presStyleCnt="0"/>
      <dgm:spPr/>
    </dgm:pt>
    <dgm:pt modelId="{08A78FA2-A8D7-48B5-8249-32273DEA4EF5}" type="pres">
      <dgm:prSet presAssocID="{DCA86444-5255-4E37-968C-C726A85DD9D7}" presName="thickLine" presStyleLbl="alignNode1" presStyleIdx="1" presStyleCnt="5"/>
      <dgm:spPr/>
    </dgm:pt>
    <dgm:pt modelId="{4EC8B051-39C1-4CB0-AAD4-E23A64F320F4}" type="pres">
      <dgm:prSet presAssocID="{DCA86444-5255-4E37-968C-C726A85DD9D7}" presName="horz1" presStyleCnt="0"/>
      <dgm:spPr/>
    </dgm:pt>
    <dgm:pt modelId="{47E509A8-45AF-4D2F-8354-4169BE8605CF}" type="pres">
      <dgm:prSet presAssocID="{DCA86444-5255-4E37-968C-C726A85DD9D7}" presName="tx1" presStyleLbl="revTx" presStyleIdx="1" presStyleCnt="5"/>
      <dgm:spPr/>
      <dgm:t>
        <a:bodyPr/>
        <a:lstStyle/>
        <a:p>
          <a:endParaRPr lang="en-US"/>
        </a:p>
      </dgm:t>
    </dgm:pt>
    <dgm:pt modelId="{C05FD2CB-76D4-4AB6-A9D6-9CFF31E9D9D9}" type="pres">
      <dgm:prSet presAssocID="{DCA86444-5255-4E37-968C-C726A85DD9D7}" presName="vert1" presStyleCnt="0"/>
      <dgm:spPr/>
    </dgm:pt>
    <dgm:pt modelId="{BDC839AA-CE01-4344-9B09-7061E96A7710}" type="pres">
      <dgm:prSet presAssocID="{76AB307A-65D4-42C7-979A-14A4446D95DC}" presName="thickLine" presStyleLbl="alignNode1" presStyleIdx="2" presStyleCnt="5"/>
      <dgm:spPr/>
    </dgm:pt>
    <dgm:pt modelId="{3EC010ED-B801-413B-B345-A82870FF2EBA}" type="pres">
      <dgm:prSet presAssocID="{76AB307A-65D4-42C7-979A-14A4446D95DC}" presName="horz1" presStyleCnt="0"/>
      <dgm:spPr/>
    </dgm:pt>
    <dgm:pt modelId="{D463C4F9-A6AA-4F16-9538-E473B3E60509}" type="pres">
      <dgm:prSet presAssocID="{76AB307A-65D4-42C7-979A-14A4446D95DC}" presName="tx1" presStyleLbl="revTx" presStyleIdx="2" presStyleCnt="5"/>
      <dgm:spPr/>
      <dgm:t>
        <a:bodyPr/>
        <a:lstStyle/>
        <a:p>
          <a:endParaRPr lang="en-US"/>
        </a:p>
      </dgm:t>
    </dgm:pt>
    <dgm:pt modelId="{4D10FAF0-0BB2-419E-BDDA-850C652E0033}" type="pres">
      <dgm:prSet presAssocID="{76AB307A-65D4-42C7-979A-14A4446D95DC}" presName="vert1" presStyleCnt="0"/>
      <dgm:spPr/>
    </dgm:pt>
    <dgm:pt modelId="{276FBE83-C1C7-409B-974B-74433B299044}" type="pres">
      <dgm:prSet presAssocID="{ED43BCAF-152D-4B73-9E67-D3DEF8CB52D6}" presName="thickLine" presStyleLbl="alignNode1" presStyleIdx="3" presStyleCnt="5"/>
      <dgm:spPr/>
    </dgm:pt>
    <dgm:pt modelId="{74951898-9B8F-4D28-BB16-F046D1C274D4}" type="pres">
      <dgm:prSet presAssocID="{ED43BCAF-152D-4B73-9E67-D3DEF8CB52D6}" presName="horz1" presStyleCnt="0"/>
      <dgm:spPr/>
    </dgm:pt>
    <dgm:pt modelId="{A6FAAD03-2B93-4018-AA2B-182CB6A3A012}" type="pres">
      <dgm:prSet presAssocID="{ED43BCAF-152D-4B73-9E67-D3DEF8CB52D6}" presName="tx1" presStyleLbl="revTx" presStyleIdx="3" presStyleCnt="5"/>
      <dgm:spPr/>
      <dgm:t>
        <a:bodyPr/>
        <a:lstStyle/>
        <a:p>
          <a:endParaRPr lang="en-US"/>
        </a:p>
      </dgm:t>
    </dgm:pt>
    <dgm:pt modelId="{E5C66FD8-0063-4162-ADAB-B21F1CF4B224}" type="pres">
      <dgm:prSet presAssocID="{ED43BCAF-152D-4B73-9E67-D3DEF8CB52D6}" presName="vert1" presStyleCnt="0"/>
      <dgm:spPr/>
    </dgm:pt>
    <dgm:pt modelId="{1379725A-8817-41D0-9DC7-DC74C053834B}" type="pres">
      <dgm:prSet presAssocID="{EBE74890-9E09-4058-956E-20C3E350D398}" presName="thickLine" presStyleLbl="alignNode1" presStyleIdx="4" presStyleCnt="5"/>
      <dgm:spPr/>
    </dgm:pt>
    <dgm:pt modelId="{4F826C4B-D9AE-4C2C-AA23-57B458910C57}" type="pres">
      <dgm:prSet presAssocID="{EBE74890-9E09-4058-956E-20C3E350D398}" presName="horz1" presStyleCnt="0"/>
      <dgm:spPr/>
    </dgm:pt>
    <dgm:pt modelId="{E18875BC-0E6A-485B-A2C9-44B0F8D1F07F}" type="pres">
      <dgm:prSet presAssocID="{EBE74890-9E09-4058-956E-20C3E350D398}" presName="tx1" presStyleLbl="revTx" presStyleIdx="4" presStyleCnt="5"/>
      <dgm:spPr/>
      <dgm:t>
        <a:bodyPr/>
        <a:lstStyle/>
        <a:p>
          <a:endParaRPr lang="en-US"/>
        </a:p>
      </dgm:t>
    </dgm:pt>
    <dgm:pt modelId="{72AFDF19-B0C6-4336-A5DB-791CBF36BDCA}" type="pres">
      <dgm:prSet presAssocID="{EBE74890-9E09-4058-956E-20C3E350D398}" presName="vert1" presStyleCnt="0"/>
      <dgm:spPr/>
    </dgm:pt>
  </dgm:ptLst>
  <dgm:cxnLst>
    <dgm:cxn modelId="{4620C83C-EDFD-4082-AEDE-730903D6FFFC}" type="presOf" srcId="{76AB307A-65D4-42C7-979A-14A4446D95DC}" destId="{D463C4F9-A6AA-4F16-9538-E473B3E60509}" srcOrd="0" destOrd="0" presId="urn:microsoft.com/office/officeart/2008/layout/LinedList"/>
    <dgm:cxn modelId="{B81765D2-07A6-4379-AF0C-25F13EDC20CD}" type="presOf" srcId="{EBE74890-9E09-4058-956E-20C3E350D398}" destId="{E18875BC-0E6A-485B-A2C9-44B0F8D1F07F}" srcOrd="0" destOrd="0" presId="urn:microsoft.com/office/officeart/2008/layout/LinedList"/>
    <dgm:cxn modelId="{8C6251AD-5C8E-450E-A7F4-0A4DFE9EBFAC}" type="presOf" srcId="{BFBCC535-07EF-4A73-A9C4-518347B30460}" destId="{132063F2-92BE-419C-9004-10672AE74D44}" srcOrd="0" destOrd="0" presId="urn:microsoft.com/office/officeart/2008/layout/LinedList"/>
    <dgm:cxn modelId="{F02D80A1-477B-4CB1-B0A3-CED21312A6DF}" srcId="{184580F2-1A4B-4EA7-A186-B66268AEB8B7}" destId="{DCA86444-5255-4E37-968C-C726A85DD9D7}" srcOrd="1" destOrd="0" parTransId="{4DEB3312-4D37-4426-AFD0-063CAAE8E16B}" sibTransId="{EF25B703-AFD6-4C63-AA5A-C20D0A362483}"/>
    <dgm:cxn modelId="{DFFB4DB5-3133-4498-9D38-EF075133CA08}" srcId="{184580F2-1A4B-4EA7-A186-B66268AEB8B7}" destId="{BFBCC535-07EF-4A73-A9C4-518347B30460}" srcOrd="0" destOrd="0" parTransId="{73A24BD4-9B93-431D-8DCA-C6D25D213A56}" sibTransId="{8A11CFFA-76F6-43EF-BCFA-336DD5BF349F}"/>
    <dgm:cxn modelId="{EA0C4A9A-9963-4E12-ACEA-1DF0737D2537}" type="presOf" srcId="{184580F2-1A4B-4EA7-A186-B66268AEB8B7}" destId="{787890F3-1415-47C7-8A80-FBB77A13697B}" srcOrd="0" destOrd="0" presId="urn:microsoft.com/office/officeart/2008/layout/LinedList"/>
    <dgm:cxn modelId="{9D5E1D42-50BE-4D6B-87BA-86D4B2AE39C6}" srcId="{184580F2-1A4B-4EA7-A186-B66268AEB8B7}" destId="{ED43BCAF-152D-4B73-9E67-D3DEF8CB52D6}" srcOrd="3" destOrd="0" parTransId="{71B5B4E2-ED12-4735-90D0-81B38FA15858}" sibTransId="{2DA2BD71-5941-42EE-92F4-69B6B9EF1F03}"/>
    <dgm:cxn modelId="{4B6ED840-B5D0-4AE7-A684-D63BC3304FB7}" srcId="{184580F2-1A4B-4EA7-A186-B66268AEB8B7}" destId="{EBE74890-9E09-4058-956E-20C3E350D398}" srcOrd="4" destOrd="0" parTransId="{929403C6-17BA-4E7D-A7EF-AFA7EEDB2340}" sibTransId="{5FDD287C-814E-4D78-8771-AD3848882C10}"/>
    <dgm:cxn modelId="{D1FAC619-9EE8-4077-8CAF-889F806AFEB6}" srcId="{184580F2-1A4B-4EA7-A186-B66268AEB8B7}" destId="{76AB307A-65D4-42C7-979A-14A4446D95DC}" srcOrd="2" destOrd="0" parTransId="{D43C66E8-C42E-4523-A6FD-2CDE01B022A6}" sibTransId="{B16E02CA-2B3C-4014-96D1-8BCBC584BDD5}"/>
    <dgm:cxn modelId="{A8A99D9D-D56B-4EFC-B2FA-F58B3762F84F}" type="presOf" srcId="{ED43BCAF-152D-4B73-9E67-D3DEF8CB52D6}" destId="{A6FAAD03-2B93-4018-AA2B-182CB6A3A012}" srcOrd="0" destOrd="0" presId="urn:microsoft.com/office/officeart/2008/layout/LinedList"/>
    <dgm:cxn modelId="{92956E0D-C7FD-40E8-ADBF-7A04BB9FC60C}" type="presOf" srcId="{DCA86444-5255-4E37-968C-C726A85DD9D7}" destId="{47E509A8-45AF-4D2F-8354-4169BE8605CF}" srcOrd="0" destOrd="0" presId="urn:microsoft.com/office/officeart/2008/layout/LinedList"/>
    <dgm:cxn modelId="{20AB2709-FA28-44E9-9BD8-F875F31E740C}" type="presParOf" srcId="{787890F3-1415-47C7-8A80-FBB77A13697B}" destId="{CB1410A6-0A00-4459-8F67-3BC0402F3C18}" srcOrd="0" destOrd="0" presId="urn:microsoft.com/office/officeart/2008/layout/LinedList"/>
    <dgm:cxn modelId="{BDC94FF6-A167-40BF-B85C-B49753C26D00}" type="presParOf" srcId="{787890F3-1415-47C7-8A80-FBB77A13697B}" destId="{7AD6FC39-E5BD-40FE-B3EE-A541F6811917}" srcOrd="1" destOrd="0" presId="urn:microsoft.com/office/officeart/2008/layout/LinedList"/>
    <dgm:cxn modelId="{D4AC9541-9D1D-447C-8B6B-6706F2DDC33F}" type="presParOf" srcId="{7AD6FC39-E5BD-40FE-B3EE-A541F6811917}" destId="{132063F2-92BE-419C-9004-10672AE74D44}" srcOrd="0" destOrd="0" presId="urn:microsoft.com/office/officeart/2008/layout/LinedList"/>
    <dgm:cxn modelId="{63B00228-26A3-4EB3-A9F6-65673F44CE9A}" type="presParOf" srcId="{7AD6FC39-E5BD-40FE-B3EE-A541F6811917}" destId="{8F96091D-2D37-4CCE-95A0-C0703905E323}" srcOrd="1" destOrd="0" presId="urn:microsoft.com/office/officeart/2008/layout/LinedList"/>
    <dgm:cxn modelId="{9C74BFC8-4BFF-4E0F-A6A0-11BC8F259B5F}" type="presParOf" srcId="{787890F3-1415-47C7-8A80-FBB77A13697B}" destId="{08A78FA2-A8D7-48B5-8249-32273DEA4EF5}" srcOrd="2" destOrd="0" presId="urn:microsoft.com/office/officeart/2008/layout/LinedList"/>
    <dgm:cxn modelId="{2D498286-EBDB-4EF3-A893-E5F86FDAD8A4}" type="presParOf" srcId="{787890F3-1415-47C7-8A80-FBB77A13697B}" destId="{4EC8B051-39C1-4CB0-AAD4-E23A64F320F4}" srcOrd="3" destOrd="0" presId="urn:microsoft.com/office/officeart/2008/layout/LinedList"/>
    <dgm:cxn modelId="{B6FBC53D-8AF1-4F0E-B8ED-13B577D9B417}" type="presParOf" srcId="{4EC8B051-39C1-4CB0-AAD4-E23A64F320F4}" destId="{47E509A8-45AF-4D2F-8354-4169BE8605CF}" srcOrd="0" destOrd="0" presId="urn:microsoft.com/office/officeart/2008/layout/LinedList"/>
    <dgm:cxn modelId="{6A428DE1-3A8A-48CB-A77E-2E400CDC3DE7}" type="presParOf" srcId="{4EC8B051-39C1-4CB0-AAD4-E23A64F320F4}" destId="{C05FD2CB-76D4-4AB6-A9D6-9CFF31E9D9D9}" srcOrd="1" destOrd="0" presId="urn:microsoft.com/office/officeart/2008/layout/LinedList"/>
    <dgm:cxn modelId="{6625088F-508C-4D13-B85D-F5C8C0379366}" type="presParOf" srcId="{787890F3-1415-47C7-8A80-FBB77A13697B}" destId="{BDC839AA-CE01-4344-9B09-7061E96A7710}" srcOrd="4" destOrd="0" presId="urn:microsoft.com/office/officeart/2008/layout/LinedList"/>
    <dgm:cxn modelId="{31EF6482-8DC2-4E63-9A54-78A1708CF746}" type="presParOf" srcId="{787890F3-1415-47C7-8A80-FBB77A13697B}" destId="{3EC010ED-B801-413B-B345-A82870FF2EBA}" srcOrd="5" destOrd="0" presId="urn:microsoft.com/office/officeart/2008/layout/LinedList"/>
    <dgm:cxn modelId="{48A76B1B-1822-435B-BC3B-00FA945050CC}" type="presParOf" srcId="{3EC010ED-B801-413B-B345-A82870FF2EBA}" destId="{D463C4F9-A6AA-4F16-9538-E473B3E60509}" srcOrd="0" destOrd="0" presId="urn:microsoft.com/office/officeart/2008/layout/LinedList"/>
    <dgm:cxn modelId="{7F5B0DA6-FB77-4145-95BF-4D1BB497AB69}" type="presParOf" srcId="{3EC010ED-B801-413B-B345-A82870FF2EBA}" destId="{4D10FAF0-0BB2-419E-BDDA-850C652E0033}" srcOrd="1" destOrd="0" presId="urn:microsoft.com/office/officeart/2008/layout/LinedList"/>
    <dgm:cxn modelId="{BAEE6701-997E-4499-AF69-02CEB7758003}" type="presParOf" srcId="{787890F3-1415-47C7-8A80-FBB77A13697B}" destId="{276FBE83-C1C7-409B-974B-74433B299044}" srcOrd="6" destOrd="0" presId="urn:microsoft.com/office/officeart/2008/layout/LinedList"/>
    <dgm:cxn modelId="{A9782C2B-4884-4A90-B328-FEE0DA936F45}" type="presParOf" srcId="{787890F3-1415-47C7-8A80-FBB77A13697B}" destId="{74951898-9B8F-4D28-BB16-F046D1C274D4}" srcOrd="7" destOrd="0" presId="urn:microsoft.com/office/officeart/2008/layout/LinedList"/>
    <dgm:cxn modelId="{A9DB7BA6-F413-4D0F-9CA8-A92D9A5E5FBD}" type="presParOf" srcId="{74951898-9B8F-4D28-BB16-F046D1C274D4}" destId="{A6FAAD03-2B93-4018-AA2B-182CB6A3A012}" srcOrd="0" destOrd="0" presId="urn:microsoft.com/office/officeart/2008/layout/LinedList"/>
    <dgm:cxn modelId="{1473B493-046B-4B67-B6F2-2FEBA07E23A3}" type="presParOf" srcId="{74951898-9B8F-4D28-BB16-F046D1C274D4}" destId="{E5C66FD8-0063-4162-ADAB-B21F1CF4B224}" srcOrd="1" destOrd="0" presId="urn:microsoft.com/office/officeart/2008/layout/LinedList"/>
    <dgm:cxn modelId="{6E7F1E96-8CD9-400B-BD35-3BB8B9FA5116}" type="presParOf" srcId="{787890F3-1415-47C7-8A80-FBB77A13697B}" destId="{1379725A-8817-41D0-9DC7-DC74C053834B}" srcOrd="8" destOrd="0" presId="urn:microsoft.com/office/officeart/2008/layout/LinedList"/>
    <dgm:cxn modelId="{E3A95DB9-86C3-416A-89F7-2F86DFE4BF81}" type="presParOf" srcId="{787890F3-1415-47C7-8A80-FBB77A13697B}" destId="{4F826C4B-D9AE-4C2C-AA23-57B458910C57}" srcOrd="9" destOrd="0" presId="urn:microsoft.com/office/officeart/2008/layout/LinedList"/>
    <dgm:cxn modelId="{4A858E5A-5FCB-49CA-AA22-8CAAD7FF514B}" type="presParOf" srcId="{4F826C4B-D9AE-4C2C-AA23-57B458910C57}" destId="{E18875BC-0E6A-485B-A2C9-44B0F8D1F07F}" srcOrd="0" destOrd="0" presId="urn:microsoft.com/office/officeart/2008/layout/LinedList"/>
    <dgm:cxn modelId="{D1B6C0BF-08A6-4BD1-B38D-6991BD3BA19E}" type="presParOf" srcId="{4F826C4B-D9AE-4C2C-AA23-57B458910C57}" destId="{72AFDF19-B0C6-4336-A5DB-791CBF36BDC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0BCB77-7BA1-4094-9090-08AF06FCC800}" type="doc">
      <dgm:prSet loTypeId="urn:microsoft.com/office/officeart/2008/layout/LinedList" loCatId="list" qsTypeId="urn:microsoft.com/office/officeart/2005/8/quickstyle/simple1" qsCatId="simple" csTypeId="urn:microsoft.com/office/officeart/2005/8/colors/accent6_1" csCatId="accent6"/>
      <dgm:spPr/>
      <dgm:t>
        <a:bodyPr/>
        <a:lstStyle/>
        <a:p>
          <a:endParaRPr lang="en-US"/>
        </a:p>
      </dgm:t>
    </dgm:pt>
    <dgm:pt modelId="{102574A4-7440-4C53-B3B2-5A27A48754F2}">
      <dgm:prSet/>
      <dgm:spPr/>
      <dgm:t>
        <a:bodyPr/>
        <a:lstStyle/>
        <a:p>
          <a:r>
            <a:rPr lang="en-US"/>
            <a:t>Z-Wave Protocol</a:t>
          </a:r>
        </a:p>
      </dgm:t>
    </dgm:pt>
    <dgm:pt modelId="{DD79F2FD-9511-4E38-AD27-49CE29981746}" type="parTrans" cxnId="{C1F334E5-C17D-4902-8919-BB33F9091C35}">
      <dgm:prSet/>
      <dgm:spPr/>
      <dgm:t>
        <a:bodyPr/>
        <a:lstStyle/>
        <a:p>
          <a:endParaRPr lang="en-US"/>
        </a:p>
      </dgm:t>
    </dgm:pt>
    <dgm:pt modelId="{83A24B7B-551B-4476-BBF9-0AFC639A1F19}" type="sibTrans" cxnId="{C1F334E5-C17D-4902-8919-BB33F9091C35}">
      <dgm:prSet/>
      <dgm:spPr/>
      <dgm:t>
        <a:bodyPr/>
        <a:lstStyle/>
        <a:p>
          <a:endParaRPr lang="en-US"/>
        </a:p>
      </dgm:t>
    </dgm:pt>
    <dgm:pt modelId="{12F24890-CAAA-44F3-99E1-6D46F97D8E7E}">
      <dgm:prSet/>
      <dgm:spPr/>
      <dgm:t>
        <a:bodyPr/>
        <a:lstStyle/>
        <a:p>
          <a:r>
            <a:rPr lang="en-US"/>
            <a:t>Raspberry Pi 3 Model B</a:t>
          </a:r>
        </a:p>
      </dgm:t>
    </dgm:pt>
    <dgm:pt modelId="{85F327B9-1575-44C9-BA23-8A75A3366581}" type="parTrans" cxnId="{AF524B74-CB7A-4141-A7F7-35F970AA7207}">
      <dgm:prSet/>
      <dgm:spPr/>
      <dgm:t>
        <a:bodyPr/>
        <a:lstStyle/>
        <a:p>
          <a:endParaRPr lang="en-US"/>
        </a:p>
      </dgm:t>
    </dgm:pt>
    <dgm:pt modelId="{8253017F-18C8-48D3-ADB9-A25BED5A4E79}" type="sibTrans" cxnId="{AF524B74-CB7A-4141-A7F7-35F970AA7207}">
      <dgm:prSet/>
      <dgm:spPr/>
      <dgm:t>
        <a:bodyPr/>
        <a:lstStyle/>
        <a:p>
          <a:endParaRPr lang="en-US"/>
        </a:p>
      </dgm:t>
    </dgm:pt>
    <dgm:pt modelId="{F2FA0412-E698-4529-B314-A9B0E3C85028}">
      <dgm:prSet/>
      <dgm:spPr/>
      <dgm:t>
        <a:bodyPr/>
        <a:lstStyle/>
        <a:p>
          <a:r>
            <a:rPr lang="en-US"/>
            <a:t>Z-Wave Sensors</a:t>
          </a:r>
        </a:p>
      </dgm:t>
    </dgm:pt>
    <dgm:pt modelId="{BC152F9A-B236-4DF1-9124-DA9AB3681481}" type="parTrans" cxnId="{8AC6A67A-14C4-4B6D-83E5-D73BC69A4949}">
      <dgm:prSet/>
      <dgm:spPr/>
      <dgm:t>
        <a:bodyPr/>
        <a:lstStyle/>
        <a:p>
          <a:endParaRPr lang="en-US"/>
        </a:p>
      </dgm:t>
    </dgm:pt>
    <dgm:pt modelId="{DF7D7162-B136-4E40-ACDB-B46CDE6AECF5}" type="sibTrans" cxnId="{8AC6A67A-14C4-4B6D-83E5-D73BC69A4949}">
      <dgm:prSet/>
      <dgm:spPr/>
      <dgm:t>
        <a:bodyPr/>
        <a:lstStyle/>
        <a:p>
          <a:endParaRPr lang="en-US"/>
        </a:p>
      </dgm:t>
    </dgm:pt>
    <dgm:pt modelId="{5A5E6C54-01CE-4D92-9A38-342B42C07972}">
      <dgm:prSet/>
      <dgm:spPr/>
      <dgm:t>
        <a:bodyPr/>
        <a:lstStyle/>
        <a:p>
          <a:r>
            <a:rPr lang="en-US"/>
            <a:t>Raspbian Operating System</a:t>
          </a:r>
        </a:p>
      </dgm:t>
    </dgm:pt>
    <dgm:pt modelId="{B1FD5494-A6B4-46E8-AAF6-12043E15EEAC}" type="parTrans" cxnId="{B2F33146-EA3B-40EE-8E83-A31F3094B13D}">
      <dgm:prSet/>
      <dgm:spPr/>
      <dgm:t>
        <a:bodyPr/>
        <a:lstStyle/>
        <a:p>
          <a:endParaRPr lang="en-US"/>
        </a:p>
      </dgm:t>
    </dgm:pt>
    <dgm:pt modelId="{261B3D75-A84F-4EA7-BCA4-C4AA6AE6A6D4}" type="sibTrans" cxnId="{B2F33146-EA3B-40EE-8E83-A31F3094B13D}">
      <dgm:prSet/>
      <dgm:spPr/>
      <dgm:t>
        <a:bodyPr/>
        <a:lstStyle/>
        <a:p>
          <a:endParaRPr lang="en-US"/>
        </a:p>
      </dgm:t>
    </dgm:pt>
    <dgm:pt modelId="{8256A7C5-1B00-4639-BDB9-7B71B1EB5E55}">
      <dgm:prSet/>
      <dgm:spPr/>
      <dgm:t>
        <a:bodyPr/>
        <a:lstStyle/>
        <a:p>
          <a:r>
            <a:rPr lang="en-US"/>
            <a:t>Home Assistant</a:t>
          </a:r>
        </a:p>
      </dgm:t>
    </dgm:pt>
    <dgm:pt modelId="{F65946E0-F7AE-4CA1-98F9-BCFF0C98D7DD}" type="parTrans" cxnId="{8955FAD4-6223-4F84-8C02-0A4FD0DE8F7B}">
      <dgm:prSet/>
      <dgm:spPr/>
      <dgm:t>
        <a:bodyPr/>
        <a:lstStyle/>
        <a:p>
          <a:endParaRPr lang="en-US"/>
        </a:p>
      </dgm:t>
    </dgm:pt>
    <dgm:pt modelId="{9FF26EFF-6AAE-4EAF-9332-340FCAB315BE}" type="sibTrans" cxnId="{8955FAD4-6223-4F84-8C02-0A4FD0DE8F7B}">
      <dgm:prSet/>
      <dgm:spPr/>
      <dgm:t>
        <a:bodyPr/>
        <a:lstStyle/>
        <a:p>
          <a:endParaRPr lang="en-US"/>
        </a:p>
      </dgm:t>
    </dgm:pt>
    <dgm:pt modelId="{8F62A1FD-499F-44C2-8316-5C3D055A0BC5}">
      <dgm:prSet/>
      <dgm:spPr/>
      <dgm:t>
        <a:bodyPr/>
        <a:lstStyle/>
        <a:p>
          <a:r>
            <a:rPr lang="en-US"/>
            <a:t>Duck DNS</a:t>
          </a:r>
        </a:p>
      </dgm:t>
    </dgm:pt>
    <dgm:pt modelId="{A99AA915-979F-42E4-95A4-5BB9BBD99ABB}" type="parTrans" cxnId="{B54791FC-F335-4543-BA57-AFCF631FC931}">
      <dgm:prSet/>
      <dgm:spPr/>
      <dgm:t>
        <a:bodyPr/>
        <a:lstStyle/>
        <a:p>
          <a:endParaRPr lang="en-US"/>
        </a:p>
      </dgm:t>
    </dgm:pt>
    <dgm:pt modelId="{9BC578F3-E1A0-49B0-8C91-B796327768B9}" type="sibTrans" cxnId="{B54791FC-F335-4543-BA57-AFCF631FC931}">
      <dgm:prSet/>
      <dgm:spPr/>
      <dgm:t>
        <a:bodyPr/>
        <a:lstStyle/>
        <a:p>
          <a:endParaRPr lang="en-US"/>
        </a:p>
      </dgm:t>
    </dgm:pt>
    <dgm:pt modelId="{B7232DDF-5E16-46ED-8D11-81E1849BD78F}">
      <dgm:prSet/>
      <dgm:spPr/>
      <dgm:t>
        <a:bodyPr/>
        <a:lstStyle/>
        <a:p>
          <a:r>
            <a:rPr lang="en-US"/>
            <a:t>Jitsi Meet</a:t>
          </a:r>
        </a:p>
      </dgm:t>
    </dgm:pt>
    <dgm:pt modelId="{2B742837-82A6-46B1-810A-1C69E87746CC}" type="parTrans" cxnId="{8E2EA3EB-B2B1-4C43-9E64-E156433DD37C}">
      <dgm:prSet/>
      <dgm:spPr/>
      <dgm:t>
        <a:bodyPr/>
        <a:lstStyle/>
        <a:p>
          <a:endParaRPr lang="en-US"/>
        </a:p>
      </dgm:t>
    </dgm:pt>
    <dgm:pt modelId="{1E5F91E3-4FA2-4D65-8B58-C07AC8AD6772}" type="sibTrans" cxnId="{8E2EA3EB-B2B1-4C43-9E64-E156433DD37C}">
      <dgm:prSet/>
      <dgm:spPr/>
      <dgm:t>
        <a:bodyPr/>
        <a:lstStyle/>
        <a:p>
          <a:endParaRPr lang="en-US"/>
        </a:p>
      </dgm:t>
    </dgm:pt>
    <dgm:pt modelId="{638C9B41-28D1-4DD4-9090-D71C07452636}" type="pres">
      <dgm:prSet presAssocID="{200BCB77-7BA1-4094-9090-08AF06FCC800}" presName="vert0" presStyleCnt="0">
        <dgm:presLayoutVars>
          <dgm:dir/>
          <dgm:animOne val="branch"/>
          <dgm:animLvl val="lvl"/>
        </dgm:presLayoutVars>
      </dgm:prSet>
      <dgm:spPr/>
      <dgm:t>
        <a:bodyPr/>
        <a:lstStyle/>
        <a:p>
          <a:endParaRPr lang="en-US"/>
        </a:p>
      </dgm:t>
    </dgm:pt>
    <dgm:pt modelId="{38E15F62-BAE0-4CE7-9F34-3320458AB49F}" type="pres">
      <dgm:prSet presAssocID="{102574A4-7440-4C53-B3B2-5A27A48754F2}" presName="thickLine" presStyleLbl="alignNode1" presStyleIdx="0" presStyleCnt="7"/>
      <dgm:spPr/>
    </dgm:pt>
    <dgm:pt modelId="{E47FDC4D-7497-4344-9A3B-9A187D41E90E}" type="pres">
      <dgm:prSet presAssocID="{102574A4-7440-4C53-B3B2-5A27A48754F2}" presName="horz1" presStyleCnt="0"/>
      <dgm:spPr/>
    </dgm:pt>
    <dgm:pt modelId="{126EAB8A-07CE-46A8-B662-066FE8C8FBF5}" type="pres">
      <dgm:prSet presAssocID="{102574A4-7440-4C53-B3B2-5A27A48754F2}" presName="tx1" presStyleLbl="revTx" presStyleIdx="0" presStyleCnt="7"/>
      <dgm:spPr/>
      <dgm:t>
        <a:bodyPr/>
        <a:lstStyle/>
        <a:p>
          <a:endParaRPr lang="en-US"/>
        </a:p>
      </dgm:t>
    </dgm:pt>
    <dgm:pt modelId="{4C94F7C3-13B4-4760-A4D1-63BD0855E305}" type="pres">
      <dgm:prSet presAssocID="{102574A4-7440-4C53-B3B2-5A27A48754F2}" presName="vert1" presStyleCnt="0"/>
      <dgm:spPr/>
    </dgm:pt>
    <dgm:pt modelId="{7EAB8355-CED9-44E8-8180-16AF466D6D00}" type="pres">
      <dgm:prSet presAssocID="{12F24890-CAAA-44F3-99E1-6D46F97D8E7E}" presName="thickLine" presStyleLbl="alignNode1" presStyleIdx="1" presStyleCnt="7"/>
      <dgm:spPr/>
    </dgm:pt>
    <dgm:pt modelId="{3D567CAE-4405-4F47-A358-FFB0643CFA2F}" type="pres">
      <dgm:prSet presAssocID="{12F24890-CAAA-44F3-99E1-6D46F97D8E7E}" presName="horz1" presStyleCnt="0"/>
      <dgm:spPr/>
    </dgm:pt>
    <dgm:pt modelId="{18FE07AC-916A-41CB-9220-E7F21828DA60}" type="pres">
      <dgm:prSet presAssocID="{12F24890-CAAA-44F3-99E1-6D46F97D8E7E}" presName="tx1" presStyleLbl="revTx" presStyleIdx="1" presStyleCnt="7"/>
      <dgm:spPr/>
      <dgm:t>
        <a:bodyPr/>
        <a:lstStyle/>
        <a:p>
          <a:endParaRPr lang="en-US"/>
        </a:p>
      </dgm:t>
    </dgm:pt>
    <dgm:pt modelId="{59A064EF-B583-42D5-9BA8-F5E283C6F5EA}" type="pres">
      <dgm:prSet presAssocID="{12F24890-CAAA-44F3-99E1-6D46F97D8E7E}" presName="vert1" presStyleCnt="0"/>
      <dgm:spPr/>
    </dgm:pt>
    <dgm:pt modelId="{230390BA-526C-4984-B587-E4FEF5E5FD6C}" type="pres">
      <dgm:prSet presAssocID="{F2FA0412-E698-4529-B314-A9B0E3C85028}" presName="thickLine" presStyleLbl="alignNode1" presStyleIdx="2" presStyleCnt="7"/>
      <dgm:spPr/>
    </dgm:pt>
    <dgm:pt modelId="{D0BEADD9-995E-422A-B527-F9057469D109}" type="pres">
      <dgm:prSet presAssocID="{F2FA0412-E698-4529-B314-A9B0E3C85028}" presName="horz1" presStyleCnt="0"/>
      <dgm:spPr/>
    </dgm:pt>
    <dgm:pt modelId="{7253C5E1-DE73-40DA-ADBE-5AFCE9ED83CE}" type="pres">
      <dgm:prSet presAssocID="{F2FA0412-E698-4529-B314-A9B0E3C85028}" presName="tx1" presStyleLbl="revTx" presStyleIdx="2" presStyleCnt="7"/>
      <dgm:spPr/>
      <dgm:t>
        <a:bodyPr/>
        <a:lstStyle/>
        <a:p>
          <a:endParaRPr lang="en-US"/>
        </a:p>
      </dgm:t>
    </dgm:pt>
    <dgm:pt modelId="{DAFD77EF-DC0F-4901-A9C4-FFD10A6082FA}" type="pres">
      <dgm:prSet presAssocID="{F2FA0412-E698-4529-B314-A9B0E3C85028}" presName="vert1" presStyleCnt="0"/>
      <dgm:spPr/>
    </dgm:pt>
    <dgm:pt modelId="{10AABC1A-FB31-4DD8-A6FA-C0A145F7E0DA}" type="pres">
      <dgm:prSet presAssocID="{5A5E6C54-01CE-4D92-9A38-342B42C07972}" presName="thickLine" presStyleLbl="alignNode1" presStyleIdx="3" presStyleCnt="7"/>
      <dgm:spPr/>
    </dgm:pt>
    <dgm:pt modelId="{99FB2ADC-981B-48D0-A65A-8855DB9033C6}" type="pres">
      <dgm:prSet presAssocID="{5A5E6C54-01CE-4D92-9A38-342B42C07972}" presName="horz1" presStyleCnt="0"/>
      <dgm:spPr/>
    </dgm:pt>
    <dgm:pt modelId="{D348C48F-0867-476C-878F-598D055F4585}" type="pres">
      <dgm:prSet presAssocID="{5A5E6C54-01CE-4D92-9A38-342B42C07972}" presName="tx1" presStyleLbl="revTx" presStyleIdx="3" presStyleCnt="7"/>
      <dgm:spPr/>
      <dgm:t>
        <a:bodyPr/>
        <a:lstStyle/>
        <a:p>
          <a:endParaRPr lang="en-US"/>
        </a:p>
      </dgm:t>
    </dgm:pt>
    <dgm:pt modelId="{74EA95F5-BA3F-426B-88EE-3E98A6004E00}" type="pres">
      <dgm:prSet presAssocID="{5A5E6C54-01CE-4D92-9A38-342B42C07972}" presName="vert1" presStyleCnt="0"/>
      <dgm:spPr/>
    </dgm:pt>
    <dgm:pt modelId="{28EBC415-9B55-4D62-8E48-85A67A715166}" type="pres">
      <dgm:prSet presAssocID="{8256A7C5-1B00-4639-BDB9-7B71B1EB5E55}" presName="thickLine" presStyleLbl="alignNode1" presStyleIdx="4" presStyleCnt="7"/>
      <dgm:spPr/>
    </dgm:pt>
    <dgm:pt modelId="{396624BD-F284-4D82-84ED-DB5E52BA5D05}" type="pres">
      <dgm:prSet presAssocID="{8256A7C5-1B00-4639-BDB9-7B71B1EB5E55}" presName="horz1" presStyleCnt="0"/>
      <dgm:spPr/>
    </dgm:pt>
    <dgm:pt modelId="{DE6C7CD2-3B25-426E-A4D9-EEAFD4F327DF}" type="pres">
      <dgm:prSet presAssocID="{8256A7C5-1B00-4639-BDB9-7B71B1EB5E55}" presName="tx1" presStyleLbl="revTx" presStyleIdx="4" presStyleCnt="7"/>
      <dgm:spPr/>
      <dgm:t>
        <a:bodyPr/>
        <a:lstStyle/>
        <a:p>
          <a:endParaRPr lang="en-US"/>
        </a:p>
      </dgm:t>
    </dgm:pt>
    <dgm:pt modelId="{E44B1D72-F686-4831-AE90-1F1BD5129258}" type="pres">
      <dgm:prSet presAssocID="{8256A7C5-1B00-4639-BDB9-7B71B1EB5E55}" presName="vert1" presStyleCnt="0"/>
      <dgm:spPr/>
    </dgm:pt>
    <dgm:pt modelId="{3F681793-B530-48F2-A7CC-5959C2FE2AA9}" type="pres">
      <dgm:prSet presAssocID="{8F62A1FD-499F-44C2-8316-5C3D055A0BC5}" presName="thickLine" presStyleLbl="alignNode1" presStyleIdx="5" presStyleCnt="7"/>
      <dgm:spPr/>
    </dgm:pt>
    <dgm:pt modelId="{42AD28A9-2754-45BF-BA3C-4F7660FA86CD}" type="pres">
      <dgm:prSet presAssocID="{8F62A1FD-499F-44C2-8316-5C3D055A0BC5}" presName="horz1" presStyleCnt="0"/>
      <dgm:spPr/>
    </dgm:pt>
    <dgm:pt modelId="{52EF44FC-5FDD-45C1-9E04-40836F39C73D}" type="pres">
      <dgm:prSet presAssocID="{8F62A1FD-499F-44C2-8316-5C3D055A0BC5}" presName="tx1" presStyleLbl="revTx" presStyleIdx="5" presStyleCnt="7"/>
      <dgm:spPr/>
      <dgm:t>
        <a:bodyPr/>
        <a:lstStyle/>
        <a:p>
          <a:endParaRPr lang="en-US"/>
        </a:p>
      </dgm:t>
    </dgm:pt>
    <dgm:pt modelId="{7F1B74A8-0470-424C-8EDC-6DE00EC2A184}" type="pres">
      <dgm:prSet presAssocID="{8F62A1FD-499F-44C2-8316-5C3D055A0BC5}" presName="vert1" presStyleCnt="0"/>
      <dgm:spPr/>
    </dgm:pt>
    <dgm:pt modelId="{F554E22F-F0BD-4EA1-AB42-F35187766CBD}" type="pres">
      <dgm:prSet presAssocID="{B7232DDF-5E16-46ED-8D11-81E1849BD78F}" presName="thickLine" presStyleLbl="alignNode1" presStyleIdx="6" presStyleCnt="7"/>
      <dgm:spPr/>
    </dgm:pt>
    <dgm:pt modelId="{DD41C840-66E6-4694-8488-EB388F32CB37}" type="pres">
      <dgm:prSet presAssocID="{B7232DDF-5E16-46ED-8D11-81E1849BD78F}" presName="horz1" presStyleCnt="0"/>
      <dgm:spPr/>
    </dgm:pt>
    <dgm:pt modelId="{A351FBA6-6932-49EE-811C-EB81CC311654}" type="pres">
      <dgm:prSet presAssocID="{B7232DDF-5E16-46ED-8D11-81E1849BD78F}" presName="tx1" presStyleLbl="revTx" presStyleIdx="6" presStyleCnt="7"/>
      <dgm:spPr/>
      <dgm:t>
        <a:bodyPr/>
        <a:lstStyle/>
        <a:p>
          <a:endParaRPr lang="en-US"/>
        </a:p>
      </dgm:t>
    </dgm:pt>
    <dgm:pt modelId="{CFBD2E65-7126-4E9D-B7E5-1D1484BA4031}" type="pres">
      <dgm:prSet presAssocID="{B7232DDF-5E16-46ED-8D11-81E1849BD78F}" presName="vert1" presStyleCnt="0"/>
      <dgm:spPr/>
    </dgm:pt>
  </dgm:ptLst>
  <dgm:cxnLst>
    <dgm:cxn modelId="{AF524B74-CB7A-4141-A7F7-35F970AA7207}" srcId="{200BCB77-7BA1-4094-9090-08AF06FCC800}" destId="{12F24890-CAAA-44F3-99E1-6D46F97D8E7E}" srcOrd="1" destOrd="0" parTransId="{85F327B9-1575-44C9-BA23-8A75A3366581}" sibTransId="{8253017F-18C8-48D3-ADB9-A25BED5A4E79}"/>
    <dgm:cxn modelId="{8E2EA3EB-B2B1-4C43-9E64-E156433DD37C}" srcId="{200BCB77-7BA1-4094-9090-08AF06FCC800}" destId="{B7232DDF-5E16-46ED-8D11-81E1849BD78F}" srcOrd="6" destOrd="0" parTransId="{2B742837-82A6-46B1-810A-1C69E87746CC}" sibTransId="{1E5F91E3-4FA2-4D65-8B58-C07AC8AD6772}"/>
    <dgm:cxn modelId="{C1B5C100-AE46-426A-8C8A-722DB92EAE4B}" type="presOf" srcId="{F2FA0412-E698-4529-B314-A9B0E3C85028}" destId="{7253C5E1-DE73-40DA-ADBE-5AFCE9ED83CE}" srcOrd="0" destOrd="0" presId="urn:microsoft.com/office/officeart/2008/layout/LinedList"/>
    <dgm:cxn modelId="{B54791FC-F335-4543-BA57-AFCF631FC931}" srcId="{200BCB77-7BA1-4094-9090-08AF06FCC800}" destId="{8F62A1FD-499F-44C2-8316-5C3D055A0BC5}" srcOrd="5" destOrd="0" parTransId="{A99AA915-979F-42E4-95A4-5BB9BBD99ABB}" sibTransId="{9BC578F3-E1A0-49B0-8C91-B796327768B9}"/>
    <dgm:cxn modelId="{B2F33146-EA3B-40EE-8E83-A31F3094B13D}" srcId="{200BCB77-7BA1-4094-9090-08AF06FCC800}" destId="{5A5E6C54-01CE-4D92-9A38-342B42C07972}" srcOrd="3" destOrd="0" parTransId="{B1FD5494-A6B4-46E8-AAF6-12043E15EEAC}" sibTransId="{261B3D75-A84F-4EA7-BCA4-C4AA6AE6A6D4}"/>
    <dgm:cxn modelId="{B3BCE55C-AC2A-41E6-9217-F5843E963CAC}" type="presOf" srcId="{5A5E6C54-01CE-4D92-9A38-342B42C07972}" destId="{D348C48F-0867-476C-878F-598D055F4585}" srcOrd="0" destOrd="0" presId="urn:microsoft.com/office/officeart/2008/layout/LinedList"/>
    <dgm:cxn modelId="{C1F334E5-C17D-4902-8919-BB33F9091C35}" srcId="{200BCB77-7BA1-4094-9090-08AF06FCC800}" destId="{102574A4-7440-4C53-B3B2-5A27A48754F2}" srcOrd="0" destOrd="0" parTransId="{DD79F2FD-9511-4E38-AD27-49CE29981746}" sibTransId="{83A24B7B-551B-4476-BBF9-0AFC639A1F19}"/>
    <dgm:cxn modelId="{0915934B-B5E2-45F3-BBC3-BC9AFEDA4BB4}" type="presOf" srcId="{B7232DDF-5E16-46ED-8D11-81E1849BD78F}" destId="{A351FBA6-6932-49EE-811C-EB81CC311654}" srcOrd="0" destOrd="0" presId="urn:microsoft.com/office/officeart/2008/layout/LinedList"/>
    <dgm:cxn modelId="{C431A999-B58B-49DA-972B-00EC413457B6}" type="presOf" srcId="{12F24890-CAAA-44F3-99E1-6D46F97D8E7E}" destId="{18FE07AC-916A-41CB-9220-E7F21828DA60}" srcOrd="0" destOrd="0" presId="urn:microsoft.com/office/officeart/2008/layout/LinedList"/>
    <dgm:cxn modelId="{6D544131-C1F3-4CD7-8C9D-67809276B56F}" type="presOf" srcId="{8256A7C5-1B00-4639-BDB9-7B71B1EB5E55}" destId="{DE6C7CD2-3B25-426E-A4D9-EEAFD4F327DF}" srcOrd="0" destOrd="0" presId="urn:microsoft.com/office/officeart/2008/layout/LinedList"/>
    <dgm:cxn modelId="{8AC6A67A-14C4-4B6D-83E5-D73BC69A4949}" srcId="{200BCB77-7BA1-4094-9090-08AF06FCC800}" destId="{F2FA0412-E698-4529-B314-A9B0E3C85028}" srcOrd="2" destOrd="0" parTransId="{BC152F9A-B236-4DF1-9124-DA9AB3681481}" sibTransId="{DF7D7162-B136-4E40-ACDB-B46CDE6AECF5}"/>
    <dgm:cxn modelId="{34D86BB3-DA0B-47B4-ADA3-75364A9378A2}" type="presOf" srcId="{200BCB77-7BA1-4094-9090-08AF06FCC800}" destId="{638C9B41-28D1-4DD4-9090-D71C07452636}" srcOrd="0" destOrd="0" presId="urn:microsoft.com/office/officeart/2008/layout/LinedList"/>
    <dgm:cxn modelId="{8955FAD4-6223-4F84-8C02-0A4FD0DE8F7B}" srcId="{200BCB77-7BA1-4094-9090-08AF06FCC800}" destId="{8256A7C5-1B00-4639-BDB9-7B71B1EB5E55}" srcOrd="4" destOrd="0" parTransId="{F65946E0-F7AE-4CA1-98F9-BCFF0C98D7DD}" sibTransId="{9FF26EFF-6AAE-4EAF-9332-340FCAB315BE}"/>
    <dgm:cxn modelId="{6A7D9B63-BD31-4AEE-B6B0-F087400A4F3A}" type="presOf" srcId="{102574A4-7440-4C53-B3B2-5A27A48754F2}" destId="{126EAB8A-07CE-46A8-B662-066FE8C8FBF5}" srcOrd="0" destOrd="0" presId="urn:microsoft.com/office/officeart/2008/layout/LinedList"/>
    <dgm:cxn modelId="{75D0BAC4-1811-4C6C-8895-AB8F67412F21}" type="presOf" srcId="{8F62A1FD-499F-44C2-8316-5C3D055A0BC5}" destId="{52EF44FC-5FDD-45C1-9E04-40836F39C73D}" srcOrd="0" destOrd="0" presId="urn:microsoft.com/office/officeart/2008/layout/LinedList"/>
    <dgm:cxn modelId="{14E23598-4942-47B7-B366-8CB46EF62638}" type="presParOf" srcId="{638C9B41-28D1-4DD4-9090-D71C07452636}" destId="{38E15F62-BAE0-4CE7-9F34-3320458AB49F}" srcOrd="0" destOrd="0" presId="urn:microsoft.com/office/officeart/2008/layout/LinedList"/>
    <dgm:cxn modelId="{77A6475D-4B5B-4F94-8CFD-E610BD01D680}" type="presParOf" srcId="{638C9B41-28D1-4DD4-9090-D71C07452636}" destId="{E47FDC4D-7497-4344-9A3B-9A187D41E90E}" srcOrd="1" destOrd="0" presId="urn:microsoft.com/office/officeart/2008/layout/LinedList"/>
    <dgm:cxn modelId="{F4046A4D-15ED-40E0-8CB9-AE7EBE0118C4}" type="presParOf" srcId="{E47FDC4D-7497-4344-9A3B-9A187D41E90E}" destId="{126EAB8A-07CE-46A8-B662-066FE8C8FBF5}" srcOrd="0" destOrd="0" presId="urn:microsoft.com/office/officeart/2008/layout/LinedList"/>
    <dgm:cxn modelId="{6321DB2C-B6C8-44F3-85D3-1883995E1838}" type="presParOf" srcId="{E47FDC4D-7497-4344-9A3B-9A187D41E90E}" destId="{4C94F7C3-13B4-4760-A4D1-63BD0855E305}" srcOrd="1" destOrd="0" presId="urn:microsoft.com/office/officeart/2008/layout/LinedList"/>
    <dgm:cxn modelId="{5FECFD90-1CD7-474F-ABBA-BBBD58B4E6D8}" type="presParOf" srcId="{638C9B41-28D1-4DD4-9090-D71C07452636}" destId="{7EAB8355-CED9-44E8-8180-16AF466D6D00}" srcOrd="2" destOrd="0" presId="urn:microsoft.com/office/officeart/2008/layout/LinedList"/>
    <dgm:cxn modelId="{78BBF562-8E24-4350-B066-34F10F1E4FC1}" type="presParOf" srcId="{638C9B41-28D1-4DD4-9090-D71C07452636}" destId="{3D567CAE-4405-4F47-A358-FFB0643CFA2F}" srcOrd="3" destOrd="0" presId="urn:microsoft.com/office/officeart/2008/layout/LinedList"/>
    <dgm:cxn modelId="{8BAF4AE6-C7B0-4568-85B3-DE4CDE5E115F}" type="presParOf" srcId="{3D567CAE-4405-4F47-A358-FFB0643CFA2F}" destId="{18FE07AC-916A-41CB-9220-E7F21828DA60}" srcOrd="0" destOrd="0" presId="urn:microsoft.com/office/officeart/2008/layout/LinedList"/>
    <dgm:cxn modelId="{BEFCBCC5-B5A2-40DE-A2CD-6B2406733422}" type="presParOf" srcId="{3D567CAE-4405-4F47-A358-FFB0643CFA2F}" destId="{59A064EF-B583-42D5-9BA8-F5E283C6F5EA}" srcOrd="1" destOrd="0" presId="urn:microsoft.com/office/officeart/2008/layout/LinedList"/>
    <dgm:cxn modelId="{C7F5623E-D044-4862-BFBE-8FCD58D32A76}" type="presParOf" srcId="{638C9B41-28D1-4DD4-9090-D71C07452636}" destId="{230390BA-526C-4984-B587-E4FEF5E5FD6C}" srcOrd="4" destOrd="0" presId="urn:microsoft.com/office/officeart/2008/layout/LinedList"/>
    <dgm:cxn modelId="{4306A805-49E5-421D-8A8F-68C390F06E44}" type="presParOf" srcId="{638C9B41-28D1-4DD4-9090-D71C07452636}" destId="{D0BEADD9-995E-422A-B527-F9057469D109}" srcOrd="5" destOrd="0" presId="urn:microsoft.com/office/officeart/2008/layout/LinedList"/>
    <dgm:cxn modelId="{54925295-41B4-4AAE-AB59-33933967D81C}" type="presParOf" srcId="{D0BEADD9-995E-422A-B527-F9057469D109}" destId="{7253C5E1-DE73-40DA-ADBE-5AFCE9ED83CE}" srcOrd="0" destOrd="0" presId="urn:microsoft.com/office/officeart/2008/layout/LinedList"/>
    <dgm:cxn modelId="{EC7668FF-394B-4264-9C95-603EE500DC6A}" type="presParOf" srcId="{D0BEADD9-995E-422A-B527-F9057469D109}" destId="{DAFD77EF-DC0F-4901-A9C4-FFD10A6082FA}" srcOrd="1" destOrd="0" presId="urn:microsoft.com/office/officeart/2008/layout/LinedList"/>
    <dgm:cxn modelId="{91CDF5BA-7C8E-451D-83F2-31475AB41BF8}" type="presParOf" srcId="{638C9B41-28D1-4DD4-9090-D71C07452636}" destId="{10AABC1A-FB31-4DD8-A6FA-C0A145F7E0DA}" srcOrd="6" destOrd="0" presId="urn:microsoft.com/office/officeart/2008/layout/LinedList"/>
    <dgm:cxn modelId="{F5FB4167-3224-47F1-8228-831684CF2157}" type="presParOf" srcId="{638C9B41-28D1-4DD4-9090-D71C07452636}" destId="{99FB2ADC-981B-48D0-A65A-8855DB9033C6}" srcOrd="7" destOrd="0" presId="urn:microsoft.com/office/officeart/2008/layout/LinedList"/>
    <dgm:cxn modelId="{D78345C5-B6F5-418E-8A16-1C5A9C3BBBC7}" type="presParOf" srcId="{99FB2ADC-981B-48D0-A65A-8855DB9033C6}" destId="{D348C48F-0867-476C-878F-598D055F4585}" srcOrd="0" destOrd="0" presId="urn:microsoft.com/office/officeart/2008/layout/LinedList"/>
    <dgm:cxn modelId="{EA1E5CBE-3F54-4847-823B-2066F67B1609}" type="presParOf" srcId="{99FB2ADC-981B-48D0-A65A-8855DB9033C6}" destId="{74EA95F5-BA3F-426B-88EE-3E98A6004E00}" srcOrd="1" destOrd="0" presId="urn:microsoft.com/office/officeart/2008/layout/LinedList"/>
    <dgm:cxn modelId="{9E009A51-AD3E-4F0B-85E9-8149B8E542E6}" type="presParOf" srcId="{638C9B41-28D1-4DD4-9090-D71C07452636}" destId="{28EBC415-9B55-4D62-8E48-85A67A715166}" srcOrd="8" destOrd="0" presId="urn:microsoft.com/office/officeart/2008/layout/LinedList"/>
    <dgm:cxn modelId="{50202D8A-7433-4A89-A828-DECD5869774E}" type="presParOf" srcId="{638C9B41-28D1-4DD4-9090-D71C07452636}" destId="{396624BD-F284-4D82-84ED-DB5E52BA5D05}" srcOrd="9" destOrd="0" presId="urn:microsoft.com/office/officeart/2008/layout/LinedList"/>
    <dgm:cxn modelId="{7C39A34B-4F19-4569-9230-4BCC0D23265E}" type="presParOf" srcId="{396624BD-F284-4D82-84ED-DB5E52BA5D05}" destId="{DE6C7CD2-3B25-426E-A4D9-EEAFD4F327DF}" srcOrd="0" destOrd="0" presId="urn:microsoft.com/office/officeart/2008/layout/LinedList"/>
    <dgm:cxn modelId="{20F53825-9FEC-40F5-8534-6821E57C64CA}" type="presParOf" srcId="{396624BD-F284-4D82-84ED-DB5E52BA5D05}" destId="{E44B1D72-F686-4831-AE90-1F1BD5129258}" srcOrd="1" destOrd="0" presId="urn:microsoft.com/office/officeart/2008/layout/LinedList"/>
    <dgm:cxn modelId="{946792EE-C94C-4CDE-8768-A62F4338C58D}" type="presParOf" srcId="{638C9B41-28D1-4DD4-9090-D71C07452636}" destId="{3F681793-B530-48F2-A7CC-5959C2FE2AA9}" srcOrd="10" destOrd="0" presId="urn:microsoft.com/office/officeart/2008/layout/LinedList"/>
    <dgm:cxn modelId="{C38F3A0F-8CCD-4D30-86FD-7D6F573C5D02}" type="presParOf" srcId="{638C9B41-28D1-4DD4-9090-D71C07452636}" destId="{42AD28A9-2754-45BF-BA3C-4F7660FA86CD}" srcOrd="11" destOrd="0" presId="urn:microsoft.com/office/officeart/2008/layout/LinedList"/>
    <dgm:cxn modelId="{211D7E45-5AC6-424D-86AC-292D8B06A63D}" type="presParOf" srcId="{42AD28A9-2754-45BF-BA3C-4F7660FA86CD}" destId="{52EF44FC-5FDD-45C1-9E04-40836F39C73D}" srcOrd="0" destOrd="0" presId="urn:microsoft.com/office/officeart/2008/layout/LinedList"/>
    <dgm:cxn modelId="{D8F28F6D-158E-4B71-AC9E-F061CCBBCFEC}" type="presParOf" srcId="{42AD28A9-2754-45BF-BA3C-4F7660FA86CD}" destId="{7F1B74A8-0470-424C-8EDC-6DE00EC2A184}" srcOrd="1" destOrd="0" presId="urn:microsoft.com/office/officeart/2008/layout/LinedList"/>
    <dgm:cxn modelId="{40E9C05D-88CA-4F90-8D05-FB4F76E1CFB8}" type="presParOf" srcId="{638C9B41-28D1-4DD4-9090-D71C07452636}" destId="{F554E22F-F0BD-4EA1-AB42-F35187766CBD}" srcOrd="12" destOrd="0" presId="urn:microsoft.com/office/officeart/2008/layout/LinedList"/>
    <dgm:cxn modelId="{A53701C4-863D-41A4-8B39-42B0B8DE8620}" type="presParOf" srcId="{638C9B41-28D1-4DD4-9090-D71C07452636}" destId="{DD41C840-66E6-4694-8488-EB388F32CB37}" srcOrd="13" destOrd="0" presId="urn:microsoft.com/office/officeart/2008/layout/LinedList"/>
    <dgm:cxn modelId="{C06F9DA4-BE39-4AA5-8BC0-A23CB0778595}" type="presParOf" srcId="{DD41C840-66E6-4694-8488-EB388F32CB37}" destId="{A351FBA6-6932-49EE-811C-EB81CC311654}" srcOrd="0" destOrd="0" presId="urn:microsoft.com/office/officeart/2008/layout/LinedList"/>
    <dgm:cxn modelId="{6D13F170-CAA9-436E-9410-1801B1BD517A}" type="presParOf" srcId="{DD41C840-66E6-4694-8488-EB388F32CB37}" destId="{CFBD2E65-7126-4E9D-B7E5-1D1484BA403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F5A7CA5-1750-406B-9ECB-54A6A743190D}" type="doc">
      <dgm:prSet loTypeId="urn:microsoft.com/office/officeart/2005/8/layout/vList2" loCatId="list" qsTypeId="urn:microsoft.com/office/officeart/2005/8/quickstyle/simple4" qsCatId="simple" csTypeId="urn:microsoft.com/office/officeart/2005/8/colors/accent5_2" csCatId="accent5"/>
      <dgm:spPr/>
      <dgm:t>
        <a:bodyPr/>
        <a:lstStyle/>
        <a:p>
          <a:endParaRPr lang="en-US"/>
        </a:p>
      </dgm:t>
    </dgm:pt>
    <dgm:pt modelId="{DC0F4EFC-900E-4912-90E1-D75903B1256A}">
      <dgm:prSet/>
      <dgm:spPr/>
      <dgm:t>
        <a:bodyPr/>
        <a:lstStyle/>
        <a:p>
          <a:r>
            <a:rPr lang="en-US"/>
            <a:t>As easy as Bluetooth</a:t>
          </a:r>
        </a:p>
      </dgm:t>
    </dgm:pt>
    <dgm:pt modelId="{95D47997-FF31-49B2-B5F2-DEF6C1D4B0E7}" type="parTrans" cxnId="{5A81EAF8-3778-4BE5-A0E2-EB8403F927C2}">
      <dgm:prSet/>
      <dgm:spPr/>
      <dgm:t>
        <a:bodyPr/>
        <a:lstStyle/>
        <a:p>
          <a:endParaRPr lang="en-US"/>
        </a:p>
      </dgm:t>
    </dgm:pt>
    <dgm:pt modelId="{EEC9E86E-37DE-42E8-B635-565A5A9CBB11}" type="sibTrans" cxnId="{5A81EAF8-3778-4BE5-A0E2-EB8403F927C2}">
      <dgm:prSet/>
      <dgm:spPr/>
      <dgm:t>
        <a:bodyPr/>
        <a:lstStyle/>
        <a:p>
          <a:endParaRPr lang="en-US"/>
        </a:p>
      </dgm:t>
    </dgm:pt>
    <dgm:pt modelId="{4F200B31-C1A8-42DD-9136-C507CE025115}">
      <dgm:prSet/>
      <dgm:spPr/>
      <dgm:t>
        <a:bodyPr/>
        <a:lstStyle/>
        <a:p>
          <a:r>
            <a:rPr lang="en-US"/>
            <a:t>Pairing mode</a:t>
          </a:r>
        </a:p>
      </dgm:t>
    </dgm:pt>
    <dgm:pt modelId="{ACD259F8-FF64-441A-BEF8-71BAB8224840}" type="parTrans" cxnId="{152FC30D-6199-48A8-84B1-17EE84660C30}">
      <dgm:prSet/>
      <dgm:spPr/>
      <dgm:t>
        <a:bodyPr/>
        <a:lstStyle/>
        <a:p>
          <a:endParaRPr lang="en-US"/>
        </a:p>
      </dgm:t>
    </dgm:pt>
    <dgm:pt modelId="{7C1F8AC6-07D3-424C-A8C4-7B79010A22DB}" type="sibTrans" cxnId="{152FC30D-6199-48A8-84B1-17EE84660C30}">
      <dgm:prSet/>
      <dgm:spPr/>
      <dgm:t>
        <a:bodyPr/>
        <a:lstStyle/>
        <a:p>
          <a:endParaRPr lang="en-US"/>
        </a:p>
      </dgm:t>
    </dgm:pt>
    <dgm:pt modelId="{48A2B281-CC02-419E-9F81-399E80010073}">
      <dgm:prSet/>
      <dgm:spPr/>
      <dgm:t>
        <a:bodyPr/>
        <a:lstStyle/>
        <a:p>
          <a:r>
            <a:rPr lang="en-US"/>
            <a:t>Controller</a:t>
          </a:r>
        </a:p>
      </dgm:t>
    </dgm:pt>
    <dgm:pt modelId="{E2C4B479-45B1-4629-A181-1BB9518DBB9B}" type="parTrans" cxnId="{4ADDBDA4-C661-4449-B6DB-2F932CE7FBEF}">
      <dgm:prSet/>
      <dgm:spPr/>
      <dgm:t>
        <a:bodyPr/>
        <a:lstStyle/>
        <a:p>
          <a:endParaRPr lang="en-US"/>
        </a:p>
      </dgm:t>
    </dgm:pt>
    <dgm:pt modelId="{D17544D6-5AD3-42D7-9CDE-BC230E69A84E}" type="sibTrans" cxnId="{4ADDBDA4-C661-4449-B6DB-2F932CE7FBEF}">
      <dgm:prSet/>
      <dgm:spPr/>
      <dgm:t>
        <a:bodyPr/>
        <a:lstStyle/>
        <a:p>
          <a:endParaRPr lang="en-US"/>
        </a:p>
      </dgm:t>
    </dgm:pt>
    <dgm:pt modelId="{A6066A71-504C-4D31-B5B5-594FEC3F969C}">
      <dgm:prSet/>
      <dgm:spPr/>
      <dgm:t>
        <a:bodyPr/>
        <a:lstStyle/>
        <a:p>
          <a:r>
            <a:rPr lang="en-US"/>
            <a:t>Home ID</a:t>
          </a:r>
        </a:p>
      </dgm:t>
    </dgm:pt>
    <dgm:pt modelId="{643B679E-EFB4-42FA-895A-1C6F462FA85C}" type="parTrans" cxnId="{EBFC5F3B-ADFC-4E90-9725-8A3167D41A6F}">
      <dgm:prSet/>
      <dgm:spPr/>
      <dgm:t>
        <a:bodyPr/>
        <a:lstStyle/>
        <a:p>
          <a:endParaRPr lang="en-US"/>
        </a:p>
      </dgm:t>
    </dgm:pt>
    <dgm:pt modelId="{F55B2634-8EAC-4D0A-877B-10D5BFDC8F91}" type="sibTrans" cxnId="{EBFC5F3B-ADFC-4E90-9725-8A3167D41A6F}">
      <dgm:prSet/>
      <dgm:spPr/>
      <dgm:t>
        <a:bodyPr/>
        <a:lstStyle/>
        <a:p>
          <a:endParaRPr lang="en-US"/>
        </a:p>
      </dgm:t>
    </dgm:pt>
    <dgm:pt modelId="{605DEE65-2DA0-4BE1-9A96-963584548E53}">
      <dgm:prSet/>
      <dgm:spPr/>
      <dgm:t>
        <a:bodyPr/>
        <a:lstStyle/>
        <a:p>
          <a:r>
            <a:rPr lang="en-US"/>
            <a:t>Node ID</a:t>
          </a:r>
        </a:p>
      </dgm:t>
    </dgm:pt>
    <dgm:pt modelId="{C01501EF-9A0D-447D-9B4B-9884645E8678}" type="parTrans" cxnId="{3DF09AC6-A84B-444A-BA56-904029DAAFEF}">
      <dgm:prSet/>
      <dgm:spPr/>
      <dgm:t>
        <a:bodyPr/>
        <a:lstStyle/>
        <a:p>
          <a:endParaRPr lang="en-US"/>
        </a:p>
      </dgm:t>
    </dgm:pt>
    <dgm:pt modelId="{A5DB68EA-A6F1-49C2-8694-482EB68DF2D9}" type="sibTrans" cxnId="{3DF09AC6-A84B-444A-BA56-904029DAAFEF}">
      <dgm:prSet/>
      <dgm:spPr/>
      <dgm:t>
        <a:bodyPr/>
        <a:lstStyle/>
        <a:p>
          <a:endParaRPr lang="en-US"/>
        </a:p>
      </dgm:t>
    </dgm:pt>
    <dgm:pt modelId="{EC1F923A-1609-4F7D-874A-DFCEB2C7D36C}">
      <dgm:prSet/>
      <dgm:spPr/>
      <dgm:t>
        <a:bodyPr/>
        <a:lstStyle/>
        <a:p>
          <a:r>
            <a:rPr lang="en-US"/>
            <a:t>Removing</a:t>
          </a:r>
        </a:p>
      </dgm:t>
    </dgm:pt>
    <dgm:pt modelId="{49EC2789-4949-4942-BA06-2166E573B93C}" type="parTrans" cxnId="{56084814-CE39-416F-9722-B8100702F0B9}">
      <dgm:prSet/>
      <dgm:spPr/>
      <dgm:t>
        <a:bodyPr/>
        <a:lstStyle/>
        <a:p>
          <a:endParaRPr lang="en-US"/>
        </a:p>
      </dgm:t>
    </dgm:pt>
    <dgm:pt modelId="{DF6E8B1D-A742-4BB3-9454-547E1721BA2E}" type="sibTrans" cxnId="{56084814-CE39-416F-9722-B8100702F0B9}">
      <dgm:prSet/>
      <dgm:spPr/>
      <dgm:t>
        <a:bodyPr/>
        <a:lstStyle/>
        <a:p>
          <a:endParaRPr lang="en-US"/>
        </a:p>
      </dgm:t>
    </dgm:pt>
    <dgm:pt modelId="{1E502ED8-3046-4324-B33D-D2ED62F59FBC}" type="pres">
      <dgm:prSet presAssocID="{1F5A7CA5-1750-406B-9ECB-54A6A743190D}" presName="linear" presStyleCnt="0">
        <dgm:presLayoutVars>
          <dgm:animLvl val="lvl"/>
          <dgm:resizeHandles val="exact"/>
        </dgm:presLayoutVars>
      </dgm:prSet>
      <dgm:spPr/>
      <dgm:t>
        <a:bodyPr/>
        <a:lstStyle/>
        <a:p>
          <a:endParaRPr lang="en-US"/>
        </a:p>
      </dgm:t>
    </dgm:pt>
    <dgm:pt modelId="{572A5C89-732C-4394-BCE2-4928A3F4B147}" type="pres">
      <dgm:prSet presAssocID="{DC0F4EFC-900E-4912-90E1-D75903B1256A}" presName="parentText" presStyleLbl="node1" presStyleIdx="0" presStyleCnt="4">
        <dgm:presLayoutVars>
          <dgm:chMax val="0"/>
          <dgm:bulletEnabled val="1"/>
        </dgm:presLayoutVars>
      </dgm:prSet>
      <dgm:spPr/>
      <dgm:t>
        <a:bodyPr/>
        <a:lstStyle/>
        <a:p>
          <a:endParaRPr lang="en-US"/>
        </a:p>
      </dgm:t>
    </dgm:pt>
    <dgm:pt modelId="{C956680E-7BAB-49D7-8E1E-7E5D8457295F}" type="pres">
      <dgm:prSet presAssocID="{EEC9E86E-37DE-42E8-B635-565A5A9CBB11}" presName="spacer" presStyleCnt="0"/>
      <dgm:spPr/>
    </dgm:pt>
    <dgm:pt modelId="{A22FC8C5-3A57-44B7-93CD-2E581CB7F7FF}" type="pres">
      <dgm:prSet presAssocID="{4F200B31-C1A8-42DD-9136-C507CE025115}" presName="parentText" presStyleLbl="node1" presStyleIdx="1" presStyleCnt="4">
        <dgm:presLayoutVars>
          <dgm:chMax val="0"/>
          <dgm:bulletEnabled val="1"/>
        </dgm:presLayoutVars>
      </dgm:prSet>
      <dgm:spPr/>
      <dgm:t>
        <a:bodyPr/>
        <a:lstStyle/>
        <a:p>
          <a:endParaRPr lang="en-US"/>
        </a:p>
      </dgm:t>
    </dgm:pt>
    <dgm:pt modelId="{547FE120-1234-408A-A447-A5B0336C246B}" type="pres">
      <dgm:prSet presAssocID="{7C1F8AC6-07D3-424C-A8C4-7B79010A22DB}" presName="spacer" presStyleCnt="0"/>
      <dgm:spPr/>
    </dgm:pt>
    <dgm:pt modelId="{EED65556-BC13-459F-A8BF-3BC2C218758E}" type="pres">
      <dgm:prSet presAssocID="{48A2B281-CC02-419E-9F81-399E80010073}" presName="parentText" presStyleLbl="node1" presStyleIdx="2" presStyleCnt="4">
        <dgm:presLayoutVars>
          <dgm:chMax val="0"/>
          <dgm:bulletEnabled val="1"/>
        </dgm:presLayoutVars>
      </dgm:prSet>
      <dgm:spPr/>
      <dgm:t>
        <a:bodyPr/>
        <a:lstStyle/>
        <a:p>
          <a:endParaRPr lang="en-US"/>
        </a:p>
      </dgm:t>
    </dgm:pt>
    <dgm:pt modelId="{F91E4B71-5F57-4A6D-8FD2-71C1024142C2}" type="pres">
      <dgm:prSet presAssocID="{48A2B281-CC02-419E-9F81-399E80010073}" presName="childText" presStyleLbl="revTx" presStyleIdx="0" presStyleCnt="1">
        <dgm:presLayoutVars>
          <dgm:bulletEnabled val="1"/>
        </dgm:presLayoutVars>
      </dgm:prSet>
      <dgm:spPr/>
      <dgm:t>
        <a:bodyPr/>
        <a:lstStyle/>
        <a:p>
          <a:endParaRPr lang="en-US"/>
        </a:p>
      </dgm:t>
    </dgm:pt>
    <dgm:pt modelId="{DEC5DCC4-C8FA-4E78-8EE2-52719A20DE02}" type="pres">
      <dgm:prSet presAssocID="{EC1F923A-1609-4F7D-874A-DFCEB2C7D36C}" presName="parentText" presStyleLbl="node1" presStyleIdx="3" presStyleCnt="4">
        <dgm:presLayoutVars>
          <dgm:chMax val="0"/>
          <dgm:bulletEnabled val="1"/>
        </dgm:presLayoutVars>
      </dgm:prSet>
      <dgm:spPr/>
      <dgm:t>
        <a:bodyPr/>
        <a:lstStyle/>
        <a:p>
          <a:endParaRPr lang="en-US"/>
        </a:p>
      </dgm:t>
    </dgm:pt>
  </dgm:ptLst>
  <dgm:cxnLst>
    <dgm:cxn modelId="{8CB0DB2B-D825-4D9C-AC10-C0B4C8569AFC}" type="presOf" srcId="{4F200B31-C1A8-42DD-9136-C507CE025115}" destId="{A22FC8C5-3A57-44B7-93CD-2E581CB7F7FF}" srcOrd="0" destOrd="0" presId="urn:microsoft.com/office/officeart/2005/8/layout/vList2"/>
    <dgm:cxn modelId="{5A81EAF8-3778-4BE5-A0E2-EB8403F927C2}" srcId="{1F5A7CA5-1750-406B-9ECB-54A6A743190D}" destId="{DC0F4EFC-900E-4912-90E1-D75903B1256A}" srcOrd="0" destOrd="0" parTransId="{95D47997-FF31-49B2-B5F2-DEF6C1D4B0E7}" sibTransId="{EEC9E86E-37DE-42E8-B635-565A5A9CBB11}"/>
    <dgm:cxn modelId="{418CDBEC-37BC-4EBE-BD8F-2844547C4250}" type="presOf" srcId="{1F5A7CA5-1750-406B-9ECB-54A6A743190D}" destId="{1E502ED8-3046-4324-B33D-D2ED62F59FBC}" srcOrd="0" destOrd="0" presId="urn:microsoft.com/office/officeart/2005/8/layout/vList2"/>
    <dgm:cxn modelId="{14AA02BA-F957-4B8E-9086-9AE784058FDA}" type="presOf" srcId="{605DEE65-2DA0-4BE1-9A96-963584548E53}" destId="{F91E4B71-5F57-4A6D-8FD2-71C1024142C2}" srcOrd="0" destOrd="1" presId="urn:microsoft.com/office/officeart/2005/8/layout/vList2"/>
    <dgm:cxn modelId="{46E10621-0435-4C18-A98D-9BB7C374297D}" type="presOf" srcId="{EC1F923A-1609-4F7D-874A-DFCEB2C7D36C}" destId="{DEC5DCC4-C8FA-4E78-8EE2-52719A20DE02}" srcOrd="0" destOrd="0" presId="urn:microsoft.com/office/officeart/2005/8/layout/vList2"/>
    <dgm:cxn modelId="{3DF09AC6-A84B-444A-BA56-904029DAAFEF}" srcId="{48A2B281-CC02-419E-9F81-399E80010073}" destId="{605DEE65-2DA0-4BE1-9A96-963584548E53}" srcOrd="1" destOrd="0" parTransId="{C01501EF-9A0D-447D-9B4B-9884645E8678}" sibTransId="{A5DB68EA-A6F1-49C2-8694-482EB68DF2D9}"/>
    <dgm:cxn modelId="{034F6668-09BC-4AD4-9115-F60E2FD8B841}" type="presOf" srcId="{48A2B281-CC02-419E-9F81-399E80010073}" destId="{EED65556-BC13-459F-A8BF-3BC2C218758E}" srcOrd="0" destOrd="0" presId="urn:microsoft.com/office/officeart/2005/8/layout/vList2"/>
    <dgm:cxn modelId="{8BABABC0-6EA9-454F-9D9C-92175587C9EB}" type="presOf" srcId="{DC0F4EFC-900E-4912-90E1-D75903B1256A}" destId="{572A5C89-732C-4394-BCE2-4928A3F4B147}" srcOrd="0" destOrd="0" presId="urn:microsoft.com/office/officeart/2005/8/layout/vList2"/>
    <dgm:cxn modelId="{EBFC5F3B-ADFC-4E90-9725-8A3167D41A6F}" srcId="{48A2B281-CC02-419E-9F81-399E80010073}" destId="{A6066A71-504C-4D31-B5B5-594FEC3F969C}" srcOrd="0" destOrd="0" parTransId="{643B679E-EFB4-42FA-895A-1C6F462FA85C}" sibTransId="{F55B2634-8EAC-4D0A-877B-10D5BFDC8F91}"/>
    <dgm:cxn modelId="{152FC30D-6199-48A8-84B1-17EE84660C30}" srcId="{1F5A7CA5-1750-406B-9ECB-54A6A743190D}" destId="{4F200B31-C1A8-42DD-9136-C507CE025115}" srcOrd="1" destOrd="0" parTransId="{ACD259F8-FF64-441A-BEF8-71BAB8224840}" sibTransId="{7C1F8AC6-07D3-424C-A8C4-7B79010A22DB}"/>
    <dgm:cxn modelId="{376E3D44-4237-4BFA-8440-F849189578AD}" type="presOf" srcId="{A6066A71-504C-4D31-B5B5-594FEC3F969C}" destId="{F91E4B71-5F57-4A6D-8FD2-71C1024142C2}" srcOrd="0" destOrd="0" presId="urn:microsoft.com/office/officeart/2005/8/layout/vList2"/>
    <dgm:cxn modelId="{4ADDBDA4-C661-4449-B6DB-2F932CE7FBEF}" srcId="{1F5A7CA5-1750-406B-9ECB-54A6A743190D}" destId="{48A2B281-CC02-419E-9F81-399E80010073}" srcOrd="2" destOrd="0" parTransId="{E2C4B479-45B1-4629-A181-1BB9518DBB9B}" sibTransId="{D17544D6-5AD3-42D7-9CDE-BC230E69A84E}"/>
    <dgm:cxn modelId="{56084814-CE39-416F-9722-B8100702F0B9}" srcId="{1F5A7CA5-1750-406B-9ECB-54A6A743190D}" destId="{EC1F923A-1609-4F7D-874A-DFCEB2C7D36C}" srcOrd="3" destOrd="0" parTransId="{49EC2789-4949-4942-BA06-2166E573B93C}" sibTransId="{DF6E8B1D-A742-4BB3-9454-547E1721BA2E}"/>
    <dgm:cxn modelId="{2283CEF8-DC0F-402F-921F-4CD525623A6D}" type="presParOf" srcId="{1E502ED8-3046-4324-B33D-D2ED62F59FBC}" destId="{572A5C89-732C-4394-BCE2-4928A3F4B147}" srcOrd="0" destOrd="0" presId="urn:microsoft.com/office/officeart/2005/8/layout/vList2"/>
    <dgm:cxn modelId="{D5A99B95-43C1-4F56-9215-C3783EFDFDDF}" type="presParOf" srcId="{1E502ED8-3046-4324-B33D-D2ED62F59FBC}" destId="{C956680E-7BAB-49D7-8E1E-7E5D8457295F}" srcOrd="1" destOrd="0" presId="urn:microsoft.com/office/officeart/2005/8/layout/vList2"/>
    <dgm:cxn modelId="{D1B7965E-4198-4B18-B430-0C63900F6A01}" type="presParOf" srcId="{1E502ED8-3046-4324-B33D-D2ED62F59FBC}" destId="{A22FC8C5-3A57-44B7-93CD-2E581CB7F7FF}" srcOrd="2" destOrd="0" presId="urn:microsoft.com/office/officeart/2005/8/layout/vList2"/>
    <dgm:cxn modelId="{B25C06B2-560E-4531-BC9D-6924A024D179}" type="presParOf" srcId="{1E502ED8-3046-4324-B33D-D2ED62F59FBC}" destId="{547FE120-1234-408A-A447-A5B0336C246B}" srcOrd="3" destOrd="0" presId="urn:microsoft.com/office/officeart/2005/8/layout/vList2"/>
    <dgm:cxn modelId="{84BD2FC1-5EBA-4D24-9C9F-0189316DD8FD}" type="presParOf" srcId="{1E502ED8-3046-4324-B33D-D2ED62F59FBC}" destId="{EED65556-BC13-459F-A8BF-3BC2C218758E}" srcOrd="4" destOrd="0" presId="urn:microsoft.com/office/officeart/2005/8/layout/vList2"/>
    <dgm:cxn modelId="{355B0244-8D6D-4AFF-B267-0DA811BDBD1C}" type="presParOf" srcId="{1E502ED8-3046-4324-B33D-D2ED62F59FBC}" destId="{F91E4B71-5F57-4A6D-8FD2-71C1024142C2}" srcOrd="5" destOrd="0" presId="urn:microsoft.com/office/officeart/2005/8/layout/vList2"/>
    <dgm:cxn modelId="{15E13C27-F5AC-4D38-8912-52C46BFD6AA4}" type="presParOf" srcId="{1E502ED8-3046-4324-B33D-D2ED62F59FBC}" destId="{DEC5DCC4-C8FA-4E78-8EE2-52719A20DE0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FB867A-5C16-4F85-8DE7-105F04CC2C47}" type="doc">
      <dgm:prSet loTypeId="urn:microsoft.com/office/officeart/2008/layout/LinedList" loCatId="list" qsTypeId="urn:microsoft.com/office/officeart/2005/8/quickstyle/simple3" qsCatId="simple" csTypeId="urn:microsoft.com/office/officeart/2005/8/colors/accent1_2" csCatId="accent1"/>
      <dgm:spPr/>
      <dgm:t>
        <a:bodyPr/>
        <a:lstStyle/>
        <a:p>
          <a:endParaRPr lang="en-US"/>
        </a:p>
      </dgm:t>
    </dgm:pt>
    <dgm:pt modelId="{3F4E446D-8239-47BF-B7AE-3669C9F7C4A6}">
      <dgm:prSet/>
      <dgm:spPr/>
      <dgm:t>
        <a:bodyPr/>
        <a:lstStyle/>
        <a:p>
          <a:r>
            <a:rPr lang="en-US"/>
            <a:t>Define what info is being passed</a:t>
          </a:r>
        </a:p>
      </dgm:t>
    </dgm:pt>
    <dgm:pt modelId="{5CCA9ACA-90A2-4819-B09B-9878A2C2553D}" type="parTrans" cxnId="{4476FF51-3D6B-4049-BD1E-0924F1414811}">
      <dgm:prSet/>
      <dgm:spPr/>
      <dgm:t>
        <a:bodyPr/>
        <a:lstStyle/>
        <a:p>
          <a:endParaRPr lang="en-US"/>
        </a:p>
      </dgm:t>
    </dgm:pt>
    <dgm:pt modelId="{F7F8645D-08E6-42CC-9644-6CBD8B1C3662}" type="sibTrans" cxnId="{4476FF51-3D6B-4049-BD1E-0924F1414811}">
      <dgm:prSet/>
      <dgm:spPr/>
      <dgm:t>
        <a:bodyPr/>
        <a:lstStyle/>
        <a:p>
          <a:endParaRPr lang="en-US"/>
        </a:p>
      </dgm:t>
    </dgm:pt>
    <dgm:pt modelId="{E85A4B4B-C3C9-4A39-96EC-500CCA7F2CDA}">
      <dgm:prSet/>
      <dgm:spPr/>
      <dgm:t>
        <a:bodyPr/>
        <a:lstStyle/>
        <a:p>
          <a:r>
            <a:rPr lang="en-US"/>
            <a:t>Help with programming device</a:t>
          </a:r>
        </a:p>
      </dgm:t>
    </dgm:pt>
    <dgm:pt modelId="{D86B2991-FEE2-4445-A78E-5806D4A4373C}" type="parTrans" cxnId="{541911C3-490C-4310-8558-A2E229AC5917}">
      <dgm:prSet/>
      <dgm:spPr/>
      <dgm:t>
        <a:bodyPr/>
        <a:lstStyle/>
        <a:p>
          <a:endParaRPr lang="en-US"/>
        </a:p>
      </dgm:t>
    </dgm:pt>
    <dgm:pt modelId="{42916130-2FC7-4951-B1C2-FA9DF04790D1}" type="sibTrans" cxnId="{541911C3-490C-4310-8558-A2E229AC5917}">
      <dgm:prSet/>
      <dgm:spPr/>
      <dgm:t>
        <a:bodyPr/>
        <a:lstStyle/>
        <a:p>
          <a:endParaRPr lang="en-US"/>
        </a:p>
      </dgm:t>
    </dgm:pt>
    <dgm:pt modelId="{62AC249B-02C8-4879-AF45-72D833623AEB}">
      <dgm:prSet/>
      <dgm:spPr/>
      <dgm:t>
        <a:bodyPr/>
        <a:lstStyle/>
        <a:p>
          <a:r>
            <a:rPr lang="en-US"/>
            <a:t>Each device belongs to one or more</a:t>
          </a:r>
        </a:p>
      </dgm:t>
    </dgm:pt>
    <dgm:pt modelId="{035E1AEB-1F4A-4CB6-83B3-85EE65B2DB80}" type="parTrans" cxnId="{AF4E423F-ABE5-4041-8D55-49C753B0AFDB}">
      <dgm:prSet/>
      <dgm:spPr/>
      <dgm:t>
        <a:bodyPr/>
        <a:lstStyle/>
        <a:p>
          <a:endParaRPr lang="en-US"/>
        </a:p>
      </dgm:t>
    </dgm:pt>
    <dgm:pt modelId="{1EB9A69B-CA16-4EFB-AD71-BE90679C832E}" type="sibTrans" cxnId="{AF4E423F-ABE5-4041-8D55-49C753B0AFDB}">
      <dgm:prSet/>
      <dgm:spPr/>
      <dgm:t>
        <a:bodyPr/>
        <a:lstStyle/>
        <a:p>
          <a:endParaRPr lang="en-US"/>
        </a:p>
      </dgm:t>
    </dgm:pt>
    <dgm:pt modelId="{3C178A60-2849-4C82-B6A7-79224940FBBE}">
      <dgm:prSet/>
      <dgm:spPr/>
      <dgm:t>
        <a:bodyPr/>
        <a:lstStyle/>
        <a:p>
          <a:r>
            <a:rPr lang="en-US"/>
            <a:t>Application layer</a:t>
          </a:r>
        </a:p>
      </dgm:t>
    </dgm:pt>
    <dgm:pt modelId="{8FC6817D-BAC1-4E09-85BF-DA3AF1082D2B}" type="parTrans" cxnId="{9794E713-7FB5-42DB-8212-B4C6E0281B02}">
      <dgm:prSet/>
      <dgm:spPr/>
      <dgm:t>
        <a:bodyPr/>
        <a:lstStyle/>
        <a:p>
          <a:endParaRPr lang="en-US"/>
        </a:p>
      </dgm:t>
    </dgm:pt>
    <dgm:pt modelId="{95EEA1D0-89B2-48BC-996E-DC7201DE2ACF}" type="sibTrans" cxnId="{9794E713-7FB5-42DB-8212-B4C6E0281B02}">
      <dgm:prSet/>
      <dgm:spPr/>
      <dgm:t>
        <a:bodyPr/>
        <a:lstStyle/>
        <a:p>
          <a:endParaRPr lang="en-US"/>
        </a:p>
      </dgm:t>
    </dgm:pt>
    <dgm:pt modelId="{961B1A2E-66AA-46A9-B17C-81A7A2A7A21F}">
      <dgm:prSet/>
      <dgm:spPr/>
      <dgm:t>
        <a:bodyPr/>
        <a:lstStyle/>
        <a:p>
          <a:r>
            <a:rPr lang="en-US"/>
            <a:t>Controller</a:t>
          </a:r>
        </a:p>
      </dgm:t>
    </dgm:pt>
    <dgm:pt modelId="{24743393-F515-48A0-A552-A59F4141A3DA}" type="parTrans" cxnId="{570BCF26-5AFC-4E08-A51C-8674C4A237B6}">
      <dgm:prSet/>
      <dgm:spPr/>
      <dgm:t>
        <a:bodyPr/>
        <a:lstStyle/>
        <a:p>
          <a:endParaRPr lang="en-US"/>
        </a:p>
      </dgm:t>
    </dgm:pt>
    <dgm:pt modelId="{134186A8-4233-4CDB-B2CC-363B461275E9}" type="sibTrans" cxnId="{570BCF26-5AFC-4E08-A51C-8674C4A237B6}">
      <dgm:prSet/>
      <dgm:spPr/>
      <dgm:t>
        <a:bodyPr/>
        <a:lstStyle/>
        <a:p>
          <a:endParaRPr lang="en-US"/>
        </a:p>
      </dgm:t>
    </dgm:pt>
    <dgm:pt modelId="{70D7F813-4CB8-48DF-8F46-96EF0692310D}" type="pres">
      <dgm:prSet presAssocID="{18FB867A-5C16-4F85-8DE7-105F04CC2C47}" presName="vert0" presStyleCnt="0">
        <dgm:presLayoutVars>
          <dgm:dir/>
          <dgm:animOne val="branch"/>
          <dgm:animLvl val="lvl"/>
        </dgm:presLayoutVars>
      </dgm:prSet>
      <dgm:spPr/>
      <dgm:t>
        <a:bodyPr/>
        <a:lstStyle/>
        <a:p>
          <a:endParaRPr lang="en-US"/>
        </a:p>
      </dgm:t>
    </dgm:pt>
    <dgm:pt modelId="{723547A9-7AD7-479A-97BD-FDB1F0FB2EF9}" type="pres">
      <dgm:prSet presAssocID="{3F4E446D-8239-47BF-B7AE-3669C9F7C4A6}" presName="thickLine" presStyleLbl="alignNode1" presStyleIdx="0" presStyleCnt="5"/>
      <dgm:spPr/>
    </dgm:pt>
    <dgm:pt modelId="{B07CCA9D-4A2D-4110-9BA1-F8E72A6C4DC6}" type="pres">
      <dgm:prSet presAssocID="{3F4E446D-8239-47BF-B7AE-3669C9F7C4A6}" presName="horz1" presStyleCnt="0"/>
      <dgm:spPr/>
    </dgm:pt>
    <dgm:pt modelId="{E27DD856-549E-485D-8713-1608A0206AA9}" type="pres">
      <dgm:prSet presAssocID="{3F4E446D-8239-47BF-B7AE-3669C9F7C4A6}" presName="tx1" presStyleLbl="revTx" presStyleIdx="0" presStyleCnt="5"/>
      <dgm:spPr/>
      <dgm:t>
        <a:bodyPr/>
        <a:lstStyle/>
        <a:p>
          <a:endParaRPr lang="en-US"/>
        </a:p>
      </dgm:t>
    </dgm:pt>
    <dgm:pt modelId="{65E710AE-84D0-48C4-9F8B-E64B13C62C08}" type="pres">
      <dgm:prSet presAssocID="{3F4E446D-8239-47BF-B7AE-3669C9F7C4A6}" presName="vert1" presStyleCnt="0"/>
      <dgm:spPr/>
    </dgm:pt>
    <dgm:pt modelId="{0E2F240D-DA65-48AD-8172-ADC2CFA79955}" type="pres">
      <dgm:prSet presAssocID="{E85A4B4B-C3C9-4A39-96EC-500CCA7F2CDA}" presName="thickLine" presStyleLbl="alignNode1" presStyleIdx="1" presStyleCnt="5"/>
      <dgm:spPr/>
    </dgm:pt>
    <dgm:pt modelId="{0CDC79A0-07B4-44A7-9549-103BBB8AEEFD}" type="pres">
      <dgm:prSet presAssocID="{E85A4B4B-C3C9-4A39-96EC-500CCA7F2CDA}" presName="horz1" presStyleCnt="0"/>
      <dgm:spPr/>
    </dgm:pt>
    <dgm:pt modelId="{C9CBD479-5D94-4EBC-A7FF-71EC0CF7DD6D}" type="pres">
      <dgm:prSet presAssocID="{E85A4B4B-C3C9-4A39-96EC-500CCA7F2CDA}" presName="tx1" presStyleLbl="revTx" presStyleIdx="1" presStyleCnt="5"/>
      <dgm:spPr/>
      <dgm:t>
        <a:bodyPr/>
        <a:lstStyle/>
        <a:p>
          <a:endParaRPr lang="en-US"/>
        </a:p>
      </dgm:t>
    </dgm:pt>
    <dgm:pt modelId="{5A73FDCC-43DA-4033-93A5-0AE912A34371}" type="pres">
      <dgm:prSet presAssocID="{E85A4B4B-C3C9-4A39-96EC-500CCA7F2CDA}" presName="vert1" presStyleCnt="0"/>
      <dgm:spPr/>
    </dgm:pt>
    <dgm:pt modelId="{DF5E7815-AAE3-4244-B39D-D2E3DA670668}" type="pres">
      <dgm:prSet presAssocID="{62AC249B-02C8-4879-AF45-72D833623AEB}" presName="thickLine" presStyleLbl="alignNode1" presStyleIdx="2" presStyleCnt="5"/>
      <dgm:spPr/>
    </dgm:pt>
    <dgm:pt modelId="{E6209A9A-14D8-43E5-934D-DC3F78D09B6C}" type="pres">
      <dgm:prSet presAssocID="{62AC249B-02C8-4879-AF45-72D833623AEB}" presName="horz1" presStyleCnt="0"/>
      <dgm:spPr/>
    </dgm:pt>
    <dgm:pt modelId="{05C1C8E3-227D-4AA3-9B70-3935C9A48907}" type="pres">
      <dgm:prSet presAssocID="{62AC249B-02C8-4879-AF45-72D833623AEB}" presName="tx1" presStyleLbl="revTx" presStyleIdx="2" presStyleCnt="5"/>
      <dgm:spPr/>
      <dgm:t>
        <a:bodyPr/>
        <a:lstStyle/>
        <a:p>
          <a:endParaRPr lang="en-US"/>
        </a:p>
      </dgm:t>
    </dgm:pt>
    <dgm:pt modelId="{528FDEB9-CA82-4D67-9AF3-15B1B12CC890}" type="pres">
      <dgm:prSet presAssocID="{62AC249B-02C8-4879-AF45-72D833623AEB}" presName="vert1" presStyleCnt="0"/>
      <dgm:spPr/>
    </dgm:pt>
    <dgm:pt modelId="{AC817BD6-37C5-4EE6-ACC1-61E9DCF9B93E}" type="pres">
      <dgm:prSet presAssocID="{3C178A60-2849-4C82-B6A7-79224940FBBE}" presName="thickLine" presStyleLbl="alignNode1" presStyleIdx="3" presStyleCnt="5"/>
      <dgm:spPr/>
    </dgm:pt>
    <dgm:pt modelId="{734C2CE5-2EE8-4B56-B657-9E146BC20224}" type="pres">
      <dgm:prSet presAssocID="{3C178A60-2849-4C82-B6A7-79224940FBBE}" presName="horz1" presStyleCnt="0"/>
      <dgm:spPr/>
    </dgm:pt>
    <dgm:pt modelId="{2EC51C47-F452-42EC-8F3D-B67AECC6A898}" type="pres">
      <dgm:prSet presAssocID="{3C178A60-2849-4C82-B6A7-79224940FBBE}" presName="tx1" presStyleLbl="revTx" presStyleIdx="3" presStyleCnt="5"/>
      <dgm:spPr/>
      <dgm:t>
        <a:bodyPr/>
        <a:lstStyle/>
        <a:p>
          <a:endParaRPr lang="en-US"/>
        </a:p>
      </dgm:t>
    </dgm:pt>
    <dgm:pt modelId="{9D86786A-92CC-46E9-9DCE-153F834DCED9}" type="pres">
      <dgm:prSet presAssocID="{3C178A60-2849-4C82-B6A7-79224940FBBE}" presName="vert1" presStyleCnt="0"/>
      <dgm:spPr/>
    </dgm:pt>
    <dgm:pt modelId="{6ACED00E-E0F5-47D8-9D2D-8DF9180F5F54}" type="pres">
      <dgm:prSet presAssocID="{961B1A2E-66AA-46A9-B17C-81A7A2A7A21F}" presName="thickLine" presStyleLbl="alignNode1" presStyleIdx="4" presStyleCnt="5"/>
      <dgm:spPr/>
    </dgm:pt>
    <dgm:pt modelId="{DE2CD9BE-8AF1-40EE-B2B0-B1BF93A84F52}" type="pres">
      <dgm:prSet presAssocID="{961B1A2E-66AA-46A9-B17C-81A7A2A7A21F}" presName="horz1" presStyleCnt="0"/>
      <dgm:spPr/>
    </dgm:pt>
    <dgm:pt modelId="{F4F9D6A4-7BF7-4D4D-92B6-F639EBB82DA5}" type="pres">
      <dgm:prSet presAssocID="{961B1A2E-66AA-46A9-B17C-81A7A2A7A21F}" presName="tx1" presStyleLbl="revTx" presStyleIdx="4" presStyleCnt="5"/>
      <dgm:spPr/>
      <dgm:t>
        <a:bodyPr/>
        <a:lstStyle/>
        <a:p>
          <a:endParaRPr lang="en-US"/>
        </a:p>
      </dgm:t>
    </dgm:pt>
    <dgm:pt modelId="{16A79773-03A6-45DC-BF68-40AFC5B4229F}" type="pres">
      <dgm:prSet presAssocID="{961B1A2E-66AA-46A9-B17C-81A7A2A7A21F}" presName="vert1" presStyleCnt="0"/>
      <dgm:spPr/>
    </dgm:pt>
  </dgm:ptLst>
  <dgm:cxnLst>
    <dgm:cxn modelId="{D5CFC33E-EE77-4C2C-8189-E06E79BA4112}" type="presOf" srcId="{62AC249B-02C8-4879-AF45-72D833623AEB}" destId="{05C1C8E3-227D-4AA3-9B70-3935C9A48907}" srcOrd="0" destOrd="0" presId="urn:microsoft.com/office/officeart/2008/layout/LinedList"/>
    <dgm:cxn modelId="{570BCF26-5AFC-4E08-A51C-8674C4A237B6}" srcId="{18FB867A-5C16-4F85-8DE7-105F04CC2C47}" destId="{961B1A2E-66AA-46A9-B17C-81A7A2A7A21F}" srcOrd="4" destOrd="0" parTransId="{24743393-F515-48A0-A552-A59F4141A3DA}" sibTransId="{134186A8-4233-4CDB-B2CC-363B461275E9}"/>
    <dgm:cxn modelId="{AF4E423F-ABE5-4041-8D55-49C753B0AFDB}" srcId="{18FB867A-5C16-4F85-8DE7-105F04CC2C47}" destId="{62AC249B-02C8-4879-AF45-72D833623AEB}" srcOrd="2" destOrd="0" parTransId="{035E1AEB-1F4A-4CB6-83B3-85EE65B2DB80}" sibTransId="{1EB9A69B-CA16-4EFB-AD71-BE90679C832E}"/>
    <dgm:cxn modelId="{ADE3E3CD-1EC7-4C8F-907C-62088CF420AB}" type="presOf" srcId="{3F4E446D-8239-47BF-B7AE-3669C9F7C4A6}" destId="{E27DD856-549E-485D-8713-1608A0206AA9}" srcOrd="0" destOrd="0" presId="urn:microsoft.com/office/officeart/2008/layout/LinedList"/>
    <dgm:cxn modelId="{41DE126A-80D4-4F0C-89B5-90616DCC0002}" type="presOf" srcId="{18FB867A-5C16-4F85-8DE7-105F04CC2C47}" destId="{70D7F813-4CB8-48DF-8F46-96EF0692310D}" srcOrd="0" destOrd="0" presId="urn:microsoft.com/office/officeart/2008/layout/LinedList"/>
    <dgm:cxn modelId="{4476FF51-3D6B-4049-BD1E-0924F1414811}" srcId="{18FB867A-5C16-4F85-8DE7-105F04CC2C47}" destId="{3F4E446D-8239-47BF-B7AE-3669C9F7C4A6}" srcOrd="0" destOrd="0" parTransId="{5CCA9ACA-90A2-4819-B09B-9878A2C2553D}" sibTransId="{F7F8645D-08E6-42CC-9644-6CBD8B1C3662}"/>
    <dgm:cxn modelId="{9794E713-7FB5-42DB-8212-B4C6E0281B02}" srcId="{18FB867A-5C16-4F85-8DE7-105F04CC2C47}" destId="{3C178A60-2849-4C82-B6A7-79224940FBBE}" srcOrd="3" destOrd="0" parTransId="{8FC6817D-BAC1-4E09-85BF-DA3AF1082D2B}" sibTransId="{95EEA1D0-89B2-48BC-996E-DC7201DE2ACF}"/>
    <dgm:cxn modelId="{69B35259-7B7F-4246-A815-B307C7E902C6}" type="presOf" srcId="{3C178A60-2849-4C82-B6A7-79224940FBBE}" destId="{2EC51C47-F452-42EC-8F3D-B67AECC6A898}" srcOrd="0" destOrd="0" presId="urn:microsoft.com/office/officeart/2008/layout/LinedList"/>
    <dgm:cxn modelId="{541911C3-490C-4310-8558-A2E229AC5917}" srcId="{18FB867A-5C16-4F85-8DE7-105F04CC2C47}" destId="{E85A4B4B-C3C9-4A39-96EC-500CCA7F2CDA}" srcOrd="1" destOrd="0" parTransId="{D86B2991-FEE2-4445-A78E-5806D4A4373C}" sibTransId="{42916130-2FC7-4951-B1C2-FA9DF04790D1}"/>
    <dgm:cxn modelId="{81884051-4C18-49E1-A088-653C4CFD8D1B}" type="presOf" srcId="{E85A4B4B-C3C9-4A39-96EC-500CCA7F2CDA}" destId="{C9CBD479-5D94-4EBC-A7FF-71EC0CF7DD6D}" srcOrd="0" destOrd="0" presId="urn:microsoft.com/office/officeart/2008/layout/LinedList"/>
    <dgm:cxn modelId="{F4D79837-AFF5-444B-8B36-7D6359305618}" type="presOf" srcId="{961B1A2E-66AA-46A9-B17C-81A7A2A7A21F}" destId="{F4F9D6A4-7BF7-4D4D-92B6-F639EBB82DA5}" srcOrd="0" destOrd="0" presId="urn:microsoft.com/office/officeart/2008/layout/LinedList"/>
    <dgm:cxn modelId="{F54E26C7-33DC-4CA9-B5E0-CB9309896478}" type="presParOf" srcId="{70D7F813-4CB8-48DF-8F46-96EF0692310D}" destId="{723547A9-7AD7-479A-97BD-FDB1F0FB2EF9}" srcOrd="0" destOrd="0" presId="urn:microsoft.com/office/officeart/2008/layout/LinedList"/>
    <dgm:cxn modelId="{43BDA08D-ED5B-4E30-A849-EB705C50ABFC}" type="presParOf" srcId="{70D7F813-4CB8-48DF-8F46-96EF0692310D}" destId="{B07CCA9D-4A2D-4110-9BA1-F8E72A6C4DC6}" srcOrd="1" destOrd="0" presId="urn:microsoft.com/office/officeart/2008/layout/LinedList"/>
    <dgm:cxn modelId="{BDF1D327-7357-4F3F-9B3E-3E358F0B372A}" type="presParOf" srcId="{B07CCA9D-4A2D-4110-9BA1-F8E72A6C4DC6}" destId="{E27DD856-549E-485D-8713-1608A0206AA9}" srcOrd="0" destOrd="0" presId="urn:microsoft.com/office/officeart/2008/layout/LinedList"/>
    <dgm:cxn modelId="{70E2D8DA-8022-492E-88BB-1E809112B4F1}" type="presParOf" srcId="{B07CCA9D-4A2D-4110-9BA1-F8E72A6C4DC6}" destId="{65E710AE-84D0-48C4-9F8B-E64B13C62C08}" srcOrd="1" destOrd="0" presId="urn:microsoft.com/office/officeart/2008/layout/LinedList"/>
    <dgm:cxn modelId="{A81A88F4-98A6-4C69-8D71-02D86646539A}" type="presParOf" srcId="{70D7F813-4CB8-48DF-8F46-96EF0692310D}" destId="{0E2F240D-DA65-48AD-8172-ADC2CFA79955}" srcOrd="2" destOrd="0" presId="urn:microsoft.com/office/officeart/2008/layout/LinedList"/>
    <dgm:cxn modelId="{4CB07B6D-A4C0-4C81-A261-F3725BFCDBAB}" type="presParOf" srcId="{70D7F813-4CB8-48DF-8F46-96EF0692310D}" destId="{0CDC79A0-07B4-44A7-9549-103BBB8AEEFD}" srcOrd="3" destOrd="0" presId="urn:microsoft.com/office/officeart/2008/layout/LinedList"/>
    <dgm:cxn modelId="{500B4576-76F4-4FC4-A9C2-62C70E7481FB}" type="presParOf" srcId="{0CDC79A0-07B4-44A7-9549-103BBB8AEEFD}" destId="{C9CBD479-5D94-4EBC-A7FF-71EC0CF7DD6D}" srcOrd="0" destOrd="0" presId="urn:microsoft.com/office/officeart/2008/layout/LinedList"/>
    <dgm:cxn modelId="{26B8780E-CB4E-4D74-930B-98EEC350FC58}" type="presParOf" srcId="{0CDC79A0-07B4-44A7-9549-103BBB8AEEFD}" destId="{5A73FDCC-43DA-4033-93A5-0AE912A34371}" srcOrd="1" destOrd="0" presId="urn:microsoft.com/office/officeart/2008/layout/LinedList"/>
    <dgm:cxn modelId="{31EF2B9E-BC3A-4300-8543-8E6C1C73D1AD}" type="presParOf" srcId="{70D7F813-4CB8-48DF-8F46-96EF0692310D}" destId="{DF5E7815-AAE3-4244-B39D-D2E3DA670668}" srcOrd="4" destOrd="0" presId="urn:microsoft.com/office/officeart/2008/layout/LinedList"/>
    <dgm:cxn modelId="{4644145F-E8BE-4AFD-8784-BCCA1720B123}" type="presParOf" srcId="{70D7F813-4CB8-48DF-8F46-96EF0692310D}" destId="{E6209A9A-14D8-43E5-934D-DC3F78D09B6C}" srcOrd="5" destOrd="0" presId="urn:microsoft.com/office/officeart/2008/layout/LinedList"/>
    <dgm:cxn modelId="{26223835-94BE-4173-93FD-D340E09F3752}" type="presParOf" srcId="{E6209A9A-14D8-43E5-934D-DC3F78D09B6C}" destId="{05C1C8E3-227D-4AA3-9B70-3935C9A48907}" srcOrd="0" destOrd="0" presId="urn:microsoft.com/office/officeart/2008/layout/LinedList"/>
    <dgm:cxn modelId="{DD1C052D-1C47-4786-9C8F-5A18A1D961AE}" type="presParOf" srcId="{E6209A9A-14D8-43E5-934D-DC3F78D09B6C}" destId="{528FDEB9-CA82-4D67-9AF3-15B1B12CC890}" srcOrd="1" destOrd="0" presId="urn:microsoft.com/office/officeart/2008/layout/LinedList"/>
    <dgm:cxn modelId="{70F0AB30-CFC0-454D-A2BA-B59FB1AC9D0B}" type="presParOf" srcId="{70D7F813-4CB8-48DF-8F46-96EF0692310D}" destId="{AC817BD6-37C5-4EE6-ACC1-61E9DCF9B93E}" srcOrd="6" destOrd="0" presId="urn:microsoft.com/office/officeart/2008/layout/LinedList"/>
    <dgm:cxn modelId="{06446C9D-65E4-4CE0-A013-C5F9927502CF}" type="presParOf" srcId="{70D7F813-4CB8-48DF-8F46-96EF0692310D}" destId="{734C2CE5-2EE8-4B56-B657-9E146BC20224}" srcOrd="7" destOrd="0" presId="urn:microsoft.com/office/officeart/2008/layout/LinedList"/>
    <dgm:cxn modelId="{D5090297-4DFD-4C1F-8DCA-C19A73F09720}" type="presParOf" srcId="{734C2CE5-2EE8-4B56-B657-9E146BC20224}" destId="{2EC51C47-F452-42EC-8F3D-B67AECC6A898}" srcOrd="0" destOrd="0" presId="urn:microsoft.com/office/officeart/2008/layout/LinedList"/>
    <dgm:cxn modelId="{AE96116C-C0D4-4037-88D5-2D60EC69C5DA}" type="presParOf" srcId="{734C2CE5-2EE8-4B56-B657-9E146BC20224}" destId="{9D86786A-92CC-46E9-9DCE-153F834DCED9}" srcOrd="1" destOrd="0" presId="urn:microsoft.com/office/officeart/2008/layout/LinedList"/>
    <dgm:cxn modelId="{15FC0F8F-9EBD-47E6-AAD1-4FD166333278}" type="presParOf" srcId="{70D7F813-4CB8-48DF-8F46-96EF0692310D}" destId="{6ACED00E-E0F5-47D8-9D2D-8DF9180F5F54}" srcOrd="8" destOrd="0" presId="urn:microsoft.com/office/officeart/2008/layout/LinedList"/>
    <dgm:cxn modelId="{E9E8F2D8-A9ED-42A6-838A-55C31515F777}" type="presParOf" srcId="{70D7F813-4CB8-48DF-8F46-96EF0692310D}" destId="{DE2CD9BE-8AF1-40EE-B2B0-B1BF93A84F52}" srcOrd="9" destOrd="0" presId="urn:microsoft.com/office/officeart/2008/layout/LinedList"/>
    <dgm:cxn modelId="{352E9AE5-100E-41FA-8B5A-552E61B2512F}" type="presParOf" srcId="{DE2CD9BE-8AF1-40EE-B2B0-B1BF93A84F52}" destId="{F4F9D6A4-7BF7-4D4D-92B6-F639EBB82DA5}" srcOrd="0" destOrd="0" presId="urn:microsoft.com/office/officeart/2008/layout/LinedList"/>
    <dgm:cxn modelId="{1AA818E0-6318-463A-A699-AD6ED3F89B66}" type="presParOf" srcId="{DE2CD9BE-8AF1-40EE-B2B0-B1BF93A84F52}" destId="{16A79773-03A6-45DC-BF68-40AFC5B4229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0BD1680-15B5-463C-B74F-903432F3FC0A}"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D0C8488F-0599-43BA-8649-5F9D1F9FBB43}">
      <dgm:prSet/>
      <dgm:spPr/>
      <dgm:t>
        <a:bodyPr/>
        <a:lstStyle/>
        <a:p>
          <a:r>
            <a:rPr lang="en-US"/>
            <a:t>Official Operating System of Raspberry Pi</a:t>
          </a:r>
        </a:p>
      </dgm:t>
    </dgm:pt>
    <dgm:pt modelId="{FADA3B88-3DF3-4CBF-957C-E39EAB390CBA}" type="parTrans" cxnId="{7967DA8E-9A0A-4E1A-9E97-8E52993EA693}">
      <dgm:prSet/>
      <dgm:spPr/>
      <dgm:t>
        <a:bodyPr/>
        <a:lstStyle/>
        <a:p>
          <a:endParaRPr lang="en-US"/>
        </a:p>
      </dgm:t>
    </dgm:pt>
    <dgm:pt modelId="{CF6A9AE6-ED3E-4A4E-8BA6-29A5CEEB1C96}" type="sibTrans" cxnId="{7967DA8E-9A0A-4E1A-9E97-8E52993EA693}">
      <dgm:prSet/>
      <dgm:spPr/>
      <dgm:t>
        <a:bodyPr/>
        <a:lstStyle/>
        <a:p>
          <a:endParaRPr lang="en-US"/>
        </a:p>
      </dgm:t>
    </dgm:pt>
    <dgm:pt modelId="{6839DB1F-505F-4C0F-AC0D-DA816D40BB20}">
      <dgm:prSet/>
      <dgm:spPr/>
      <dgm:t>
        <a:bodyPr/>
        <a:lstStyle/>
        <a:p>
          <a:r>
            <a:rPr lang="en-US" dirty="0"/>
            <a:t>Over 35,000 packages, </a:t>
          </a:r>
          <a:r>
            <a:rPr lang="en-US" dirty="0" smtClean="0"/>
            <a:t>pre-compiled </a:t>
          </a:r>
          <a:r>
            <a:rPr lang="en-US" dirty="0"/>
            <a:t>software</a:t>
          </a:r>
        </a:p>
      </dgm:t>
    </dgm:pt>
    <dgm:pt modelId="{7975EEC5-6045-4062-9FB9-5081E35E98B9}" type="parTrans" cxnId="{60F92536-9337-4BB6-B57D-6EF7D354C67E}">
      <dgm:prSet/>
      <dgm:spPr/>
      <dgm:t>
        <a:bodyPr/>
        <a:lstStyle/>
        <a:p>
          <a:endParaRPr lang="en-US"/>
        </a:p>
      </dgm:t>
    </dgm:pt>
    <dgm:pt modelId="{5C93B945-0E64-41EB-B8B6-73E006AA1362}" type="sibTrans" cxnId="{60F92536-9337-4BB6-B57D-6EF7D354C67E}">
      <dgm:prSet/>
      <dgm:spPr/>
      <dgm:t>
        <a:bodyPr/>
        <a:lstStyle/>
        <a:p>
          <a:endParaRPr lang="en-US"/>
        </a:p>
      </dgm:t>
    </dgm:pt>
    <dgm:pt modelId="{DB810300-3922-48D4-9B2D-3BE423E599D0}">
      <dgm:prSet/>
      <dgm:spPr/>
      <dgm:t>
        <a:bodyPr/>
        <a:lstStyle/>
        <a:p>
          <a:r>
            <a:rPr lang="en-US"/>
            <a:t>Built for Raspberry Pi</a:t>
          </a:r>
        </a:p>
      </dgm:t>
    </dgm:pt>
    <dgm:pt modelId="{3CF057D7-D4DA-441D-B6C2-3CEE1B20F3C6}" type="parTrans" cxnId="{65A705CD-EEC5-473B-8C58-457771FD48E4}">
      <dgm:prSet/>
      <dgm:spPr/>
      <dgm:t>
        <a:bodyPr/>
        <a:lstStyle/>
        <a:p>
          <a:endParaRPr lang="en-US"/>
        </a:p>
      </dgm:t>
    </dgm:pt>
    <dgm:pt modelId="{C8E46501-0049-4C31-AD97-BEFB75007334}" type="sibTrans" cxnId="{65A705CD-EEC5-473B-8C58-457771FD48E4}">
      <dgm:prSet/>
      <dgm:spPr/>
      <dgm:t>
        <a:bodyPr/>
        <a:lstStyle/>
        <a:p>
          <a:endParaRPr lang="en-US"/>
        </a:p>
      </dgm:t>
    </dgm:pt>
    <dgm:pt modelId="{F6D8ACB2-0949-4788-AF55-8529CF36540C}">
      <dgm:prSet/>
      <dgm:spPr/>
      <dgm:t>
        <a:bodyPr/>
        <a:lstStyle/>
        <a:p>
          <a:r>
            <a:rPr lang="en-US"/>
            <a:t>Comes with:</a:t>
          </a:r>
        </a:p>
      </dgm:t>
    </dgm:pt>
    <dgm:pt modelId="{BC646967-CABE-4815-BA92-4F7552C034C0}" type="parTrans" cxnId="{E61F35E8-BC31-4717-8EBA-2B8962A48387}">
      <dgm:prSet/>
      <dgm:spPr/>
      <dgm:t>
        <a:bodyPr/>
        <a:lstStyle/>
        <a:p>
          <a:endParaRPr lang="en-US"/>
        </a:p>
      </dgm:t>
    </dgm:pt>
    <dgm:pt modelId="{57E962A5-A596-49B1-9E26-AFD5A30031F8}" type="sibTrans" cxnId="{E61F35E8-BC31-4717-8EBA-2B8962A48387}">
      <dgm:prSet/>
      <dgm:spPr/>
      <dgm:t>
        <a:bodyPr/>
        <a:lstStyle/>
        <a:p>
          <a:endParaRPr lang="en-US"/>
        </a:p>
      </dgm:t>
    </dgm:pt>
    <dgm:pt modelId="{E037DEC6-F762-44F7-9E26-1607FB893C4C}">
      <dgm:prSet/>
      <dgm:spPr/>
      <dgm:t>
        <a:bodyPr/>
        <a:lstStyle/>
        <a:p>
          <a:r>
            <a:rPr lang="en-US" dirty="0"/>
            <a:t>Chromium</a:t>
          </a:r>
        </a:p>
      </dgm:t>
    </dgm:pt>
    <dgm:pt modelId="{022EB71D-C75D-4A94-ADCF-F79002D9A0B6}" type="parTrans" cxnId="{C6AEB7C9-525F-4EC9-8609-7EE9DF594155}">
      <dgm:prSet/>
      <dgm:spPr/>
      <dgm:t>
        <a:bodyPr/>
        <a:lstStyle/>
        <a:p>
          <a:endParaRPr lang="en-US"/>
        </a:p>
      </dgm:t>
    </dgm:pt>
    <dgm:pt modelId="{A27A94F0-28F0-45FA-B23A-1A9A1D79AB7D}" type="sibTrans" cxnId="{C6AEB7C9-525F-4EC9-8609-7EE9DF594155}">
      <dgm:prSet/>
      <dgm:spPr/>
      <dgm:t>
        <a:bodyPr/>
        <a:lstStyle/>
        <a:p>
          <a:endParaRPr lang="en-US"/>
        </a:p>
      </dgm:t>
    </dgm:pt>
    <dgm:pt modelId="{7278781C-C975-4E82-B325-588F8834AFE5}">
      <dgm:prSet/>
      <dgm:spPr/>
      <dgm:t>
        <a:bodyPr/>
        <a:lstStyle/>
        <a:p>
          <a:r>
            <a:rPr lang="en-US" dirty="0" smtClean="0"/>
            <a:t>Minecraft</a:t>
          </a:r>
          <a:endParaRPr lang="en-US" dirty="0"/>
        </a:p>
      </dgm:t>
    </dgm:pt>
    <dgm:pt modelId="{B278A7E6-BE6B-47AE-8439-AC23B152F4BE}" type="parTrans" cxnId="{3FE3EC0A-D11B-402A-98A5-594B4B6F9F69}">
      <dgm:prSet/>
      <dgm:spPr/>
      <dgm:t>
        <a:bodyPr/>
        <a:lstStyle/>
        <a:p>
          <a:endParaRPr lang="en-US"/>
        </a:p>
      </dgm:t>
    </dgm:pt>
    <dgm:pt modelId="{FEBD51B3-22CF-4423-BC74-37A8BCE9AF01}" type="sibTrans" cxnId="{3FE3EC0A-D11B-402A-98A5-594B4B6F9F69}">
      <dgm:prSet/>
      <dgm:spPr/>
      <dgm:t>
        <a:bodyPr/>
        <a:lstStyle/>
        <a:p>
          <a:endParaRPr lang="en-US"/>
        </a:p>
      </dgm:t>
    </dgm:pt>
    <dgm:pt modelId="{FDCEB528-C487-4580-9370-FAA959903C04}">
      <dgm:prSet/>
      <dgm:spPr/>
      <dgm:t>
        <a:bodyPr/>
        <a:lstStyle/>
        <a:p>
          <a:r>
            <a:rPr lang="en-US"/>
            <a:t>Mathematica</a:t>
          </a:r>
        </a:p>
      </dgm:t>
    </dgm:pt>
    <dgm:pt modelId="{538F0D15-AAF8-4DDA-B9AE-174AAFF9DAA2}" type="parTrans" cxnId="{3DA47AE2-36FD-441F-8F48-55BABED47620}">
      <dgm:prSet/>
      <dgm:spPr/>
      <dgm:t>
        <a:bodyPr/>
        <a:lstStyle/>
        <a:p>
          <a:endParaRPr lang="en-US"/>
        </a:p>
      </dgm:t>
    </dgm:pt>
    <dgm:pt modelId="{2DF555D0-8590-4503-8048-0E5CA9ED7E1F}" type="sibTrans" cxnId="{3DA47AE2-36FD-441F-8F48-55BABED47620}">
      <dgm:prSet/>
      <dgm:spPr/>
      <dgm:t>
        <a:bodyPr/>
        <a:lstStyle/>
        <a:p>
          <a:endParaRPr lang="en-US"/>
        </a:p>
      </dgm:t>
    </dgm:pt>
    <dgm:pt modelId="{BD7DF0A9-5D8F-47E4-9002-C4FA269639CA}">
      <dgm:prSet/>
      <dgm:spPr/>
      <dgm:t>
        <a:bodyPr/>
        <a:lstStyle/>
        <a:p>
          <a:r>
            <a:rPr lang="en-US"/>
            <a:t>Download Process</a:t>
          </a:r>
        </a:p>
      </dgm:t>
    </dgm:pt>
    <dgm:pt modelId="{E64C968F-22C4-4958-8AFF-D89E62397A25}" type="parTrans" cxnId="{A1B65926-6D84-45B3-BED8-BE20715C00B9}">
      <dgm:prSet/>
      <dgm:spPr/>
      <dgm:t>
        <a:bodyPr/>
        <a:lstStyle/>
        <a:p>
          <a:endParaRPr lang="en-US"/>
        </a:p>
      </dgm:t>
    </dgm:pt>
    <dgm:pt modelId="{ED38A63E-BCD9-44B9-B87D-6849469EE919}" type="sibTrans" cxnId="{A1B65926-6D84-45B3-BED8-BE20715C00B9}">
      <dgm:prSet/>
      <dgm:spPr/>
      <dgm:t>
        <a:bodyPr/>
        <a:lstStyle/>
        <a:p>
          <a:endParaRPr lang="en-US"/>
        </a:p>
      </dgm:t>
    </dgm:pt>
    <dgm:pt modelId="{3A1E0DCA-77EB-4C28-84B7-64564E28A920}" type="pres">
      <dgm:prSet presAssocID="{20BD1680-15B5-463C-B74F-903432F3FC0A}" presName="linear" presStyleCnt="0">
        <dgm:presLayoutVars>
          <dgm:animLvl val="lvl"/>
          <dgm:resizeHandles val="exact"/>
        </dgm:presLayoutVars>
      </dgm:prSet>
      <dgm:spPr/>
      <dgm:t>
        <a:bodyPr/>
        <a:lstStyle/>
        <a:p>
          <a:endParaRPr lang="en-US"/>
        </a:p>
      </dgm:t>
    </dgm:pt>
    <dgm:pt modelId="{70FF3D7B-0969-4372-A23F-767C9F82BF11}" type="pres">
      <dgm:prSet presAssocID="{D0C8488F-0599-43BA-8649-5F9D1F9FBB43}" presName="parentText" presStyleLbl="node1" presStyleIdx="0" presStyleCnt="5">
        <dgm:presLayoutVars>
          <dgm:chMax val="0"/>
          <dgm:bulletEnabled val="1"/>
        </dgm:presLayoutVars>
      </dgm:prSet>
      <dgm:spPr/>
      <dgm:t>
        <a:bodyPr/>
        <a:lstStyle/>
        <a:p>
          <a:endParaRPr lang="en-US"/>
        </a:p>
      </dgm:t>
    </dgm:pt>
    <dgm:pt modelId="{A2500676-2346-4D55-892C-EE0386C11493}" type="pres">
      <dgm:prSet presAssocID="{CF6A9AE6-ED3E-4A4E-8BA6-29A5CEEB1C96}" presName="spacer" presStyleCnt="0"/>
      <dgm:spPr/>
    </dgm:pt>
    <dgm:pt modelId="{74EA7E1E-B388-45F0-AED2-30AF2C08CFF7}" type="pres">
      <dgm:prSet presAssocID="{6839DB1F-505F-4C0F-AC0D-DA816D40BB20}" presName="parentText" presStyleLbl="node1" presStyleIdx="1" presStyleCnt="5">
        <dgm:presLayoutVars>
          <dgm:chMax val="0"/>
          <dgm:bulletEnabled val="1"/>
        </dgm:presLayoutVars>
      </dgm:prSet>
      <dgm:spPr/>
      <dgm:t>
        <a:bodyPr/>
        <a:lstStyle/>
        <a:p>
          <a:endParaRPr lang="en-US"/>
        </a:p>
      </dgm:t>
    </dgm:pt>
    <dgm:pt modelId="{D23B2103-71D0-4C44-9307-7089F39FBF68}" type="pres">
      <dgm:prSet presAssocID="{5C93B945-0E64-41EB-B8B6-73E006AA1362}" presName="spacer" presStyleCnt="0"/>
      <dgm:spPr/>
    </dgm:pt>
    <dgm:pt modelId="{749F6AC2-146C-492D-BE11-5DFF31C329E2}" type="pres">
      <dgm:prSet presAssocID="{DB810300-3922-48D4-9B2D-3BE423E599D0}" presName="parentText" presStyleLbl="node1" presStyleIdx="2" presStyleCnt="5">
        <dgm:presLayoutVars>
          <dgm:chMax val="0"/>
          <dgm:bulletEnabled val="1"/>
        </dgm:presLayoutVars>
      </dgm:prSet>
      <dgm:spPr/>
      <dgm:t>
        <a:bodyPr/>
        <a:lstStyle/>
        <a:p>
          <a:endParaRPr lang="en-US"/>
        </a:p>
      </dgm:t>
    </dgm:pt>
    <dgm:pt modelId="{4FEC8001-2666-4F8D-9D6C-75249AB4B3F2}" type="pres">
      <dgm:prSet presAssocID="{C8E46501-0049-4C31-AD97-BEFB75007334}" presName="spacer" presStyleCnt="0"/>
      <dgm:spPr/>
    </dgm:pt>
    <dgm:pt modelId="{E458A66A-0F37-4E99-8376-B941C9103848}" type="pres">
      <dgm:prSet presAssocID="{F6D8ACB2-0949-4788-AF55-8529CF36540C}" presName="parentText" presStyleLbl="node1" presStyleIdx="3" presStyleCnt="5">
        <dgm:presLayoutVars>
          <dgm:chMax val="0"/>
          <dgm:bulletEnabled val="1"/>
        </dgm:presLayoutVars>
      </dgm:prSet>
      <dgm:spPr/>
      <dgm:t>
        <a:bodyPr/>
        <a:lstStyle/>
        <a:p>
          <a:endParaRPr lang="en-US"/>
        </a:p>
      </dgm:t>
    </dgm:pt>
    <dgm:pt modelId="{E493BFFD-93BD-4D0E-8D67-28DDE00B7727}" type="pres">
      <dgm:prSet presAssocID="{F6D8ACB2-0949-4788-AF55-8529CF36540C}" presName="childText" presStyleLbl="revTx" presStyleIdx="0" presStyleCnt="1">
        <dgm:presLayoutVars>
          <dgm:bulletEnabled val="1"/>
        </dgm:presLayoutVars>
      </dgm:prSet>
      <dgm:spPr/>
      <dgm:t>
        <a:bodyPr/>
        <a:lstStyle/>
        <a:p>
          <a:endParaRPr lang="en-US"/>
        </a:p>
      </dgm:t>
    </dgm:pt>
    <dgm:pt modelId="{B4CCF4EA-4DA0-4531-880F-8EE8F0FCFEF5}" type="pres">
      <dgm:prSet presAssocID="{BD7DF0A9-5D8F-47E4-9002-C4FA269639CA}" presName="parentText" presStyleLbl="node1" presStyleIdx="4" presStyleCnt="5">
        <dgm:presLayoutVars>
          <dgm:chMax val="0"/>
          <dgm:bulletEnabled val="1"/>
        </dgm:presLayoutVars>
      </dgm:prSet>
      <dgm:spPr/>
      <dgm:t>
        <a:bodyPr/>
        <a:lstStyle/>
        <a:p>
          <a:endParaRPr lang="en-US"/>
        </a:p>
      </dgm:t>
    </dgm:pt>
  </dgm:ptLst>
  <dgm:cxnLst>
    <dgm:cxn modelId="{B0ED6BC9-E9F2-4BB6-B21A-A346563A56ED}" type="presOf" srcId="{7278781C-C975-4E82-B325-588F8834AFE5}" destId="{E493BFFD-93BD-4D0E-8D67-28DDE00B7727}" srcOrd="0" destOrd="1" presId="urn:microsoft.com/office/officeart/2005/8/layout/vList2"/>
    <dgm:cxn modelId="{E61F35E8-BC31-4717-8EBA-2B8962A48387}" srcId="{20BD1680-15B5-463C-B74F-903432F3FC0A}" destId="{F6D8ACB2-0949-4788-AF55-8529CF36540C}" srcOrd="3" destOrd="0" parTransId="{BC646967-CABE-4815-BA92-4F7552C034C0}" sibTransId="{57E962A5-A596-49B1-9E26-AFD5A30031F8}"/>
    <dgm:cxn modelId="{0C2E1150-702F-4666-B0B6-D3DAFB108643}" type="presOf" srcId="{20BD1680-15B5-463C-B74F-903432F3FC0A}" destId="{3A1E0DCA-77EB-4C28-84B7-64564E28A920}" srcOrd="0" destOrd="0" presId="urn:microsoft.com/office/officeart/2005/8/layout/vList2"/>
    <dgm:cxn modelId="{9D37D760-7A7E-471A-B3B2-4132511F2E0F}" type="presOf" srcId="{FDCEB528-C487-4580-9370-FAA959903C04}" destId="{E493BFFD-93BD-4D0E-8D67-28DDE00B7727}" srcOrd="0" destOrd="2" presId="urn:microsoft.com/office/officeart/2005/8/layout/vList2"/>
    <dgm:cxn modelId="{D1648A8B-5518-4645-913E-389876E9D0F3}" type="presOf" srcId="{D0C8488F-0599-43BA-8649-5F9D1F9FBB43}" destId="{70FF3D7B-0969-4372-A23F-767C9F82BF11}" srcOrd="0" destOrd="0" presId="urn:microsoft.com/office/officeart/2005/8/layout/vList2"/>
    <dgm:cxn modelId="{7967DA8E-9A0A-4E1A-9E97-8E52993EA693}" srcId="{20BD1680-15B5-463C-B74F-903432F3FC0A}" destId="{D0C8488F-0599-43BA-8649-5F9D1F9FBB43}" srcOrd="0" destOrd="0" parTransId="{FADA3B88-3DF3-4CBF-957C-E39EAB390CBA}" sibTransId="{CF6A9AE6-ED3E-4A4E-8BA6-29A5CEEB1C96}"/>
    <dgm:cxn modelId="{65A705CD-EEC5-473B-8C58-457771FD48E4}" srcId="{20BD1680-15B5-463C-B74F-903432F3FC0A}" destId="{DB810300-3922-48D4-9B2D-3BE423E599D0}" srcOrd="2" destOrd="0" parTransId="{3CF057D7-D4DA-441D-B6C2-3CEE1B20F3C6}" sibTransId="{C8E46501-0049-4C31-AD97-BEFB75007334}"/>
    <dgm:cxn modelId="{7679A6A2-0273-4676-8242-025D38267A05}" type="presOf" srcId="{F6D8ACB2-0949-4788-AF55-8529CF36540C}" destId="{E458A66A-0F37-4E99-8376-B941C9103848}" srcOrd="0" destOrd="0" presId="urn:microsoft.com/office/officeart/2005/8/layout/vList2"/>
    <dgm:cxn modelId="{929EE3C0-F210-4318-A3A3-3C046129DC87}" type="presOf" srcId="{DB810300-3922-48D4-9B2D-3BE423E599D0}" destId="{749F6AC2-146C-492D-BE11-5DFF31C329E2}" srcOrd="0" destOrd="0" presId="urn:microsoft.com/office/officeart/2005/8/layout/vList2"/>
    <dgm:cxn modelId="{3DA47AE2-36FD-441F-8F48-55BABED47620}" srcId="{F6D8ACB2-0949-4788-AF55-8529CF36540C}" destId="{FDCEB528-C487-4580-9370-FAA959903C04}" srcOrd="2" destOrd="0" parTransId="{538F0D15-AAF8-4DDA-B9AE-174AAFF9DAA2}" sibTransId="{2DF555D0-8590-4503-8048-0E5CA9ED7E1F}"/>
    <dgm:cxn modelId="{C6AEB7C9-525F-4EC9-8609-7EE9DF594155}" srcId="{F6D8ACB2-0949-4788-AF55-8529CF36540C}" destId="{E037DEC6-F762-44F7-9E26-1607FB893C4C}" srcOrd="0" destOrd="0" parTransId="{022EB71D-C75D-4A94-ADCF-F79002D9A0B6}" sibTransId="{A27A94F0-28F0-45FA-B23A-1A9A1D79AB7D}"/>
    <dgm:cxn modelId="{4A1DC4CB-82E9-4D10-A49C-EDB6EEE575F5}" type="presOf" srcId="{E037DEC6-F762-44F7-9E26-1607FB893C4C}" destId="{E493BFFD-93BD-4D0E-8D67-28DDE00B7727}" srcOrd="0" destOrd="0" presId="urn:microsoft.com/office/officeart/2005/8/layout/vList2"/>
    <dgm:cxn modelId="{3FE3EC0A-D11B-402A-98A5-594B4B6F9F69}" srcId="{F6D8ACB2-0949-4788-AF55-8529CF36540C}" destId="{7278781C-C975-4E82-B325-588F8834AFE5}" srcOrd="1" destOrd="0" parTransId="{B278A7E6-BE6B-47AE-8439-AC23B152F4BE}" sibTransId="{FEBD51B3-22CF-4423-BC74-37A8BCE9AF01}"/>
    <dgm:cxn modelId="{A1B65926-6D84-45B3-BED8-BE20715C00B9}" srcId="{20BD1680-15B5-463C-B74F-903432F3FC0A}" destId="{BD7DF0A9-5D8F-47E4-9002-C4FA269639CA}" srcOrd="4" destOrd="0" parTransId="{E64C968F-22C4-4958-8AFF-D89E62397A25}" sibTransId="{ED38A63E-BCD9-44B9-B87D-6849469EE919}"/>
    <dgm:cxn modelId="{69EE8A1A-D86C-48E5-838B-177826F7C059}" type="presOf" srcId="{6839DB1F-505F-4C0F-AC0D-DA816D40BB20}" destId="{74EA7E1E-B388-45F0-AED2-30AF2C08CFF7}" srcOrd="0" destOrd="0" presId="urn:microsoft.com/office/officeart/2005/8/layout/vList2"/>
    <dgm:cxn modelId="{60F92536-9337-4BB6-B57D-6EF7D354C67E}" srcId="{20BD1680-15B5-463C-B74F-903432F3FC0A}" destId="{6839DB1F-505F-4C0F-AC0D-DA816D40BB20}" srcOrd="1" destOrd="0" parTransId="{7975EEC5-6045-4062-9FB9-5081E35E98B9}" sibTransId="{5C93B945-0E64-41EB-B8B6-73E006AA1362}"/>
    <dgm:cxn modelId="{412D7335-AB9B-4A1F-9DA9-C87C2DFC8357}" type="presOf" srcId="{BD7DF0A9-5D8F-47E4-9002-C4FA269639CA}" destId="{B4CCF4EA-4DA0-4531-880F-8EE8F0FCFEF5}" srcOrd="0" destOrd="0" presId="urn:microsoft.com/office/officeart/2005/8/layout/vList2"/>
    <dgm:cxn modelId="{04CA1EF9-1A25-42B1-A4FF-2217A42DD7DD}" type="presParOf" srcId="{3A1E0DCA-77EB-4C28-84B7-64564E28A920}" destId="{70FF3D7B-0969-4372-A23F-767C9F82BF11}" srcOrd="0" destOrd="0" presId="urn:microsoft.com/office/officeart/2005/8/layout/vList2"/>
    <dgm:cxn modelId="{8CFC5A13-38AF-480C-98E1-7F95FA8F81A1}" type="presParOf" srcId="{3A1E0DCA-77EB-4C28-84B7-64564E28A920}" destId="{A2500676-2346-4D55-892C-EE0386C11493}" srcOrd="1" destOrd="0" presId="urn:microsoft.com/office/officeart/2005/8/layout/vList2"/>
    <dgm:cxn modelId="{B1441A70-FDE6-46D5-923A-F703EABF26EA}" type="presParOf" srcId="{3A1E0DCA-77EB-4C28-84B7-64564E28A920}" destId="{74EA7E1E-B388-45F0-AED2-30AF2C08CFF7}" srcOrd="2" destOrd="0" presId="urn:microsoft.com/office/officeart/2005/8/layout/vList2"/>
    <dgm:cxn modelId="{A45D2F54-F607-49BC-B906-B28F711D0EB0}" type="presParOf" srcId="{3A1E0DCA-77EB-4C28-84B7-64564E28A920}" destId="{D23B2103-71D0-4C44-9307-7089F39FBF68}" srcOrd="3" destOrd="0" presId="urn:microsoft.com/office/officeart/2005/8/layout/vList2"/>
    <dgm:cxn modelId="{B26EC3A3-8E6C-493C-945E-DDA577D82D06}" type="presParOf" srcId="{3A1E0DCA-77EB-4C28-84B7-64564E28A920}" destId="{749F6AC2-146C-492D-BE11-5DFF31C329E2}" srcOrd="4" destOrd="0" presId="urn:microsoft.com/office/officeart/2005/8/layout/vList2"/>
    <dgm:cxn modelId="{C6F01921-D68C-4F20-8BD8-0D1C95552A3C}" type="presParOf" srcId="{3A1E0DCA-77EB-4C28-84B7-64564E28A920}" destId="{4FEC8001-2666-4F8D-9D6C-75249AB4B3F2}" srcOrd="5" destOrd="0" presId="urn:microsoft.com/office/officeart/2005/8/layout/vList2"/>
    <dgm:cxn modelId="{00BD4B2C-499E-4B4D-AA4A-9F899CB5C168}" type="presParOf" srcId="{3A1E0DCA-77EB-4C28-84B7-64564E28A920}" destId="{E458A66A-0F37-4E99-8376-B941C9103848}" srcOrd="6" destOrd="0" presId="urn:microsoft.com/office/officeart/2005/8/layout/vList2"/>
    <dgm:cxn modelId="{060CDB2F-2EA6-4C6F-92FD-63A3753E9D85}" type="presParOf" srcId="{3A1E0DCA-77EB-4C28-84B7-64564E28A920}" destId="{E493BFFD-93BD-4D0E-8D67-28DDE00B7727}" srcOrd="7" destOrd="0" presId="urn:microsoft.com/office/officeart/2005/8/layout/vList2"/>
    <dgm:cxn modelId="{7EE1F57E-26E1-46A0-8C35-82D80C514DFB}" type="presParOf" srcId="{3A1E0DCA-77EB-4C28-84B7-64564E28A920}" destId="{B4CCF4EA-4DA0-4531-880F-8EE8F0FCFEF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8F523-0D75-44B5-A70B-A588191D8D1F}">
      <dsp:nvSpPr>
        <dsp:cNvPr id="0" name=""/>
        <dsp:cNvSpPr/>
      </dsp:nvSpPr>
      <dsp:spPr>
        <a:xfrm>
          <a:off x="1189" y="2683"/>
          <a:ext cx="4174260" cy="2650655"/>
        </a:xfrm>
        <a:prstGeom prst="roundRect">
          <a:avLst>
            <a:gd name="adj" fmla="val 10000"/>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CC35779-AA47-414B-B2E8-307088CE0DF9}">
      <dsp:nvSpPr>
        <dsp:cNvPr id="0" name=""/>
        <dsp:cNvSpPr/>
      </dsp:nvSpPr>
      <dsp:spPr>
        <a:xfrm>
          <a:off x="464995" y="443299"/>
          <a:ext cx="4174260" cy="2650655"/>
        </a:xfrm>
        <a:prstGeom prst="roundRect">
          <a:avLst>
            <a:gd name="adj" fmla="val 10000"/>
          </a:avLst>
        </a:prstGeom>
        <a:solidFill>
          <a:schemeClr val="lt2">
            <a:alpha val="90000"/>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kern="1200"/>
            <a:t>Communication between devices</a:t>
          </a:r>
        </a:p>
      </dsp:txBody>
      <dsp:txXfrm>
        <a:off x="542630" y="520934"/>
        <a:ext cx="4018990" cy="2495385"/>
      </dsp:txXfrm>
    </dsp:sp>
    <dsp:sp modelId="{E871023B-CF61-4206-BBD9-7C840C31989C}">
      <dsp:nvSpPr>
        <dsp:cNvPr id="0" name=""/>
        <dsp:cNvSpPr/>
      </dsp:nvSpPr>
      <dsp:spPr>
        <a:xfrm>
          <a:off x="5103062" y="2683"/>
          <a:ext cx="4174260" cy="2650655"/>
        </a:xfrm>
        <a:prstGeom prst="roundRect">
          <a:avLst>
            <a:gd name="adj" fmla="val 10000"/>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01E47B0-FDDF-4870-ACA6-D6F9E5314A74}">
      <dsp:nvSpPr>
        <dsp:cNvPr id="0" name=""/>
        <dsp:cNvSpPr/>
      </dsp:nvSpPr>
      <dsp:spPr>
        <a:xfrm>
          <a:off x="5566869" y="443299"/>
          <a:ext cx="4174260" cy="2650655"/>
        </a:xfrm>
        <a:prstGeom prst="roundRect">
          <a:avLst>
            <a:gd name="adj" fmla="val 10000"/>
          </a:avLst>
        </a:prstGeom>
        <a:solidFill>
          <a:schemeClr val="lt2">
            <a:alpha val="90000"/>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kern="1200"/>
            <a:t>Growth of 20 to 50 billion devices by 2020</a:t>
          </a:r>
        </a:p>
      </dsp:txBody>
      <dsp:txXfrm>
        <a:off x="5644504" y="520934"/>
        <a:ext cx="4018990" cy="24953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E090A-8C6B-4B1D-BC75-FB7098D3CD11}">
      <dsp:nvSpPr>
        <dsp:cNvPr id="0" name=""/>
        <dsp:cNvSpPr/>
      </dsp:nvSpPr>
      <dsp:spPr>
        <a:xfrm>
          <a:off x="0" y="557"/>
          <a:ext cx="6237359" cy="0"/>
        </a:xfrm>
        <a:prstGeom prst="line">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1B5E5E1-50B1-475F-8771-A59E7EF90BAC}">
      <dsp:nvSpPr>
        <dsp:cNvPr id="0" name=""/>
        <dsp:cNvSpPr/>
      </dsp:nvSpPr>
      <dsp:spPr>
        <a:xfrm>
          <a:off x="0" y="557"/>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a:t>Graphical desktop sharing system</a:t>
          </a:r>
        </a:p>
      </dsp:txBody>
      <dsp:txXfrm>
        <a:off x="0" y="557"/>
        <a:ext cx="6237359" cy="913035"/>
      </dsp:txXfrm>
    </dsp:sp>
    <dsp:sp modelId="{379106E2-E951-4B52-AEE7-2CAD825F5821}">
      <dsp:nvSpPr>
        <dsp:cNvPr id="0" name=""/>
        <dsp:cNvSpPr/>
      </dsp:nvSpPr>
      <dsp:spPr>
        <a:xfrm>
          <a:off x="0" y="913592"/>
          <a:ext cx="6237359" cy="0"/>
        </a:xfrm>
        <a:prstGeom prst="line">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AD86482-8A43-45AE-A858-6C47814EA025}">
      <dsp:nvSpPr>
        <dsp:cNvPr id="0" name=""/>
        <dsp:cNvSpPr/>
      </dsp:nvSpPr>
      <dsp:spPr>
        <a:xfrm>
          <a:off x="0" y="913592"/>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a:t>Uses Remote Frame Buffer protocol</a:t>
          </a:r>
        </a:p>
      </dsp:txBody>
      <dsp:txXfrm>
        <a:off x="0" y="913592"/>
        <a:ext cx="6237359" cy="913035"/>
      </dsp:txXfrm>
    </dsp:sp>
    <dsp:sp modelId="{902DED85-09B4-4AB7-AA20-BD2F60787C90}">
      <dsp:nvSpPr>
        <dsp:cNvPr id="0" name=""/>
        <dsp:cNvSpPr/>
      </dsp:nvSpPr>
      <dsp:spPr>
        <a:xfrm>
          <a:off x="0" y="1826627"/>
          <a:ext cx="6237359" cy="0"/>
        </a:xfrm>
        <a:prstGeom prst="line">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861D350-57E5-4D48-8930-8AA5843A56F0}">
      <dsp:nvSpPr>
        <dsp:cNvPr id="0" name=""/>
        <dsp:cNvSpPr/>
      </dsp:nvSpPr>
      <dsp:spPr>
        <a:xfrm>
          <a:off x="0" y="1826627"/>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a:t>Transmits keyboard and mouse events</a:t>
          </a:r>
        </a:p>
      </dsp:txBody>
      <dsp:txXfrm>
        <a:off x="0" y="1826627"/>
        <a:ext cx="6237359" cy="913035"/>
      </dsp:txXfrm>
    </dsp:sp>
    <dsp:sp modelId="{B7EC176D-38BB-4960-AFD7-9C2432C4BA6E}">
      <dsp:nvSpPr>
        <dsp:cNvPr id="0" name=""/>
        <dsp:cNvSpPr/>
      </dsp:nvSpPr>
      <dsp:spPr>
        <a:xfrm>
          <a:off x="0" y="2739663"/>
          <a:ext cx="6237359" cy="0"/>
        </a:xfrm>
        <a:prstGeom prst="line">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85D5A8D-C5CB-48AD-B731-64B031CE5499}">
      <dsp:nvSpPr>
        <dsp:cNvPr id="0" name=""/>
        <dsp:cNvSpPr/>
      </dsp:nvSpPr>
      <dsp:spPr>
        <a:xfrm>
          <a:off x="0" y="2739663"/>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a:t>Relays graphical screen updates</a:t>
          </a:r>
        </a:p>
      </dsp:txBody>
      <dsp:txXfrm>
        <a:off x="0" y="2739663"/>
        <a:ext cx="6237359" cy="913035"/>
      </dsp:txXfrm>
    </dsp:sp>
    <dsp:sp modelId="{70AB8EE1-06CD-4FA5-BCCA-2F186BCB7F15}">
      <dsp:nvSpPr>
        <dsp:cNvPr id="0" name=""/>
        <dsp:cNvSpPr/>
      </dsp:nvSpPr>
      <dsp:spPr>
        <a:xfrm>
          <a:off x="0" y="3652698"/>
          <a:ext cx="6237359" cy="0"/>
        </a:xfrm>
        <a:prstGeom prst="line">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C51392F-CA99-4C47-93C3-A1C324FF0C6E}">
      <dsp:nvSpPr>
        <dsp:cNvPr id="0" name=""/>
        <dsp:cNvSpPr/>
      </dsp:nvSpPr>
      <dsp:spPr>
        <a:xfrm>
          <a:off x="0" y="3652698"/>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a:t>Over network</a:t>
          </a:r>
        </a:p>
      </dsp:txBody>
      <dsp:txXfrm>
        <a:off x="0" y="3652698"/>
        <a:ext cx="6237359" cy="9130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D8A2D-3C97-43BB-8824-E2E954664313}">
      <dsp:nvSpPr>
        <dsp:cNvPr id="0" name=""/>
        <dsp:cNvSpPr/>
      </dsp:nvSpPr>
      <dsp:spPr>
        <a:xfrm>
          <a:off x="0" y="623"/>
          <a:ext cx="6492875" cy="0"/>
        </a:xfrm>
        <a:prstGeom prst="line">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74A28-A021-4E2B-AF01-32C51C73CF57}">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a:t>Z-Wave Z-Stick</a:t>
          </a:r>
        </a:p>
      </dsp:txBody>
      <dsp:txXfrm>
        <a:off x="0" y="623"/>
        <a:ext cx="6492875" cy="729164"/>
      </dsp:txXfrm>
    </dsp:sp>
    <dsp:sp modelId="{432C113B-EBF2-4336-B22E-3396541653D2}">
      <dsp:nvSpPr>
        <dsp:cNvPr id="0" name=""/>
        <dsp:cNvSpPr/>
      </dsp:nvSpPr>
      <dsp:spPr>
        <a:xfrm>
          <a:off x="0" y="729788"/>
          <a:ext cx="6492875" cy="0"/>
        </a:xfrm>
        <a:prstGeom prst="line">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2A6479-D0D2-4115-A85A-D03A550290EC}">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a:t>Contact Sensor</a:t>
          </a:r>
        </a:p>
      </dsp:txBody>
      <dsp:txXfrm>
        <a:off x="0" y="729788"/>
        <a:ext cx="6492875" cy="729164"/>
      </dsp:txXfrm>
    </dsp:sp>
    <dsp:sp modelId="{E2059C2E-D174-4969-A0F9-5D6673E69BB8}">
      <dsp:nvSpPr>
        <dsp:cNvPr id="0" name=""/>
        <dsp:cNvSpPr/>
      </dsp:nvSpPr>
      <dsp:spPr>
        <a:xfrm>
          <a:off x="0" y="1458952"/>
          <a:ext cx="6492875" cy="0"/>
        </a:xfrm>
        <a:prstGeom prst="line">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F34036-4CB3-43C6-87B2-C947BD6C8E35}">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a:t>Motion and Temperature Sensor</a:t>
          </a:r>
        </a:p>
      </dsp:txBody>
      <dsp:txXfrm>
        <a:off x="0" y="1458952"/>
        <a:ext cx="6492875" cy="729164"/>
      </dsp:txXfrm>
    </dsp:sp>
    <dsp:sp modelId="{0C67604A-353B-4EE2-A9AD-0302C4A02CB3}">
      <dsp:nvSpPr>
        <dsp:cNvPr id="0" name=""/>
        <dsp:cNvSpPr/>
      </dsp:nvSpPr>
      <dsp:spPr>
        <a:xfrm>
          <a:off x="0" y="2188117"/>
          <a:ext cx="6492875" cy="0"/>
        </a:xfrm>
        <a:prstGeom prst="line">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B98407-3613-4A29-9E75-1627745E42D9}">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a:t>Smart Switch</a:t>
          </a:r>
        </a:p>
      </dsp:txBody>
      <dsp:txXfrm>
        <a:off x="0" y="2188117"/>
        <a:ext cx="6492875" cy="729164"/>
      </dsp:txXfrm>
    </dsp:sp>
    <dsp:sp modelId="{2891FA40-02E2-415F-9B22-7A7776D3EC42}">
      <dsp:nvSpPr>
        <dsp:cNvPr id="0" name=""/>
        <dsp:cNvSpPr/>
      </dsp:nvSpPr>
      <dsp:spPr>
        <a:xfrm>
          <a:off x="0" y="2917282"/>
          <a:ext cx="6492875" cy="0"/>
        </a:xfrm>
        <a:prstGeom prst="line">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7EF700-5434-405E-92F7-4445F9DFA47A}">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a:t>Door Lock</a:t>
          </a:r>
        </a:p>
      </dsp:txBody>
      <dsp:txXfrm>
        <a:off x="0" y="2917282"/>
        <a:ext cx="6492875" cy="729164"/>
      </dsp:txXfrm>
    </dsp:sp>
    <dsp:sp modelId="{500A6A85-5922-441A-9769-524A6C5982F5}">
      <dsp:nvSpPr>
        <dsp:cNvPr id="0" name=""/>
        <dsp:cNvSpPr/>
      </dsp:nvSpPr>
      <dsp:spPr>
        <a:xfrm>
          <a:off x="0" y="3646447"/>
          <a:ext cx="6492875" cy="0"/>
        </a:xfrm>
        <a:prstGeom prst="line">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FE9F6F-670A-4A0A-92A5-01AE889F9903}">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a:t>Web Camera</a:t>
          </a:r>
        </a:p>
      </dsp:txBody>
      <dsp:txXfrm>
        <a:off x="0" y="3646447"/>
        <a:ext cx="6492875" cy="729164"/>
      </dsp:txXfrm>
    </dsp:sp>
    <dsp:sp modelId="{DBD536EC-7411-4FBE-B6A1-329D8DD98D92}">
      <dsp:nvSpPr>
        <dsp:cNvPr id="0" name=""/>
        <dsp:cNvSpPr/>
      </dsp:nvSpPr>
      <dsp:spPr>
        <a:xfrm>
          <a:off x="0" y="4375611"/>
          <a:ext cx="6492875" cy="0"/>
        </a:xfrm>
        <a:prstGeom prst="line">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687A1B-B4E8-4A01-9595-95F14FDC5647}">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a:t>Wireless Speaker</a:t>
          </a:r>
        </a:p>
      </dsp:txBody>
      <dsp:txXfrm>
        <a:off x="0" y="4375611"/>
        <a:ext cx="6492875" cy="7291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B8F67-EAF4-458E-BA31-F3D3625407FB}">
      <dsp:nvSpPr>
        <dsp:cNvPr id="0" name=""/>
        <dsp:cNvSpPr/>
      </dsp:nvSpPr>
      <dsp:spPr>
        <a:xfrm>
          <a:off x="0" y="623"/>
          <a:ext cx="649287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DB8737-D762-452A-9F95-315B1C870C38}">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Videoconferencing online</a:t>
          </a:r>
        </a:p>
      </dsp:txBody>
      <dsp:txXfrm>
        <a:off x="0" y="623"/>
        <a:ext cx="6492875" cy="1020830"/>
      </dsp:txXfrm>
    </dsp:sp>
    <dsp:sp modelId="{49C213AC-6BE8-4955-810B-0371AD868621}">
      <dsp:nvSpPr>
        <dsp:cNvPr id="0" name=""/>
        <dsp:cNvSpPr/>
      </dsp:nvSpPr>
      <dsp:spPr>
        <a:xfrm>
          <a:off x="0" y="1021453"/>
          <a:ext cx="649287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BC94C0-FDCD-4800-BE40-C68B3AD38DEC}">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Passes everyone’s video and audio</a:t>
          </a:r>
        </a:p>
      </dsp:txBody>
      <dsp:txXfrm>
        <a:off x="0" y="1021453"/>
        <a:ext cx="6492875" cy="1020830"/>
      </dsp:txXfrm>
    </dsp:sp>
    <dsp:sp modelId="{C8918DAC-A343-433E-9619-B131C6ECABBB}">
      <dsp:nvSpPr>
        <dsp:cNvPr id="0" name=""/>
        <dsp:cNvSpPr/>
      </dsp:nvSpPr>
      <dsp:spPr>
        <a:xfrm>
          <a:off x="0" y="2042284"/>
          <a:ext cx="649287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1A85AD-C60B-4BBC-9CFE-FCFAD6FAB066}">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Java</a:t>
          </a:r>
        </a:p>
      </dsp:txBody>
      <dsp:txXfrm>
        <a:off x="0" y="2042284"/>
        <a:ext cx="6492875" cy="1020830"/>
      </dsp:txXfrm>
    </dsp:sp>
    <dsp:sp modelId="{E4CF6B13-27D9-4100-B9AB-7A33D0EF7431}">
      <dsp:nvSpPr>
        <dsp:cNvPr id="0" name=""/>
        <dsp:cNvSpPr/>
      </dsp:nvSpPr>
      <dsp:spPr>
        <a:xfrm>
          <a:off x="0" y="3063115"/>
          <a:ext cx="649287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04CAA3-8639-41B5-8A63-2D6E4FFFD8E4}">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Secure encryption</a:t>
          </a:r>
        </a:p>
      </dsp:txBody>
      <dsp:txXfrm>
        <a:off x="0" y="3063115"/>
        <a:ext cx="6492875" cy="1020830"/>
      </dsp:txXfrm>
    </dsp:sp>
    <dsp:sp modelId="{A4F4C65C-7D83-46AD-8DC0-7DECB288F2F5}">
      <dsp:nvSpPr>
        <dsp:cNvPr id="0" name=""/>
        <dsp:cNvSpPr/>
      </dsp:nvSpPr>
      <dsp:spPr>
        <a:xfrm>
          <a:off x="0" y="4083946"/>
          <a:ext cx="649287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7928D-D29B-4617-9582-8143164D9C3C}">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Password protection</a:t>
          </a:r>
        </a:p>
      </dsp:txBody>
      <dsp:txXfrm>
        <a:off x="0" y="4083946"/>
        <a:ext cx="6492875" cy="1020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53C21-4AB0-4EB9-B898-1367A710B7FB}">
      <dsp:nvSpPr>
        <dsp:cNvPr id="0" name=""/>
        <dsp:cNvSpPr/>
      </dsp:nvSpPr>
      <dsp:spPr>
        <a:xfrm>
          <a:off x="0" y="0"/>
          <a:ext cx="9742319"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2068A-D3D9-4EAC-9B54-6B7C4E919CD4}">
      <dsp:nvSpPr>
        <dsp:cNvPr id="0" name=""/>
        <dsp:cNvSpPr/>
      </dsp:nvSpPr>
      <dsp:spPr>
        <a:xfrm>
          <a:off x="0" y="0"/>
          <a:ext cx="9742319" cy="774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a:t>Size</a:t>
          </a:r>
        </a:p>
      </dsp:txBody>
      <dsp:txXfrm>
        <a:off x="0" y="0"/>
        <a:ext cx="9742319" cy="774159"/>
      </dsp:txXfrm>
    </dsp:sp>
    <dsp:sp modelId="{DECFB8C0-650B-4DAA-90E0-E97890BAE785}">
      <dsp:nvSpPr>
        <dsp:cNvPr id="0" name=""/>
        <dsp:cNvSpPr/>
      </dsp:nvSpPr>
      <dsp:spPr>
        <a:xfrm>
          <a:off x="0" y="774159"/>
          <a:ext cx="9742319" cy="0"/>
        </a:xfrm>
        <a:prstGeom prst="line">
          <a:avLst/>
        </a:prstGeom>
        <a:solidFill>
          <a:schemeClr val="accent5">
            <a:hueOff val="445991"/>
            <a:satOff val="5066"/>
            <a:lumOff val="3268"/>
            <a:alphaOff val="0"/>
          </a:schemeClr>
        </a:solidFill>
        <a:ln w="15875" cap="rnd" cmpd="sng" algn="ctr">
          <a:solidFill>
            <a:schemeClr val="accent5">
              <a:hueOff val="445991"/>
              <a:satOff val="5066"/>
              <a:lumOff val="32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E353AA-1C46-4F40-B72A-CBBD43C207C1}">
      <dsp:nvSpPr>
        <dsp:cNvPr id="0" name=""/>
        <dsp:cNvSpPr/>
      </dsp:nvSpPr>
      <dsp:spPr>
        <a:xfrm>
          <a:off x="0" y="774159"/>
          <a:ext cx="9742319" cy="774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a:t>Mobility</a:t>
          </a:r>
        </a:p>
      </dsp:txBody>
      <dsp:txXfrm>
        <a:off x="0" y="774159"/>
        <a:ext cx="9742319" cy="774159"/>
      </dsp:txXfrm>
    </dsp:sp>
    <dsp:sp modelId="{11684A50-1CA4-41A8-B4B5-D63F0206701B}">
      <dsp:nvSpPr>
        <dsp:cNvPr id="0" name=""/>
        <dsp:cNvSpPr/>
      </dsp:nvSpPr>
      <dsp:spPr>
        <a:xfrm>
          <a:off x="0" y="1548319"/>
          <a:ext cx="9742319" cy="0"/>
        </a:xfrm>
        <a:prstGeom prst="line">
          <a:avLst/>
        </a:prstGeom>
        <a:solidFill>
          <a:schemeClr val="accent5">
            <a:hueOff val="891982"/>
            <a:satOff val="10133"/>
            <a:lumOff val="6536"/>
            <a:alphaOff val="0"/>
          </a:schemeClr>
        </a:solidFill>
        <a:ln w="15875" cap="rnd" cmpd="sng" algn="ctr">
          <a:solidFill>
            <a:schemeClr val="accent5">
              <a:hueOff val="891982"/>
              <a:satOff val="10133"/>
              <a:lumOff val="65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A64062-2286-4F6E-B920-FE9B926A6B2F}">
      <dsp:nvSpPr>
        <dsp:cNvPr id="0" name=""/>
        <dsp:cNvSpPr/>
      </dsp:nvSpPr>
      <dsp:spPr>
        <a:xfrm>
          <a:off x="0" y="1548318"/>
          <a:ext cx="9742319" cy="774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a:t>Interaction</a:t>
          </a:r>
        </a:p>
      </dsp:txBody>
      <dsp:txXfrm>
        <a:off x="0" y="1548318"/>
        <a:ext cx="9742319" cy="774159"/>
      </dsp:txXfrm>
    </dsp:sp>
    <dsp:sp modelId="{73B3A772-012F-41D2-B935-F78769308A48}">
      <dsp:nvSpPr>
        <dsp:cNvPr id="0" name=""/>
        <dsp:cNvSpPr/>
      </dsp:nvSpPr>
      <dsp:spPr>
        <a:xfrm>
          <a:off x="0" y="2322478"/>
          <a:ext cx="9742319" cy="0"/>
        </a:xfrm>
        <a:prstGeom prst="line">
          <a:avLst/>
        </a:prstGeom>
        <a:solidFill>
          <a:schemeClr val="accent5">
            <a:hueOff val="1337973"/>
            <a:satOff val="15199"/>
            <a:lumOff val="9804"/>
            <a:alphaOff val="0"/>
          </a:schemeClr>
        </a:solidFill>
        <a:ln w="15875" cap="rnd" cmpd="sng" algn="ctr">
          <a:solidFill>
            <a:schemeClr val="accent5">
              <a:hueOff val="1337973"/>
              <a:satOff val="15199"/>
              <a:lumOff val="98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CF5C74-2662-4296-8D83-660AC45876EC}">
      <dsp:nvSpPr>
        <dsp:cNvPr id="0" name=""/>
        <dsp:cNvSpPr/>
      </dsp:nvSpPr>
      <dsp:spPr>
        <a:xfrm>
          <a:off x="0" y="2322478"/>
          <a:ext cx="9742319" cy="774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a:t>Topology</a:t>
          </a:r>
        </a:p>
      </dsp:txBody>
      <dsp:txXfrm>
        <a:off x="0" y="2322478"/>
        <a:ext cx="9742319" cy="7741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79D89-6F6E-430C-BF38-FCFD7AB7F873}">
      <dsp:nvSpPr>
        <dsp:cNvPr id="0" name=""/>
        <dsp:cNvSpPr/>
      </dsp:nvSpPr>
      <dsp:spPr>
        <a:xfrm>
          <a:off x="0" y="0"/>
          <a:ext cx="623735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B7D8F8-74DA-47A3-8FD5-BFCD87346F73}">
      <dsp:nvSpPr>
        <dsp:cNvPr id="0" name=""/>
        <dsp:cNvSpPr/>
      </dsp:nvSpPr>
      <dsp:spPr>
        <a:xfrm>
          <a:off x="0" y="0"/>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a:t>ZigBee Alliance</a:t>
          </a:r>
        </a:p>
      </dsp:txBody>
      <dsp:txXfrm>
        <a:off x="0" y="0"/>
        <a:ext cx="6237359" cy="570786"/>
      </dsp:txXfrm>
    </dsp:sp>
    <dsp:sp modelId="{99C121F5-6285-4E3C-A299-E3070B763303}">
      <dsp:nvSpPr>
        <dsp:cNvPr id="0" name=""/>
        <dsp:cNvSpPr/>
      </dsp:nvSpPr>
      <dsp:spPr>
        <a:xfrm>
          <a:off x="0" y="570786"/>
          <a:ext cx="623735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A426D4-F7C7-4098-8710-AC701A1593A1}">
      <dsp:nvSpPr>
        <dsp:cNvPr id="0" name=""/>
        <dsp:cNvSpPr/>
      </dsp:nvSpPr>
      <dsp:spPr>
        <a:xfrm>
          <a:off x="0" y="570786"/>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a:t>Uses 868 MHz, 915 MHz, and 2450 MHz</a:t>
          </a:r>
        </a:p>
      </dsp:txBody>
      <dsp:txXfrm>
        <a:off x="0" y="570786"/>
        <a:ext cx="6237359" cy="570786"/>
      </dsp:txXfrm>
    </dsp:sp>
    <dsp:sp modelId="{6B403CEB-0550-416E-A0CA-C87FF5FB761F}">
      <dsp:nvSpPr>
        <dsp:cNvPr id="0" name=""/>
        <dsp:cNvSpPr/>
      </dsp:nvSpPr>
      <dsp:spPr>
        <a:xfrm>
          <a:off x="0" y="1141572"/>
          <a:ext cx="623735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0571D0-69A3-4088-BEB5-F79E3FB42EC9}">
      <dsp:nvSpPr>
        <dsp:cNvPr id="0" name=""/>
        <dsp:cNvSpPr/>
      </dsp:nvSpPr>
      <dsp:spPr>
        <a:xfrm>
          <a:off x="0" y="1141572"/>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a:t>Mesh or Star Topology</a:t>
          </a:r>
        </a:p>
      </dsp:txBody>
      <dsp:txXfrm>
        <a:off x="0" y="1141572"/>
        <a:ext cx="6237359" cy="570786"/>
      </dsp:txXfrm>
    </dsp:sp>
    <dsp:sp modelId="{DD8B03E9-ADC3-441A-8A59-2387C4F888E6}">
      <dsp:nvSpPr>
        <dsp:cNvPr id="0" name=""/>
        <dsp:cNvSpPr/>
      </dsp:nvSpPr>
      <dsp:spPr>
        <a:xfrm>
          <a:off x="0" y="1712359"/>
          <a:ext cx="623735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00A4A9-AB36-408A-B4F1-68D31CB44043}">
      <dsp:nvSpPr>
        <dsp:cNvPr id="0" name=""/>
        <dsp:cNvSpPr/>
      </dsp:nvSpPr>
      <dsp:spPr>
        <a:xfrm>
          <a:off x="0" y="1712359"/>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a:t>65,000 devices on Network</a:t>
          </a:r>
        </a:p>
      </dsp:txBody>
      <dsp:txXfrm>
        <a:off x="0" y="1712359"/>
        <a:ext cx="6237359" cy="570786"/>
      </dsp:txXfrm>
    </dsp:sp>
    <dsp:sp modelId="{A524B2AC-189B-43B0-B2E4-3E3CB6F008CC}">
      <dsp:nvSpPr>
        <dsp:cNvPr id="0" name=""/>
        <dsp:cNvSpPr/>
      </dsp:nvSpPr>
      <dsp:spPr>
        <a:xfrm>
          <a:off x="0" y="2283145"/>
          <a:ext cx="623735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ABB9B8-1C86-4F43-B2E6-82F1EA783DB1}">
      <dsp:nvSpPr>
        <dsp:cNvPr id="0" name=""/>
        <dsp:cNvSpPr/>
      </dsp:nvSpPr>
      <dsp:spPr>
        <a:xfrm>
          <a:off x="0" y="2283145"/>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dirty="0"/>
            <a:t>Uses AES for security</a:t>
          </a:r>
        </a:p>
      </dsp:txBody>
      <dsp:txXfrm>
        <a:off x="0" y="2283145"/>
        <a:ext cx="6237359" cy="570786"/>
      </dsp:txXfrm>
    </dsp:sp>
    <dsp:sp modelId="{AF8DFD1B-19B7-4B4C-AE4C-610D34ED5426}">
      <dsp:nvSpPr>
        <dsp:cNvPr id="0" name=""/>
        <dsp:cNvSpPr/>
      </dsp:nvSpPr>
      <dsp:spPr>
        <a:xfrm>
          <a:off x="0" y="2853931"/>
          <a:ext cx="623735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8E4D20-4A69-4BBE-9ADD-3A45CDDCF3C6}">
      <dsp:nvSpPr>
        <dsp:cNvPr id="0" name=""/>
        <dsp:cNvSpPr/>
      </dsp:nvSpPr>
      <dsp:spPr>
        <a:xfrm>
          <a:off x="0" y="2853931"/>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a:t>Green Power Initiative</a:t>
          </a:r>
        </a:p>
      </dsp:txBody>
      <dsp:txXfrm>
        <a:off x="0" y="2853931"/>
        <a:ext cx="6237359" cy="570786"/>
      </dsp:txXfrm>
    </dsp:sp>
    <dsp:sp modelId="{C725E277-8466-44A7-A8C0-4E0792B3B10A}">
      <dsp:nvSpPr>
        <dsp:cNvPr id="0" name=""/>
        <dsp:cNvSpPr/>
      </dsp:nvSpPr>
      <dsp:spPr>
        <a:xfrm>
          <a:off x="0" y="3424718"/>
          <a:ext cx="623735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032770-DD2D-49A4-956A-CAF09B1C7F2B}">
      <dsp:nvSpPr>
        <dsp:cNvPr id="0" name=""/>
        <dsp:cNvSpPr/>
      </dsp:nvSpPr>
      <dsp:spPr>
        <a:xfrm>
          <a:off x="0" y="3424718"/>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a:t>Low-battery consumption</a:t>
          </a:r>
        </a:p>
      </dsp:txBody>
      <dsp:txXfrm>
        <a:off x="0" y="3424718"/>
        <a:ext cx="6237359" cy="570786"/>
      </dsp:txXfrm>
    </dsp:sp>
    <dsp:sp modelId="{B3D2E6A2-F77F-4975-9611-AFF2F548AF46}">
      <dsp:nvSpPr>
        <dsp:cNvPr id="0" name=""/>
        <dsp:cNvSpPr/>
      </dsp:nvSpPr>
      <dsp:spPr>
        <a:xfrm>
          <a:off x="0" y="3995504"/>
          <a:ext cx="623735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68E81A-9753-4DAE-B90C-0AD0240DECA8}">
      <dsp:nvSpPr>
        <dsp:cNvPr id="0" name=""/>
        <dsp:cNvSpPr/>
      </dsp:nvSpPr>
      <dsp:spPr>
        <a:xfrm>
          <a:off x="0" y="3995504"/>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a:t>$$</a:t>
          </a:r>
        </a:p>
      </dsp:txBody>
      <dsp:txXfrm>
        <a:off x="0" y="3995504"/>
        <a:ext cx="6237359" cy="5707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CC0D1-FB2D-4DF2-8E32-4AC2C0FD7C32}">
      <dsp:nvSpPr>
        <dsp:cNvPr id="0" name=""/>
        <dsp:cNvSpPr/>
      </dsp:nvSpPr>
      <dsp:spPr>
        <a:xfrm>
          <a:off x="0" y="0"/>
          <a:ext cx="623735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50BA594-24DE-4891-9DC0-DCE1DF71CCFD}">
      <dsp:nvSpPr>
        <dsp:cNvPr id="0" name=""/>
        <dsp:cNvSpPr/>
      </dsp:nvSpPr>
      <dsp:spPr>
        <a:xfrm>
          <a:off x="0" y="0"/>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Z-Wave Alliance</a:t>
          </a:r>
        </a:p>
      </dsp:txBody>
      <dsp:txXfrm>
        <a:off x="0" y="0"/>
        <a:ext cx="6237359" cy="570786"/>
      </dsp:txXfrm>
    </dsp:sp>
    <dsp:sp modelId="{5F6940DF-5ABF-447E-8341-56B16F340740}">
      <dsp:nvSpPr>
        <dsp:cNvPr id="0" name=""/>
        <dsp:cNvSpPr/>
      </dsp:nvSpPr>
      <dsp:spPr>
        <a:xfrm>
          <a:off x="0" y="570786"/>
          <a:ext cx="623735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18A839A-FF9F-42D3-80BF-F80DA9BF7D03}">
      <dsp:nvSpPr>
        <dsp:cNvPr id="0" name=""/>
        <dsp:cNvSpPr/>
      </dsp:nvSpPr>
      <dsp:spPr>
        <a:xfrm>
          <a:off x="0" y="570786"/>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450 companies joined, 375 manufacturers and more than 1700 products</a:t>
          </a:r>
        </a:p>
      </dsp:txBody>
      <dsp:txXfrm>
        <a:off x="0" y="570786"/>
        <a:ext cx="6237359" cy="570786"/>
      </dsp:txXfrm>
    </dsp:sp>
    <dsp:sp modelId="{27147603-4BB0-490E-A210-ADBCB9BAB0B5}">
      <dsp:nvSpPr>
        <dsp:cNvPr id="0" name=""/>
        <dsp:cNvSpPr/>
      </dsp:nvSpPr>
      <dsp:spPr>
        <a:xfrm>
          <a:off x="0" y="1141572"/>
          <a:ext cx="623735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E5D3AD5-16E1-4F6F-BE40-91C70528024A}">
      <dsp:nvSpPr>
        <dsp:cNvPr id="0" name=""/>
        <dsp:cNvSpPr/>
      </dsp:nvSpPr>
      <dsp:spPr>
        <a:xfrm>
          <a:off x="0" y="1141572"/>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908.42 MHz (US)</a:t>
          </a:r>
        </a:p>
      </dsp:txBody>
      <dsp:txXfrm>
        <a:off x="0" y="1141572"/>
        <a:ext cx="6237359" cy="570786"/>
      </dsp:txXfrm>
    </dsp:sp>
    <dsp:sp modelId="{D13B64B7-879D-4D77-BACC-917F36BA52A6}">
      <dsp:nvSpPr>
        <dsp:cNvPr id="0" name=""/>
        <dsp:cNvSpPr/>
      </dsp:nvSpPr>
      <dsp:spPr>
        <a:xfrm>
          <a:off x="0" y="1712359"/>
          <a:ext cx="623735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2C6D81C-F434-4EBB-9458-E9725619B81F}">
      <dsp:nvSpPr>
        <dsp:cNvPr id="0" name=""/>
        <dsp:cNvSpPr/>
      </dsp:nvSpPr>
      <dsp:spPr>
        <a:xfrm>
          <a:off x="0" y="1712359"/>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232 Devices</a:t>
          </a:r>
        </a:p>
      </dsp:txBody>
      <dsp:txXfrm>
        <a:off x="0" y="1712359"/>
        <a:ext cx="6237359" cy="570786"/>
      </dsp:txXfrm>
    </dsp:sp>
    <dsp:sp modelId="{4F8C81F1-AE7C-477A-8898-DA275C92EAC1}">
      <dsp:nvSpPr>
        <dsp:cNvPr id="0" name=""/>
        <dsp:cNvSpPr/>
      </dsp:nvSpPr>
      <dsp:spPr>
        <a:xfrm>
          <a:off x="0" y="2283145"/>
          <a:ext cx="623735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EE5A3F1-AD68-42A3-9803-A73A2402946D}">
      <dsp:nvSpPr>
        <dsp:cNvPr id="0" name=""/>
        <dsp:cNvSpPr/>
      </dsp:nvSpPr>
      <dsp:spPr>
        <a:xfrm>
          <a:off x="0" y="2283145"/>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Mesh Topology</a:t>
          </a:r>
        </a:p>
      </dsp:txBody>
      <dsp:txXfrm>
        <a:off x="0" y="2283145"/>
        <a:ext cx="6237359" cy="570786"/>
      </dsp:txXfrm>
    </dsp:sp>
    <dsp:sp modelId="{5EF9DE78-7D9E-4E80-80B3-A13160E8C728}">
      <dsp:nvSpPr>
        <dsp:cNvPr id="0" name=""/>
        <dsp:cNvSpPr/>
      </dsp:nvSpPr>
      <dsp:spPr>
        <a:xfrm>
          <a:off x="0" y="2853931"/>
          <a:ext cx="623735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CE58038-806E-4019-A5AF-19AF61E4E08E}">
      <dsp:nvSpPr>
        <dsp:cNvPr id="0" name=""/>
        <dsp:cNvSpPr/>
      </dsp:nvSpPr>
      <dsp:spPr>
        <a:xfrm>
          <a:off x="0" y="2853931"/>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Z-Wave Plus</a:t>
          </a:r>
        </a:p>
      </dsp:txBody>
      <dsp:txXfrm>
        <a:off x="0" y="2853931"/>
        <a:ext cx="6237359" cy="570786"/>
      </dsp:txXfrm>
    </dsp:sp>
    <dsp:sp modelId="{07C03F1C-5122-47B1-8074-5F1836923D52}">
      <dsp:nvSpPr>
        <dsp:cNvPr id="0" name=""/>
        <dsp:cNvSpPr/>
      </dsp:nvSpPr>
      <dsp:spPr>
        <a:xfrm>
          <a:off x="0" y="3424718"/>
          <a:ext cx="623735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C1A54A4-FD4E-4EF6-A180-3E094E103D77}">
      <dsp:nvSpPr>
        <dsp:cNvPr id="0" name=""/>
        <dsp:cNvSpPr/>
      </dsp:nvSpPr>
      <dsp:spPr>
        <a:xfrm>
          <a:off x="0" y="3424718"/>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a:t>
          </a:r>
        </a:p>
      </dsp:txBody>
      <dsp:txXfrm>
        <a:off x="0" y="3424718"/>
        <a:ext cx="6237359" cy="570786"/>
      </dsp:txXfrm>
    </dsp:sp>
    <dsp:sp modelId="{733CD995-62E2-4AEC-80F0-AFF1452271BE}">
      <dsp:nvSpPr>
        <dsp:cNvPr id="0" name=""/>
        <dsp:cNvSpPr/>
      </dsp:nvSpPr>
      <dsp:spPr>
        <a:xfrm>
          <a:off x="0" y="3995504"/>
          <a:ext cx="623735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3D7B8D6-4778-4355-99C0-567BEC10A1F8}">
      <dsp:nvSpPr>
        <dsp:cNvPr id="0" name=""/>
        <dsp:cNvSpPr/>
      </dsp:nvSpPr>
      <dsp:spPr>
        <a:xfrm>
          <a:off x="0" y="3995504"/>
          <a:ext cx="6237359" cy="57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S2, which incorporates AES</a:t>
          </a:r>
        </a:p>
      </dsp:txBody>
      <dsp:txXfrm>
        <a:off x="0" y="3995504"/>
        <a:ext cx="6237359" cy="5707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410A6-0A00-4459-8F67-3BC0402F3C18}">
      <dsp:nvSpPr>
        <dsp:cNvPr id="0" name=""/>
        <dsp:cNvSpPr/>
      </dsp:nvSpPr>
      <dsp:spPr>
        <a:xfrm>
          <a:off x="0" y="557"/>
          <a:ext cx="6237359" cy="0"/>
        </a:xfrm>
        <a:prstGeom prst="line">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w="9525" cap="rnd" cmpd="sng" algn="ctr">
          <a:solidFill>
            <a:schemeClr val="accent5">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132063F2-92BE-419C-9004-10672AE74D44}">
      <dsp:nvSpPr>
        <dsp:cNvPr id="0" name=""/>
        <dsp:cNvSpPr/>
      </dsp:nvSpPr>
      <dsp:spPr>
        <a:xfrm>
          <a:off x="0" y="557"/>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ZigBee is cheaper</a:t>
          </a:r>
        </a:p>
      </dsp:txBody>
      <dsp:txXfrm>
        <a:off x="0" y="557"/>
        <a:ext cx="6237359" cy="913035"/>
      </dsp:txXfrm>
    </dsp:sp>
    <dsp:sp modelId="{08A78FA2-A8D7-48B5-8249-32273DEA4EF5}">
      <dsp:nvSpPr>
        <dsp:cNvPr id="0" name=""/>
        <dsp:cNvSpPr/>
      </dsp:nvSpPr>
      <dsp:spPr>
        <a:xfrm>
          <a:off x="0" y="913592"/>
          <a:ext cx="6237359" cy="0"/>
        </a:xfrm>
        <a:prstGeom prst="line">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w="9525" cap="rnd" cmpd="sng" algn="ctr">
          <a:solidFill>
            <a:schemeClr val="accent5">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47E509A8-45AF-4D2F-8354-4169BE8605CF}">
      <dsp:nvSpPr>
        <dsp:cNvPr id="0" name=""/>
        <dsp:cNvSpPr/>
      </dsp:nvSpPr>
      <dsp:spPr>
        <a:xfrm>
          <a:off x="0" y="913592"/>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Z-Wave is more user friendly</a:t>
          </a:r>
        </a:p>
      </dsp:txBody>
      <dsp:txXfrm>
        <a:off x="0" y="913592"/>
        <a:ext cx="6237359" cy="913035"/>
      </dsp:txXfrm>
    </dsp:sp>
    <dsp:sp modelId="{BDC839AA-CE01-4344-9B09-7061E96A7710}">
      <dsp:nvSpPr>
        <dsp:cNvPr id="0" name=""/>
        <dsp:cNvSpPr/>
      </dsp:nvSpPr>
      <dsp:spPr>
        <a:xfrm>
          <a:off x="0" y="1826627"/>
          <a:ext cx="6237359" cy="0"/>
        </a:xfrm>
        <a:prstGeom prst="line">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w="9525" cap="rnd" cmpd="sng" algn="ctr">
          <a:solidFill>
            <a:schemeClr val="accent5">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D463C4F9-A6AA-4F16-9538-E473B3E60509}">
      <dsp:nvSpPr>
        <dsp:cNvPr id="0" name=""/>
        <dsp:cNvSpPr/>
      </dsp:nvSpPr>
      <dsp:spPr>
        <a:xfrm>
          <a:off x="0" y="1826627"/>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Both use AES</a:t>
          </a:r>
        </a:p>
      </dsp:txBody>
      <dsp:txXfrm>
        <a:off x="0" y="1826627"/>
        <a:ext cx="6237359" cy="913035"/>
      </dsp:txXfrm>
    </dsp:sp>
    <dsp:sp modelId="{276FBE83-C1C7-409B-974B-74433B299044}">
      <dsp:nvSpPr>
        <dsp:cNvPr id="0" name=""/>
        <dsp:cNvSpPr/>
      </dsp:nvSpPr>
      <dsp:spPr>
        <a:xfrm>
          <a:off x="0" y="2739663"/>
          <a:ext cx="6237359" cy="0"/>
        </a:xfrm>
        <a:prstGeom prst="line">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w="9525" cap="rnd" cmpd="sng" algn="ctr">
          <a:solidFill>
            <a:schemeClr val="accent5">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A6FAAD03-2B93-4018-AA2B-182CB6A3A012}">
      <dsp:nvSpPr>
        <dsp:cNvPr id="0" name=""/>
        <dsp:cNvSpPr/>
      </dsp:nvSpPr>
      <dsp:spPr>
        <a:xfrm>
          <a:off x="0" y="2739663"/>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Z-Wave is for residential, ZigBee is for Commercial</a:t>
          </a:r>
        </a:p>
      </dsp:txBody>
      <dsp:txXfrm>
        <a:off x="0" y="2739663"/>
        <a:ext cx="6237359" cy="913035"/>
      </dsp:txXfrm>
    </dsp:sp>
    <dsp:sp modelId="{1379725A-8817-41D0-9DC7-DC74C053834B}">
      <dsp:nvSpPr>
        <dsp:cNvPr id="0" name=""/>
        <dsp:cNvSpPr/>
      </dsp:nvSpPr>
      <dsp:spPr>
        <a:xfrm>
          <a:off x="0" y="3652698"/>
          <a:ext cx="6237359" cy="0"/>
        </a:xfrm>
        <a:prstGeom prst="line">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w="9525" cap="rnd" cmpd="sng" algn="ctr">
          <a:solidFill>
            <a:schemeClr val="accent5">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sp>
    <dsp:sp modelId="{E18875BC-0E6A-485B-A2C9-44B0F8D1F07F}">
      <dsp:nvSpPr>
        <dsp:cNvPr id="0" name=""/>
        <dsp:cNvSpPr/>
      </dsp:nvSpPr>
      <dsp:spPr>
        <a:xfrm>
          <a:off x="0" y="3652698"/>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Z-Wave frequency causes less interference</a:t>
          </a:r>
        </a:p>
      </dsp:txBody>
      <dsp:txXfrm>
        <a:off x="0" y="3652698"/>
        <a:ext cx="6237359" cy="9130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15F62-BAE0-4CE7-9F34-3320458AB49F}">
      <dsp:nvSpPr>
        <dsp:cNvPr id="0" name=""/>
        <dsp:cNvSpPr/>
      </dsp:nvSpPr>
      <dsp:spPr>
        <a:xfrm>
          <a:off x="0" y="639"/>
          <a:ext cx="6749521" cy="0"/>
        </a:xfrm>
        <a:prstGeom prst="line">
          <a:avLst/>
        </a:prstGeom>
        <a:solidFill>
          <a:schemeClr val="lt1">
            <a:hueOff val="0"/>
            <a:satOff val="0"/>
            <a:lumOff val="0"/>
            <a:alphaOff val="0"/>
          </a:schemeClr>
        </a:solidFill>
        <a:ln w="1587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6EAB8A-07CE-46A8-B662-066FE8C8FBF5}">
      <dsp:nvSpPr>
        <dsp:cNvPr id="0" name=""/>
        <dsp:cNvSpPr/>
      </dsp:nvSpPr>
      <dsp:spPr>
        <a:xfrm>
          <a:off x="0" y="639"/>
          <a:ext cx="6749521" cy="74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Z-Wave Protocol</a:t>
          </a:r>
        </a:p>
      </dsp:txBody>
      <dsp:txXfrm>
        <a:off x="0" y="639"/>
        <a:ext cx="6749521" cy="748361"/>
      </dsp:txXfrm>
    </dsp:sp>
    <dsp:sp modelId="{7EAB8355-CED9-44E8-8180-16AF466D6D00}">
      <dsp:nvSpPr>
        <dsp:cNvPr id="0" name=""/>
        <dsp:cNvSpPr/>
      </dsp:nvSpPr>
      <dsp:spPr>
        <a:xfrm>
          <a:off x="0" y="749000"/>
          <a:ext cx="6749521" cy="0"/>
        </a:xfrm>
        <a:prstGeom prst="line">
          <a:avLst/>
        </a:prstGeom>
        <a:solidFill>
          <a:schemeClr val="lt1">
            <a:hueOff val="0"/>
            <a:satOff val="0"/>
            <a:lumOff val="0"/>
            <a:alphaOff val="0"/>
          </a:schemeClr>
        </a:solidFill>
        <a:ln w="1587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FE07AC-916A-41CB-9220-E7F21828DA60}">
      <dsp:nvSpPr>
        <dsp:cNvPr id="0" name=""/>
        <dsp:cNvSpPr/>
      </dsp:nvSpPr>
      <dsp:spPr>
        <a:xfrm>
          <a:off x="0" y="749000"/>
          <a:ext cx="6749521" cy="74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Raspberry Pi 3 Model B</a:t>
          </a:r>
        </a:p>
      </dsp:txBody>
      <dsp:txXfrm>
        <a:off x="0" y="749000"/>
        <a:ext cx="6749521" cy="748361"/>
      </dsp:txXfrm>
    </dsp:sp>
    <dsp:sp modelId="{230390BA-526C-4984-B587-E4FEF5E5FD6C}">
      <dsp:nvSpPr>
        <dsp:cNvPr id="0" name=""/>
        <dsp:cNvSpPr/>
      </dsp:nvSpPr>
      <dsp:spPr>
        <a:xfrm>
          <a:off x="0" y="1497362"/>
          <a:ext cx="6749521" cy="0"/>
        </a:xfrm>
        <a:prstGeom prst="line">
          <a:avLst/>
        </a:prstGeom>
        <a:solidFill>
          <a:schemeClr val="lt1">
            <a:hueOff val="0"/>
            <a:satOff val="0"/>
            <a:lumOff val="0"/>
            <a:alphaOff val="0"/>
          </a:schemeClr>
        </a:solidFill>
        <a:ln w="1587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3C5E1-DE73-40DA-ADBE-5AFCE9ED83CE}">
      <dsp:nvSpPr>
        <dsp:cNvPr id="0" name=""/>
        <dsp:cNvSpPr/>
      </dsp:nvSpPr>
      <dsp:spPr>
        <a:xfrm>
          <a:off x="0" y="1497362"/>
          <a:ext cx="6749521" cy="74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Z-Wave Sensors</a:t>
          </a:r>
        </a:p>
      </dsp:txBody>
      <dsp:txXfrm>
        <a:off x="0" y="1497362"/>
        <a:ext cx="6749521" cy="748361"/>
      </dsp:txXfrm>
    </dsp:sp>
    <dsp:sp modelId="{10AABC1A-FB31-4DD8-A6FA-C0A145F7E0DA}">
      <dsp:nvSpPr>
        <dsp:cNvPr id="0" name=""/>
        <dsp:cNvSpPr/>
      </dsp:nvSpPr>
      <dsp:spPr>
        <a:xfrm>
          <a:off x="0" y="2245723"/>
          <a:ext cx="6749521" cy="0"/>
        </a:xfrm>
        <a:prstGeom prst="line">
          <a:avLst/>
        </a:prstGeom>
        <a:solidFill>
          <a:schemeClr val="lt1">
            <a:hueOff val="0"/>
            <a:satOff val="0"/>
            <a:lumOff val="0"/>
            <a:alphaOff val="0"/>
          </a:schemeClr>
        </a:solidFill>
        <a:ln w="1587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8C48F-0867-476C-878F-598D055F4585}">
      <dsp:nvSpPr>
        <dsp:cNvPr id="0" name=""/>
        <dsp:cNvSpPr/>
      </dsp:nvSpPr>
      <dsp:spPr>
        <a:xfrm>
          <a:off x="0" y="2245723"/>
          <a:ext cx="6749521" cy="74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Raspbian Operating System</a:t>
          </a:r>
        </a:p>
      </dsp:txBody>
      <dsp:txXfrm>
        <a:off x="0" y="2245723"/>
        <a:ext cx="6749521" cy="748361"/>
      </dsp:txXfrm>
    </dsp:sp>
    <dsp:sp modelId="{28EBC415-9B55-4D62-8E48-85A67A715166}">
      <dsp:nvSpPr>
        <dsp:cNvPr id="0" name=""/>
        <dsp:cNvSpPr/>
      </dsp:nvSpPr>
      <dsp:spPr>
        <a:xfrm>
          <a:off x="0" y="2994084"/>
          <a:ext cx="6749521" cy="0"/>
        </a:xfrm>
        <a:prstGeom prst="line">
          <a:avLst/>
        </a:prstGeom>
        <a:solidFill>
          <a:schemeClr val="lt1">
            <a:hueOff val="0"/>
            <a:satOff val="0"/>
            <a:lumOff val="0"/>
            <a:alphaOff val="0"/>
          </a:schemeClr>
        </a:solidFill>
        <a:ln w="1587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C7CD2-3B25-426E-A4D9-EEAFD4F327DF}">
      <dsp:nvSpPr>
        <dsp:cNvPr id="0" name=""/>
        <dsp:cNvSpPr/>
      </dsp:nvSpPr>
      <dsp:spPr>
        <a:xfrm>
          <a:off x="0" y="2994084"/>
          <a:ext cx="6749521" cy="74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Home Assistant</a:t>
          </a:r>
        </a:p>
      </dsp:txBody>
      <dsp:txXfrm>
        <a:off x="0" y="2994084"/>
        <a:ext cx="6749521" cy="748361"/>
      </dsp:txXfrm>
    </dsp:sp>
    <dsp:sp modelId="{3F681793-B530-48F2-A7CC-5959C2FE2AA9}">
      <dsp:nvSpPr>
        <dsp:cNvPr id="0" name=""/>
        <dsp:cNvSpPr/>
      </dsp:nvSpPr>
      <dsp:spPr>
        <a:xfrm>
          <a:off x="0" y="3742445"/>
          <a:ext cx="6749521" cy="0"/>
        </a:xfrm>
        <a:prstGeom prst="line">
          <a:avLst/>
        </a:prstGeom>
        <a:solidFill>
          <a:schemeClr val="lt1">
            <a:hueOff val="0"/>
            <a:satOff val="0"/>
            <a:lumOff val="0"/>
            <a:alphaOff val="0"/>
          </a:schemeClr>
        </a:solidFill>
        <a:ln w="1587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EF44FC-5FDD-45C1-9E04-40836F39C73D}">
      <dsp:nvSpPr>
        <dsp:cNvPr id="0" name=""/>
        <dsp:cNvSpPr/>
      </dsp:nvSpPr>
      <dsp:spPr>
        <a:xfrm>
          <a:off x="0" y="3742445"/>
          <a:ext cx="6749521" cy="74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Duck DNS</a:t>
          </a:r>
        </a:p>
      </dsp:txBody>
      <dsp:txXfrm>
        <a:off x="0" y="3742445"/>
        <a:ext cx="6749521" cy="748361"/>
      </dsp:txXfrm>
    </dsp:sp>
    <dsp:sp modelId="{F554E22F-F0BD-4EA1-AB42-F35187766CBD}">
      <dsp:nvSpPr>
        <dsp:cNvPr id="0" name=""/>
        <dsp:cNvSpPr/>
      </dsp:nvSpPr>
      <dsp:spPr>
        <a:xfrm>
          <a:off x="0" y="4490807"/>
          <a:ext cx="6749521" cy="0"/>
        </a:xfrm>
        <a:prstGeom prst="line">
          <a:avLst/>
        </a:prstGeom>
        <a:solidFill>
          <a:schemeClr val="lt1">
            <a:hueOff val="0"/>
            <a:satOff val="0"/>
            <a:lumOff val="0"/>
            <a:alphaOff val="0"/>
          </a:schemeClr>
        </a:solidFill>
        <a:ln w="1587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51FBA6-6932-49EE-811C-EB81CC311654}">
      <dsp:nvSpPr>
        <dsp:cNvPr id="0" name=""/>
        <dsp:cNvSpPr/>
      </dsp:nvSpPr>
      <dsp:spPr>
        <a:xfrm>
          <a:off x="0" y="4490807"/>
          <a:ext cx="6749521" cy="74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a:t>Jitsi Meet</a:t>
          </a:r>
        </a:p>
      </dsp:txBody>
      <dsp:txXfrm>
        <a:off x="0" y="4490807"/>
        <a:ext cx="6749521" cy="7483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A5C89-732C-4394-BCE2-4928A3F4B147}">
      <dsp:nvSpPr>
        <dsp:cNvPr id="0" name=""/>
        <dsp:cNvSpPr/>
      </dsp:nvSpPr>
      <dsp:spPr>
        <a:xfrm>
          <a:off x="0" y="54896"/>
          <a:ext cx="6492875" cy="935415"/>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a:t>As easy as Bluetooth</a:t>
          </a:r>
        </a:p>
      </dsp:txBody>
      <dsp:txXfrm>
        <a:off x="45663" y="100559"/>
        <a:ext cx="6401549" cy="844089"/>
      </dsp:txXfrm>
    </dsp:sp>
    <dsp:sp modelId="{A22FC8C5-3A57-44B7-93CD-2E581CB7F7FF}">
      <dsp:nvSpPr>
        <dsp:cNvPr id="0" name=""/>
        <dsp:cNvSpPr/>
      </dsp:nvSpPr>
      <dsp:spPr>
        <a:xfrm>
          <a:off x="0" y="1102631"/>
          <a:ext cx="6492875" cy="935415"/>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a:t>Pairing mode</a:t>
          </a:r>
        </a:p>
      </dsp:txBody>
      <dsp:txXfrm>
        <a:off x="45663" y="1148294"/>
        <a:ext cx="6401549" cy="844089"/>
      </dsp:txXfrm>
    </dsp:sp>
    <dsp:sp modelId="{EED65556-BC13-459F-A8BF-3BC2C218758E}">
      <dsp:nvSpPr>
        <dsp:cNvPr id="0" name=""/>
        <dsp:cNvSpPr/>
      </dsp:nvSpPr>
      <dsp:spPr>
        <a:xfrm>
          <a:off x="0" y="2150366"/>
          <a:ext cx="6492875" cy="935415"/>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a:t>Controller</a:t>
          </a:r>
        </a:p>
      </dsp:txBody>
      <dsp:txXfrm>
        <a:off x="45663" y="2196029"/>
        <a:ext cx="6401549" cy="844089"/>
      </dsp:txXfrm>
    </dsp:sp>
    <dsp:sp modelId="{F91E4B71-5F57-4A6D-8FD2-71C1024142C2}">
      <dsp:nvSpPr>
        <dsp:cNvPr id="0" name=""/>
        <dsp:cNvSpPr/>
      </dsp:nvSpPr>
      <dsp:spPr>
        <a:xfrm>
          <a:off x="0" y="3085781"/>
          <a:ext cx="6492875" cy="1029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Home ID</a:t>
          </a:r>
        </a:p>
        <a:p>
          <a:pPr marL="285750" lvl="1" indent="-285750" algn="l" defTabSz="1333500">
            <a:lnSpc>
              <a:spcPct val="90000"/>
            </a:lnSpc>
            <a:spcBef>
              <a:spcPct val="0"/>
            </a:spcBef>
            <a:spcAft>
              <a:spcPct val="20000"/>
            </a:spcAft>
            <a:buChar char="••"/>
          </a:pPr>
          <a:r>
            <a:rPr lang="en-US" sz="3000" kern="1200"/>
            <a:t>Node ID</a:t>
          </a:r>
        </a:p>
      </dsp:txBody>
      <dsp:txXfrm>
        <a:off x="0" y="3085781"/>
        <a:ext cx="6492875" cy="1029307"/>
      </dsp:txXfrm>
    </dsp:sp>
    <dsp:sp modelId="{DEC5DCC4-C8FA-4E78-8EE2-52719A20DE02}">
      <dsp:nvSpPr>
        <dsp:cNvPr id="0" name=""/>
        <dsp:cNvSpPr/>
      </dsp:nvSpPr>
      <dsp:spPr>
        <a:xfrm>
          <a:off x="0" y="4115088"/>
          <a:ext cx="6492875" cy="935415"/>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a:t>Removing</a:t>
          </a:r>
        </a:p>
      </dsp:txBody>
      <dsp:txXfrm>
        <a:off x="45663" y="4160751"/>
        <a:ext cx="6401549" cy="8440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547A9-7AD7-479A-97BD-FDB1F0FB2EF9}">
      <dsp:nvSpPr>
        <dsp:cNvPr id="0" name=""/>
        <dsp:cNvSpPr/>
      </dsp:nvSpPr>
      <dsp:spPr>
        <a:xfrm>
          <a:off x="0" y="557"/>
          <a:ext cx="6237359" cy="0"/>
        </a:xfrm>
        <a:prstGeom prst="lin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27DD856-549E-485D-8713-1608A0206AA9}">
      <dsp:nvSpPr>
        <dsp:cNvPr id="0" name=""/>
        <dsp:cNvSpPr/>
      </dsp:nvSpPr>
      <dsp:spPr>
        <a:xfrm>
          <a:off x="0" y="557"/>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a:t>Define what info is being passed</a:t>
          </a:r>
        </a:p>
      </dsp:txBody>
      <dsp:txXfrm>
        <a:off x="0" y="557"/>
        <a:ext cx="6237359" cy="913035"/>
      </dsp:txXfrm>
    </dsp:sp>
    <dsp:sp modelId="{0E2F240D-DA65-48AD-8172-ADC2CFA79955}">
      <dsp:nvSpPr>
        <dsp:cNvPr id="0" name=""/>
        <dsp:cNvSpPr/>
      </dsp:nvSpPr>
      <dsp:spPr>
        <a:xfrm>
          <a:off x="0" y="913592"/>
          <a:ext cx="6237359" cy="0"/>
        </a:xfrm>
        <a:prstGeom prst="lin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C9CBD479-5D94-4EBC-A7FF-71EC0CF7DD6D}">
      <dsp:nvSpPr>
        <dsp:cNvPr id="0" name=""/>
        <dsp:cNvSpPr/>
      </dsp:nvSpPr>
      <dsp:spPr>
        <a:xfrm>
          <a:off x="0" y="913592"/>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a:t>Help with programming device</a:t>
          </a:r>
        </a:p>
      </dsp:txBody>
      <dsp:txXfrm>
        <a:off x="0" y="913592"/>
        <a:ext cx="6237359" cy="913035"/>
      </dsp:txXfrm>
    </dsp:sp>
    <dsp:sp modelId="{DF5E7815-AAE3-4244-B39D-D2E3DA670668}">
      <dsp:nvSpPr>
        <dsp:cNvPr id="0" name=""/>
        <dsp:cNvSpPr/>
      </dsp:nvSpPr>
      <dsp:spPr>
        <a:xfrm>
          <a:off x="0" y="1826627"/>
          <a:ext cx="6237359" cy="0"/>
        </a:xfrm>
        <a:prstGeom prst="lin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5C1C8E3-227D-4AA3-9B70-3935C9A48907}">
      <dsp:nvSpPr>
        <dsp:cNvPr id="0" name=""/>
        <dsp:cNvSpPr/>
      </dsp:nvSpPr>
      <dsp:spPr>
        <a:xfrm>
          <a:off x="0" y="1826627"/>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a:t>Each device belongs to one or more</a:t>
          </a:r>
        </a:p>
      </dsp:txBody>
      <dsp:txXfrm>
        <a:off x="0" y="1826627"/>
        <a:ext cx="6237359" cy="913035"/>
      </dsp:txXfrm>
    </dsp:sp>
    <dsp:sp modelId="{AC817BD6-37C5-4EE6-ACC1-61E9DCF9B93E}">
      <dsp:nvSpPr>
        <dsp:cNvPr id="0" name=""/>
        <dsp:cNvSpPr/>
      </dsp:nvSpPr>
      <dsp:spPr>
        <a:xfrm>
          <a:off x="0" y="2739663"/>
          <a:ext cx="6237359" cy="0"/>
        </a:xfrm>
        <a:prstGeom prst="lin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EC51C47-F452-42EC-8F3D-B67AECC6A898}">
      <dsp:nvSpPr>
        <dsp:cNvPr id="0" name=""/>
        <dsp:cNvSpPr/>
      </dsp:nvSpPr>
      <dsp:spPr>
        <a:xfrm>
          <a:off x="0" y="2739663"/>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a:t>Application layer</a:t>
          </a:r>
        </a:p>
      </dsp:txBody>
      <dsp:txXfrm>
        <a:off x="0" y="2739663"/>
        <a:ext cx="6237359" cy="913035"/>
      </dsp:txXfrm>
    </dsp:sp>
    <dsp:sp modelId="{6ACED00E-E0F5-47D8-9D2D-8DF9180F5F54}">
      <dsp:nvSpPr>
        <dsp:cNvPr id="0" name=""/>
        <dsp:cNvSpPr/>
      </dsp:nvSpPr>
      <dsp:spPr>
        <a:xfrm>
          <a:off x="0" y="3652698"/>
          <a:ext cx="6237359" cy="0"/>
        </a:xfrm>
        <a:prstGeom prst="line">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F4F9D6A4-7BF7-4D4D-92B6-F639EBB82DA5}">
      <dsp:nvSpPr>
        <dsp:cNvPr id="0" name=""/>
        <dsp:cNvSpPr/>
      </dsp:nvSpPr>
      <dsp:spPr>
        <a:xfrm>
          <a:off x="0" y="3652698"/>
          <a:ext cx="6237359" cy="913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a:t>Controller</a:t>
          </a:r>
        </a:p>
      </dsp:txBody>
      <dsp:txXfrm>
        <a:off x="0" y="3652698"/>
        <a:ext cx="6237359" cy="9130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F3D7B-0969-4372-A23F-767C9F82BF11}">
      <dsp:nvSpPr>
        <dsp:cNvPr id="0" name=""/>
        <dsp:cNvSpPr/>
      </dsp:nvSpPr>
      <dsp:spPr>
        <a:xfrm>
          <a:off x="0" y="356609"/>
          <a:ext cx="6492875" cy="623610"/>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Official Operating System of Raspberry Pi</a:t>
          </a:r>
        </a:p>
      </dsp:txBody>
      <dsp:txXfrm>
        <a:off x="30442" y="387051"/>
        <a:ext cx="6431991" cy="562726"/>
      </dsp:txXfrm>
    </dsp:sp>
    <dsp:sp modelId="{74EA7E1E-B388-45F0-AED2-30AF2C08CFF7}">
      <dsp:nvSpPr>
        <dsp:cNvPr id="0" name=""/>
        <dsp:cNvSpPr/>
      </dsp:nvSpPr>
      <dsp:spPr>
        <a:xfrm>
          <a:off x="0" y="1055099"/>
          <a:ext cx="6492875" cy="623610"/>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Over 35,000 packages, </a:t>
          </a:r>
          <a:r>
            <a:rPr lang="en-US" sz="2600" kern="1200" dirty="0" smtClean="0"/>
            <a:t>pre-compiled </a:t>
          </a:r>
          <a:r>
            <a:rPr lang="en-US" sz="2600" kern="1200" dirty="0"/>
            <a:t>software</a:t>
          </a:r>
        </a:p>
      </dsp:txBody>
      <dsp:txXfrm>
        <a:off x="30442" y="1085541"/>
        <a:ext cx="6431991" cy="562726"/>
      </dsp:txXfrm>
    </dsp:sp>
    <dsp:sp modelId="{749F6AC2-146C-492D-BE11-5DFF31C329E2}">
      <dsp:nvSpPr>
        <dsp:cNvPr id="0" name=""/>
        <dsp:cNvSpPr/>
      </dsp:nvSpPr>
      <dsp:spPr>
        <a:xfrm>
          <a:off x="0" y="1753589"/>
          <a:ext cx="6492875" cy="623610"/>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Built for Raspberry Pi</a:t>
          </a:r>
        </a:p>
      </dsp:txBody>
      <dsp:txXfrm>
        <a:off x="30442" y="1784031"/>
        <a:ext cx="6431991" cy="562726"/>
      </dsp:txXfrm>
    </dsp:sp>
    <dsp:sp modelId="{E458A66A-0F37-4E99-8376-B941C9103848}">
      <dsp:nvSpPr>
        <dsp:cNvPr id="0" name=""/>
        <dsp:cNvSpPr/>
      </dsp:nvSpPr>
      <dsp:spPr>
        <a:xfrm>
          <a:off x="0" y="2452080"/>
          <a:ext cx="6492875" cy="623610"/>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Comes with:</a:t>
          </a:r>
        </a:p>
      </dsp:txBody>
      <dsp:txXfrm>
        <a:off x="30442" y="2482522"/>
        <a:ext cx="6431991" cy="562726"/>
      </dsp:txXfrm>
    </dsp:sp>
    <dsp:sp modelId="{E493BFFD-93BD-4D0E-8D67-28DDE00B7727}">
      <dsp:nvSpPr>
        <dsp:cNvPr id="0" name=""/>
        <dsp:cNvSpPr/>
      </dsp:nvSpPr>
      <dsp:spPr>
        <a:xfrm>
          <a:off x="0" y="3075690"/>
          <a:ext cx="6492875"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Chromium</a:t>
          </a:r>
        </a:p>
        <a:p>
          <a:pPr marL="228600" lvl="1" indent="-228600" algn="l" defTabSz="889000">
            <a:lnSpc>
              <a:spcPct val="90000"/>
            </a:lnSpc>
            <a:spcBef>
              <a:spcPct val="0"/>
            </a:spcBef>
            <a:spcAft>
              <a:spcPct val="20000"/>
            </a:spcAft>
            <a:buChar char="••"/>
          </a:pPr>
          <a:r>
            <a:rPr lang="en-US" sz="2000" kern="1200" dirty="0" smtClean="0"/>
            <a:t>Minecraft</a:t>
          </a:r>
          <a:endParaRPr lang="en-US" sz="2000" kern="1200" dirty="0"/>
        </a:p>
        <a:p>
          <a:pPr marL="228600" lvl="1" indent="-228600" algn="l" defTabSz="889000">
            <a:lnSpc>
              <a:spcPct val="90000"/>
            </a:lnSpc>
            <a:spcBef>
              <a:spcPct val="0"/>
            </a:spcBef>
            <a:spcAft>
              <a:spcPct val="20000"/>
            </a:spcAft>
            <a:buChar char="••"/>
          </a:pPr>
          <a:r>
            <a:rPr lang="en-US" sz="2000" kern="1200"/>
            <a:t>Mathematica</a:t>
          </a:r>
        </a:p>
      </dsp:txBody>
      <dsp:txXfrm>
        <a:off x="0" y="3075690"/>
        <a:ext cx="6492875" cy="1049490"/>
      </dsp:txXfrm>
    </dsp:sp>
    <dsp:sp modelId="{B4CCF4EA-4DA0-4531-880F-8EE8F0FCFEF5}">
      <dsp:nvSpPr>
        <dsp:cNvPr id="0" name=""/>
        <dsp:cNvSpPr/>
      </dsp:nvSpPr>
      <dsp:spPr>
        <a:xfrm>
          <a:off x="0" y="4125180"/>
          <a:ext cx="6492875" cy="623610"/>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Download Process</a:t>
          </a:r>
        </a:p>
      </dsp:txBody>
      <dsp:txXfrm>
        <a:off x="30442" y="4155622"/>
        <a:ext cx="6431991"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407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92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1</a:t>
            </a:fld>
            <a:endParaRPr lang="en-US"/>
          </a:p>
        </p:txBody>
      </p:sp>
    </p:spTree>
    <p:extLst>
      <p:ext uri="{BB962C8B-B14F-4D97-AF65-F5344CB8AC3E}">
        <p14:creationId xmlns:p14="http://schemas.microsoft.com/office/powerpoint/2010/main" val="243347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10</a:t>
            </a:fld>
            <a:endParaRPr lang="en-US"/>
          </a:p>
        </p:txBody>
      </p:sp>
    </p:spTree>
    <p:extLst>
      <p:ext uri="{BB962C8B-B14F-4D97-AF65-F5344CB8AC3E}">
        <p14:creationId xmlns:p14="http://schemas.microsoft.com/office/powerpoint/2010/main" val="319385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11</a:t>
            </a:fld>
            <a:endParaRPr lang="en-US"/>
          </a:p>
        </p:txBody>
      </p:sp>
    </p:spTree>
    <p:extLst>
      <p:ext uri="{BB962C8B-B14F-4D97-AF65-F5344CB8AC3E}">
        <p14:creationId xmlns:p14="http://schemas.microsoft.com/office/powerpoint/2010/main" val="1541370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12</a:t>
            </a:fld>
            <a:endParaRPr lang="en-US"/>
          </a:p>
        </p:txBody>
      </p:sp>
    </p:spTree>
    <p:extLst>
      <p:ext uri="{BB962C8B-B14F-4D97-AF65-F5344CB8AC3E}">
        <p14:creationId xmlns:p14="http://schemas.microsoft.com/office/powerpoint/2010/main" val="4124172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lets a node talk to another node or the central hub when the channel is available and not being used by another node. If there is a collision, the transmission attempt is deferred for a random amount of time. The CA is accomplished by having each node that has no data to send to be set to receiving</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13</a:t>
            </a:fld>
            <a:endParaRPr lang="en-US"/>
          </a:p>
        </p:txBody>
      </p:sp>
    </p:spTree>
    <p:extLst>
      <p:ext uri="{BB962C8B-B14F-4D97-AF65-F5344CB8AC3E}">
        <p14:creationId xmlns:p14="http://schemas.microsoft.com/office/powerpoint/2010/main" val="3336720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digit representing the sum of the correct digits in a piece of stored or transmitted digital data, against which later comparisons can be made to detect errors in the data.</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14</a:t>
            </a:fld>
            <a:endParaRPr lang="en-US"/>
          </a:p>
        </p:txBody>
      </p:sp>
    </p:spTree>
    <p:extLst>
      <p:ext uri="{BB962C8B-B14F-4D97-AF65-F5344CB8AC3E}">
        <p14:creationId xmlns:p14="http://schemas.microsoft.com/office/powerpoint/2010/main" val="4026259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Devices act as repeaters</a:t>
            </a:r>
          </a:p>
          <a:p>
            <a:r>
              <a:rPr lang="en-US" sz="1200" kern="1200" dirty="0" smtClean="0">
                <a:solidFill>
                  <a:schemeClr val="tx1"/>
                </a:solidFill>
                <a:effectLst/>
                <a:latin typeface="+mn-lt"/>
                <a:ea typeface="+mn-ea"/>
                <a:cs typeface="+mn-cs"/>
              </a:rPr>
              <a:t>Routed </a:t>
            </a:r>
            <a:r>
              <a:rPr lang="en-US" sz="1200" kern="1200" dirty="0" err="1" smtClean="0">
                <a:solidFill>
                  <a:schemeClr val="tx1"/>
                </a:solidFill>
                <a:effectLst/>
                <a:latin typeface="+mn-lt"/>
                <a:ea typeface="+mn-ea"/>
                <a:cs typeface="+mn-cs"/>
              </a:rPr>
              <a:t>Singlecast</a:t>
            </a:r>
            <a:r>
              <a:rPr lang="en-US" sz="1200" kern="1200" dirty="0" smtClean="0">
                <a:solidFill>
                  <a:schemeClr val="tx1"/>
                </a:solidFill>
                <a:effectLst/>
                <a:latin typeface="+mn-lt"/>
                <a:ea typeface="+mn-ea"/>
                <a:cs typeface="+mn-cs"/>
              </a:rPr>
              <a:t> Frame Pattern: a single destination frame with an ACK that gets sent to the parent node. Used to repeat until it either gets to the destination or has 4 hops</a:t>
            </a:r>
          </a:p>
          <a:p>
            <a:r>
              <a:rPr lang="en-US" sz="1200" kern="1200" dirty="0" smtClean="0">
                <a:solidFill>
                  <a:schemeClr val="tx1"/>
                </a:solidFill>
                <a:effectLst/>
                <a:latin typeface="+mn-lt"/>
                <a:ea typeface="+mn-ea"/>
                <a:cs typeface="+mn-cs"/>
              </a:rPr>
              <a:t>Routed Acknowledges Frame Pattern: A routed </a:t>
            </a:r>
            <a:r>
              <a:rPr lang="en-US" sz="1200" kern="1200" dirty="0" err="1" smtClean="0">
                <a:solidFill>
                  <a:schemeClr val="tx1"/>
                </a:solidFill>
                <a:effectLst/>
                <a:latin typeface="+mn-lt"/>
                <a:ea typeface="+mn-ea"/>
                <a:cs typeface="+mn-cs"/>
              </a:rPr>
              <a:t>Singlecast</a:t>
            </a:r>
            <a:r>
              <a:rPr lang="en-US" sz="1200" kern="1200" dirty="0" smtClean="0">
                <a:solidFill>
                  <a:schemeClr val="tx1"/>
                </a:solidFill>
                <a:effectLst/>
                <a:latin typeface="+mn-lt"/>
                <a:ea typeface="+mn-ea"/>
                <a:cs typeface="+mn-cs"/>
              </a:rPr>
              <a:t> frame without sending an ACK to the parent node</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15</a:t>
            </a:fld>
            <a:endParaRPr lang="en-US"/>
          </a:p>
        </p:txBody>
      </p:sp>
    </p:spTree>
    <p:extLst>
      <p:ext uri="{BB962C8B-B14F-4D97-AF65-F5344CB8AC3E}">
        <p14:creationId xmlns:p14="http://schemas.microsoft.com/office/powerpoint/2010/main" val="827572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16</a:t>
            </a:fld>
            <a:endParaRPr lang="en-US"/>
          </a:p>
        </p:txBody>
      </p:sp>
    </p:spTree>
    <p:extLst>
      <p:ext uri="{BB962C8B-B14F-4D97-AF65-F5344CB8AC3E}">
        <p14:creationId xmlns:p14="http://schemas.microsoft.com/office/powerpoint/2010/main" val="88258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17</a:t>
            </a:fld>
            <a:endParaRPr lang="en-US"/>
          </a:p>
        </p:txBody>
      </p:sp>
    </p:spTree>
    <p:extLst>
      <p:ext uri="{BB962C8B-B14F-4D97-AF65-F5344CB8AC3E}">
        <p14:creationId xmlns:p14="http://schemas.microsoft.com/office/powerpoint/2010/main" val="1835315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18</a:t>
            </a:fld>
            <a:endParaRPr lang="en-US"/>
          </a:p>
        </p:txBody>
      </p:sp>
    </p:spTree>
    <p:extLst>
      <p:ext uri="{BB962C8B-B14F-4D97-AF65-F5344CB8AC3E}">
        <p14:creationId xmlns:p14="http://schemas.microsoft.com/office/powerpoint/2010/main" val="313916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at 1.2 GHz</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19</a:t>
            </a:fld>
            <a:endParaRPr lang="en-US"/>
          </a:p>
        </p:txBody>
      </p:sp>
    </p:spTree>
    <p:extLst>
      <p:ext uri="{BB962C8B-B14F-4D97-AF65-F5344CB8AC3E}">
        <p14:creationId xmlns:p14="http://schemas.microsoft.com/office/powerpoint/2010/main" val="3625590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a:t>
            </a:r>
            <a:r>
              <a:rPr lang="en-US" baseline="0" dirty="0" smtClean="0"/>
              <a:t> Automation has been a growing industry because of </a:t>
            </a:r>
            <a:r>
              <a:rPr lang="en-US" baseline="0" dirty="0" err="1" smtClean="0"/>
              <a:t>IoT</a:t>
            </a:r>
            <a:r>
              <a:rPr lang="en-US" baseline="0" dirty="0" smtClean="0"/>
              <a:t> and WSN becoming popular; more convenient for users to control and monitor devices in the home with mobile applications.</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2</a:t>
            </a:fld>
            <a:endParaRPr lang="en-US"/>
          </a:p>
        </p:txBody>
      </p:sp>
    </p:spTree>
    <p:extLst>
      <p:ext uri="{BB962C8B-B14F-4D97-AF65-F5344CB8AC3E}">
        <p14:creationId xmlns:p14="http://schemas.microsoft.com/office/powerpoint/2010/main" val="3668581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20</a:t>
            </a:fld>
            <a:endParaRPr lang="en-US"/>
          </a:p>
        </p:txBody>
      </p:sp>
    </p:spTree>
    <p:extLst>
      <p:ext uri="{BB962C8B-B14F-4D97-AF65-F5344CB8AC3E}">
        <p14:creationId xmlns:p14="http://schemas.microsoft.com/office/powerpoint/2010/main" val="101828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21</a:t>
            </a:fld>
            <a:endParaRPr lang="en-US"/>
          </a:p>
        </p:txBody>
      </p:sp>
    </p:spTree>
    <p:extLst>
      <p:ext uri="{BB962C8B-B14F-4D97-AF65-F5344CB8AC3E}">
        <p14:creationId xmlns:p14="http://schemas.microsoft.com/office/powerpoint/2010/main" val="1153803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22</a:t>
            </a:fld>
            <a:endParaRPr lang="en-US"/>
          </a:p>
        </p:txBody>
      </p:sp>
    </p:spTree>
    <p:extLst>
      <p:ext uri="{BB962C8B-B14F-4D97-AF65-F5344CB8AC3E}">
        <p14:creationId xmlns:p14="http://schemas.microsoft.com/office/powerpoint/2010/main" val="2230578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23</a:t>
            </a:fld>
            <a:endParaRPr lang="en-US"/>
          </a:p>
        </p:txBody>
      </p:sp>
    </p:spTree>
    <p:extLst>
      <p:ext uri="{BB962C8B-B14F-4D97-AF65-F5344CB8AC3E}">
        <p14:creationId xmlns:p14="http://schemas.microsoft.com/office/powerpoint/2010/main" val="2293895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24</a:t>
            </a:fld>
            <a:endParaRPr lang="en-US"/>
          </a:p>
        </p:txBody>
      </p:sp>
    </p:spTree>
    <p:extLst>
      <p:ext uri="{BB962C8B-B14F-4D97-AF65-F5344CB8AC3E}">
        <p14:creationId xmlns:p14="http://schemas.microsoft.com/office/powerpoint/2010/main" val="2137217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25</a:t>
            </a:fld>
            <a:endParaRPr lang="en-US"/>
          </a:p>
        </p:txBody>
      </p:sp>
    </p:spTree>
    <p:extLst>
      <p:ext uri="{BB962C8B-B14F-4D97-AF65-F5344CB8AC3E}">
        <p14:creationId xmlns:p14="http://schemas.microsoft.com/office/powerpoint/2010/main" val="3962750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26</a:t>
            </a:fld>
            <a:endParaRPr lang="en-US"/>
          </a:p>
        </p:txBody>
      </p:sp>
    </p:spTree>
    <p:extLst>
      <p:ext uri="{BB962C8B-B14F-4D97-AF65-F5344CB8AC3E}">
        <p14:creationId xmlns:p14="http://schemas.microsoft.com/office/powerpoint/2010/main" val="4294476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MCU:</a:t>
            </a:r>
            <a:r>
              <a:rPr lang="en-US" baseline="0" dirty="0" smtClean="0"/>
              <a:t> Microcontroller unit; a computer on a single chip</a:t>
            </a:r>
          </a:p>
          <a:p>
            <a:r>
              <a:rPr lang="en-US" baseline="0" dirty="0" smtClean="0"/>
              <a:t>ADC: Analog-to-Digital Converter</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27</a:t>
            </a:fld>
            <a:endParaRPr lang="en-US"/>
          </a:p>
        </p:txBody>
      </p:sp>
    </p:spTree>
    <p:extLst>
      <p:ext uri="{BB962C8B-B14F-4D97-AF65-F5344CB8AC3E}">
        <p14:creationId xmlns:p14="http://schemas.microsoft.com/office/powerpoint/2010/main" val="191143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28</a:t>
            </a:fld>
            <a:endParaRPr lang="en-US"/>
          </a:p>
        </p:txBody>
      </p:sp>
    </p:spTree>
    <p:extLst>
      <p:ext uri="{BB962C8B-B14F-4D97-AF65-F5344CB8AC3E}">
        <p14:creationId xmlns:p14="http://schemas.microsoft.com/office/powerpoint/2010/main" val="2694635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29</a:t>
            </a:fld>
            <a:endParaRPr lang="en-US"/>
          </a:p>
        </p:txBody>
      </p:sp>
    </p:spTree>
    <p:extLst>
      <p:ext uri="{BB962C8B-B14F-4D97-AF65-F5344CB8AC3E}">
        <p14:creationId xmlns:p14="http://schemas.microsoft.com/office/powerpoint/2010/main" val="179502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Sensors</a:t>
            </a:r>
            <a:r>
              <a:rPr lang="en-US" baseline="0" dirty="0" smtClean="0"/>
              <a:t> retrieve analog data and send to backend. Temperature, motion, light detection.</a:t>
            </a:r>
          </a:p>
          <a:p>
            <a:r>
              <a:rPr lang="en-US" baseline="0" dirty="0" smtClean="0"/>
              <a:t>Devices and systems can communicate with each other and can be controlled automatically to interact with the household members and improve the quality of their life”</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3</a:t>
            </a:fld>
            <a:endParaRPr lang="en-US"/>
          </a:p>
        </p:txBody>
      </p:sp>
    </p:spTree>
    <p:extLst>
      <p:ext uri="{BB962C8B-B14F-4D97-AF65-F5344CB8AC3E}">
        <p14:creationId xmlns:p14="http://schemas.microsoft.com/office/powerpoint/2010/main" val="27143548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30</a:t>
            </a:fld>
            <a:endParaRPr lang="en-US"/>
          </a:p>
        </p:txBody>
      </p:sp>
    </p:spTree>
    <p:extLst>
      <p:ext uri="{BB962C8B-B14F-4D97-AF65-F5344CB8AC3E}">
        <p14:creationId xmlns:p14="http://schemas.microsoft.com/office/powerpoint/2010/main" val="831585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31</a:t>
            </a:fld>
            <a:endParaRPr lang="en-US"/>
          </a:p>
        </p:txBody>
      </p:sp>
    </p:spTree>
    <p:extLst>
      <p:ext uri="{BB962C8B-B14F-4D97-AF65-F5344CB8AC3E}">
        <p14:creationId xmlns:p14="http://schemas.microsoft.com/office/powerpoint/2010/main" val="3389468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32</a:t>
            </a:fld>
            <a:endParaRPr lang="en-US"/>
          </a:p>
        </p:txBody>
      </p:sp>
    </p:spTree>
    <p:extLst>
      <p:ext uri="{BB962C8B-B14F-4D97-AF65-F5344CB8AC3E}">
        <p14:creationId xmlns:p14="http://schemas.microsoft.com/office/powerpoint/2010/main" val="4124155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33</a:t>
            </a:fld>
            <a:endParaRPr lang="en-US"/>
          </a:p>
        </p:txBody>
      </p:sp>
    </p:spTree>
    <p:extLst>
      <p:ext uri="{BB962C8B-B14F-4D97-AF65-F5344CB8AC3E}">
        <p14:creationId xmlns:p14="http://schemas.microsoft.com/office/powerpoint/2010/main" val="2784382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34</a:t>
            </a:fld>
            <a:endParaRPr lang="en-US"/>
          </a:p>
        </p:txBody>
      </p:sp>
    </p:spTree>
    <p:extLst>
      <p:ext uri="{BB962C8B-B14F-4D97-AF65-F5344CB8AC3E}">
        <p14:creationId xmlns:p14="http://schemas.microsoft.com/office/powerpoint/2010/main" val="2756198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Duck DNS:</a:t>
            </a:r>
            <a:r>
              <a:rPr lang="en-US" baseline="0" dirty="0" smtClean="0"/>
              <a:t> Dynamic DNS service; subdomain</a:t>
            </a:r>
          </a:p>
          <a:p>
            <a:r>
              <a:rPr lang="en-US" baseline="0" dirty="0" smtClean="0"/>
              <a:t>SSL is standard security technology for establishing encrypted link between a web server and a browser and ensures that all data passed between the web server and browsers remain private and integral.</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35</a:t>
            </a:fld>
            <a:endParaRPr lang="en-US"/>
          </a:p>
        </p:txBody>
      </p:sp>
    </p:spTree>
    <p:extLst>
      <p:ext uri="{BB962C8B-B14F-4D97-AF65-F5344CB8AC3E}">
        <p14:creationId xmlns:p14="http://schemas.microsoft.com/office/powerpoint/2010/main" val="429049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36</a:t>
            </a:fld>
            <a:endParaRPr lang="en-US"/>
          </a:p>
        </p:txBody>
      </p:sp>
    </p:spTree>
    <p:extLst>
      <p:ext uri="{BB962C8B-B14F-4D97-AF65-F5344CB8AC3E}">
        <p14:creationId xmlns:p14="http://schemas.microsoft.com/office/powerpoint/2010/main" val="27463093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37</a:t>
            </a:fld>
            <a:endParaRPr lang="en-US"/>
          </a:p>
        </p:txBody>
      </p:sp>
    </p:spTree>
    <p:extLst>
      <p:ext uri="{BB962C8B-B14F-4D97-AF65-F5344CB8AC3E}">
        <p14:creationId xmlns:p14="http://schemas.microsoft.com/office/powerpoint/2010/main" val="3057333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38</a:t>
            </a:fld>
            <a:endParaRPr lang="en-US"/>
          </a:p>
        </p:txBody>
      </p:sp>
    </p:spTree>
    <p:extLst>
      <p:ext uri="{BB962C8B-B14F-4D97-AF65-F5344CB8AC3E}">
        <p14:creationId xmlns:p14="http://schemas.microsoft.com/office/powerpoint/2010/main" val="17948135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first tool is used for calling services. An example of this would be to turn off the Home Assistant or restart it. The second tool is used for the states of the devices and sets the representation of an entity. The third tool is for Events and fires events. The fourth tool is templates and renders templates. The previous two tools weren’t used much at all. The first two tools were used quite often. The fifth and final tool is info and has detail about the Home Assistant.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39</a:t>
            </a:fld>
            <a:endParaRPr lang="en-US"/>
          </a:p>
        </p:txBody>
      </p:sp>
    </p:spTree>
    <p:extLst>
      <p:ext uri="{BB962C8B-B14F-4D97-AF65-F5344CB8AC3E}">
        <p14:creationId xmlns:p14="http://schemas.microsoft.com/office/powerpoint/2010/main" val="79184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Monitoring the status of patients</a:t>
            </a:r>
            <a:r>
              <a:rPr lang="en-US" baseline="0" dirty="0" smtClean="0"/>
              <a:t> in hospitals, control of video and remote sensor security systems, and of building gates and doors. Reduce running costs in modern factories, shops, offices, and residences. Smart buildings can save costs by automatically adjusting heating levels when people leave a room.</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4</a:t>
            </a:fld>
            <a:endParaRPr lang="en-US"/>
          </a:p>
        </p:txBody>
      </p:sp>
    </p:spTree>
    <p:extLst>
      <p:ext uri="{BB962C8B-B14F-4D97-AF65-F5344CB8AC3E}">
        <p14:creationId xmlns:p14="http://schemas.microsoft.com/office/powerpoint/2010/main" val="6927449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40</a:t>
            </a:fld>
            <a:endParaRPr lang="en-US"/>
          </a:p>
        </p:txBody>
      </p:sp>
    </p:spTree>
    <p:extLst>
      <p:ext uri="{BB962C8B-B14F-4D97-AF65-F5344CB8AC3E}">
        <p14:creationId xmlns:p14="http://schemas.microsoft.com/office/powerpoint/2010/main" val="35869603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41</a:t>
            </a:fld>
            <a:endParaRPr lang="en-US"/>
          </a:p>
        </p:txBody>
      </p:sp>
    </p:spTree>
    <p:extLst>
      <p:ext uri="{BB962C8B-B14F-4D97-AF65-F5344CB8AC3E}">
        <p14:creationId xmlns:p14="http://schemas.microsoft.com/office/powerpoint/2010/main" val="32899709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42</a:t>
            </a:fld>
            <a:endParaRPr lang="en-US"/>
          </a:p>
        </p:txBody>
      </p:sp>
    </p:spTree>
    <p:extLst>
      <p:ext uri="{BB962C8B-B14F-4D97-AF65-F5344CB8AC3E}">
        <p14:creationId xmlns:p14="http://schemas.microsoft.com/office/powerpoint/2010/main" val="4117877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43</a:t>
            </a:fld>
            <a:endParaRPr lang="en-US"/>
          </a:p>
        </p:txBody>
      </p:sp>
    </p:spTree>
    <p:extLst>
      <p:ext uri="{BB962C8B-B14F-4D97-AF65-F5344CB8AC3E}">
        <p14:creationId xmlns:p14="http://schemas.microsoft.com/office/powerpoint/2010/main" val="37199493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44</a:t>
            </a:fld>
            <a:endParaRPr lang="en-US"/>
          </a:p>
        </p:txBody>
      </p:sp>
    </p:spTree>
    <p:extLst>
      <p:ext uri="{BB962C8B-B14F-4D97-AF65-F5344CB8AC3E}">
        <p14:creationId xmlns:p14="http://schemas.microsoft.com/office/powerpoint/2010/main" val="2391112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45</a:t>
            </a:fld>
            <a:endParaRPr lang="en-US"/>
          </a:p>
        </p:txBody>
      </p:sp>
    </p:spTree>
    <p:extLst>
      <p:ext uri="{BB962C8B-B14F-4D97-AF65-F5344CB8AC3E}">
        <p14:creationId xmlns:p14="http://schemas.microsoft.com/office/powerpoint/2010/main" val="920334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46</a:t>
            </a:fld>
            <a:endParaRPr lang="en-US"/>
          </a:p>
        </p:txBody>
      </p:sp>
    </p:spTree>
    <p:extLst>
      <p:ext uri="{BB962C8B-B14F-4D97-AF65-F5344CB8AC3E}">
        <p14:creationId xmlns:p14="http://schemas.microsoft.com/office/powerpoint/2010/main" val="16617141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47</a:t>
            </a:fld>
            <a:endParaRPr lang="en-US"/>
          </a:p>
        </p:txBody>
      </p:sp>
    </p:spTree>
    <p:extLst>
      <p:ext uri="{BB962C8B-B14F-4D97-AF65-F5344CB8AC3E}">
        <p14:creationId xmlns:p14="http://schemas.microsoft.com/office/powerpoint/2010/main" val="39723477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48</a:t>
            </a:fld>
            <a:endParaRPr lang="en-US"/>
          </a:p>
        </p:txBody>
      </p:sp>
    </p:spTree>
    <p:extLst>
      <p:ext uri="{BB962C8B-B14F-4D97-AF65-F5344CB8AC3E}">
        <p14:creationId xmlns:p14="http://schemas.microsoft.com/office/powerpoint/2010/main" val="21278414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49</a:t>
            </a:fld>
            <a:endParaRPr lang="en-US"/>
          </a:p>
        </p:txBody>
      </p:sp>
    </p:spTree>
    <p:extLst>
      <p:ext uri="{BB962C8B-B14F-4D97-AF65-F5344CB8AC3E}">
        <p14:creationId xmlns:p14="http://schemas.microsoft.com/office/powerpoint/2010/main" val="1336171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Each WSN can be completely different depending on the specific needs that are required. For example, deployment might be random or installed at deliberately chosen spots; deployment might be a continuous process or might be a one-time event. </a:t>
            </a:r>
          </a:p>
          <a:p>
            <a:r>
              <a:rPr lang="en-US" sz="1200" kern="1200" dirty="0" smtClean="0">
                <a:solidFill>
                  <a:schemeClr val="tx1"/>
                </a:solidFill>
                <a:effectLst/>
                <a:latin typeface="+mn-lt"/>
                <a:ea typeface="+mn-ea"/>
                <a:cs typeface="+mn-cs"/>
              </a:rPr>
              <a:t>WSN might need to have mobile sensors meaning they can move, be placed on moving objects, or might be an incidental side effect. The reason to choose a WSN is because of the cost, size, and energy of the whole system.</a:t>
            </a:r>
          </a:p>
          <a:p>
            <a:r>
              <a:rPr lang="en-US" sz="1200" kern="1200" dirty="0" smtClean="0">
                <a:solidFill>
                  <a:schemeClr val="tx1"/>
                </a:solidFill>
                <a:effectLst/>
                <a:latin typeface="+mn-lt"/>
                <a:ea typeface="+mn-ea"/>
                <a:cs typeface="+mn-cs"/>
              </a:rPr>
              <a:t>WSNs communicate through a variety of ways such as radio, light, laser, inductive and capacitive coupling, and even sound. Cost, surroundings, and purpose play a key role in which way a WSN communicates. The most common way to communicate is through radio because there doesn’t need to be a line of sight, is implemented with low power consumption and uses small antennas. Light beams require a line of sight and may interfere with ambient light and daylight [6].</a:t>
            </a:r>
          </a:p>
          <a:p>
            <a:r>
              <a:rPr lang="en-US" sz="1200" kern="1200" dirty="0" smtClean="0">
                <a:solidFill>
                  <a:schemeClr val="tx1"/>
                </a:solidFill>
                <a:effectLst/>
                <a:latin typeface="+mn-lt"/>
                <a:ea typeface="+mn-ea"/>
                <a:cs typeface="+mn-cs"/>
              </a:rPr>
              <a:t>A WSN can have different topologies in which they communicate. The two that are the most familiar and most common are the star network and a mesh network. The star network consists of sensor nodes sending their data to a central location. The mesh network has all the sensor nodes capable of receiving data and forwarding that data to another sensor node until it reaches the place it is meant [6].</a:t>
            </a:r>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5</a:t>
            </a:fld>
            <a:endParaRPr lang="en-US"/>
          </a:p>
        </p:txBody>
      </p:sp>
    </p:spTree>
    <p:extLst>
      <p:ext uri="{BB962C8B-B14F-4D97-AF65-F5344CB8AC3E}">
        <p14:creationId xmlns:p14="http://schemas.microsoft.com/office/powerpoint/2010/main" val="2624342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50</a:t>
            </a:fld>
            <a:endParaRPr lang="en-US"/>
          </a:p>
        </p:txBody>
      </p:sp>
    </p:spTree>
    <p:extLst>
      <p:ext uri="{BB962C8B-B14F-4D97-AF65-F5344CB8AC3E}">
        <p14:creationId xmlns:p14="http://schemas.microsoft.com/office/powerpoint/2010/main" val="18118776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51</a:t>
            </a:fld>
            <a:endParaRPr lang="en-US"/>
          </a:p>
        </p:txBody>
      </p:sp>
    </p:spTree>
    <p:extLst>
      <p:ext uri="{BB962C8B-B14F-4D97-AF65-F5344CB8AC3E}">
        <p14:creationId xmlns:p14="http://schemas.microsoft.com/office/powerpoint/2010/main" val="30112350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52</a:t>
            </a:fld>
            <a:endParaRPr lang="en-US"/>
          </a:p>
        </p:txBody>
      </p:sp>
    </p:spTree>
    <p:extLst>
      <p:ext uri="{BB962C8B-B14F-4D97-AF65-F5344CB8AC3E}">
        <p14:creationId xmlns:p14="http://schemas.microsoft.com/office/powerpoint/2010/main" val="20194227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53</a:t>
            </a:fld>
            <a:endParaRPr lang="en-US"/>
          </a:p>
        </p:txBody>
      </p:sp>
    </p:spTree>
    <p:extLst>
      <p:ext uri="{BB962C8B-B14F-4D97-AF65-F5344CB8AC3E}">
        <p14:creationId xmlns:p14="http://schemas.microsoft.com/office/powerpoint/2010/main" val="21392732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 hours spent on project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54</a:t>
            </a:fld>
            <a:endParaRPr lang="en-US"/>
          </a:p>
        </p:txBody>
      </p:sp>
    </p:spTree>
    <p:extLst>
      <p:ext uri="{BB962C8B-B14F-4D97-AF65-F5344CB8AC3E}">
        <p14:creationId xmlns:p14="http://schemas.microsoft.com/office/powerpoint/2010/main" val="31824243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55</a:t>
            </a:fld>
            <a:endParaRPr lang="en-US"/>
          </a:p>
        </p:txBody>
      </p:sp>
    </p:spTree>
    <p:extLst>
      <p:ext uri="{BB962C8B-B14F-4D97-AF65-F5344CB8AC3E}">
        <p14:creationId xmlns:p14="http://schemas.microsoft.com/office/powerpoint/2010/main" val="13774568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56</a:t>
            </a:fld>
            <a:endParaRPr lang="en-US"/>
          </a:p>
        </p:txBody>
      </p:sp>
    </p:spTree>
    <p:extLst>
      <p:ext uri="{BB962C8B-B14F-4D97-AF65-F5344CB8AC3E}">
        <p14:creationId xmlns:p14="http://schemas.microsoft.com/office/powerpoint/2010/main" val="3528204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57</a:t>
            </a:fld>
            <a:endParaRPr lang="en-US"/>
          </a:p>
        </p:txBody>
      </p:sp>
    </p:spTree>
    <p:extLst>
      <p:ext uri="{BB962C8B-B14F-4D97-AF65-F5344CB8AC3E}">
        <p14:creationId xmlns:p14="http://schemas.microsoft.com/office/powerpoint/2010/main" val="95315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58</a:t>
            </a:fld>
            <a:endParaRPr lang="en-US"/>
          </a:p>
        </p:txBody>
      </p:sp>
    </p:spTree>
    <p:extLst>
      <p:ext uri="{BB962C8B-B14F-4D97-AF65-F5344CB8AC3E}">
        <p14:creationId xmlns:p14="http://schemas.microsoft.com/office/powerpoint/2010/main" val="30014028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59</a:t>
            </a:fld>
            <a:endParaRPr lang="en-US"/>
          </a:p>
        </p:txBody>
      </p:sp>
    </p:spTree>
    <p:extLst>
      <p:ext uri="{BB962C8B-B14F-4D97-AF65-F5344CB8AC3E}">
        <p14:creationId xmlns:p14="http://schemas.microsoft.com/office/powerpoint/2010/main" val="1230544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don’t have</a:t>
            </a:r>
            <a:r>
              <a:rPr lang="en-US" baseline="0" dirty="0" smtClean="0"/>
              <a:t> backgrounds in coding</a:t>
            </a:r>
          </a:p>
          <a:p>
            <a:r>
              <a:rPr lang="en-US" baseline="0" dirty="0" smtClean="0"/>
              <a:t>Takes time to learn about a system and aren’t willing to learn</a:t>
            </a:r>
          </a:p>
          <a:p>
            <a:r>
              <a:rPr lang="en-US" baseline="0" dirty="0" smtClean="0"/>
              <a:t>Worry that automating the lights reduces opportunities for parents to teach their children how not to be wasteful</a:t>
            </a:r>
          </a:p>
          <a:p>
            <a:pPr lvl="0"/>
            <a:r>
              <a:rPr lang="en-US" sz="1200" kern="1200" dirty="0" smtClean="0">
                <a:solidFill>
                  <a:schemeClr val="tx1"/>
                </a:solidFill>
                <a:effectLst/>
                <a:latin typeface="+mn-lt"/>
                <a:ea typeface="+mn-ea"/>
                <a:cs typeface="+mn-cs"/>
              </a:rPr>
              <a:t>Eavesdropping: An outside attack where an attacker can listen in and overhear and take the information.</a:t>
            </a:r>
          </a:p>
          <a:p>
            <a:pPr lvl="0"/>
            <a:r>
              <a:rPr lang="en-US" sz="1200" kern="1200" dirty="0" smtClean="0">
                <a:solidFill>
                  <a:schemeClr val="tx1"/>
                </a:solidFill>
                <a:effectLst/>
                <a:latin typeface="+mn-lt"/>
                <a:ea typeface="+mn-ea"/>
                <a:cs typeface="+mn-cs"/>
              </a:rPr>
              <a:t>Denial of service: </a:t>
            </a:r>
            <a:r>
              <a:rPr lang="en-US" sz="1200" kern="1200" dirty="0" err="1" smtClean="0">
                <a:solidFill>
                  <a:schemeClr val="tx1"/>
                </a:solidFill>
                <a:effectLst/>
                <a:latin typeface="+mn-lt"/>
                <a:ea typeface="+mn-ea"/>
                <a:cs typeface="+mn-cs"/>
              </a:rPr>
              <a:t>DoS</a:t>
            </a:r>
            <a:r>
              <a:rPr lang="en-US" sz="1200" kern="1200" dirty="0" smtClean="0">
                <a:solidFill>
                  <a:schemeClr val="tx1"/>
                </a:solidFill>
                <a:effectLst/>
                <a:latin typeface="+mn-lt"/>
                <a:ea typeface="+mn-ea"/>
                <a:cs typeface="+mn-cs"/>
              </a:rPr>
              <a:t> is when a PC is used to meddle with the frequencies being used by the network in the WSN.</a:t>
            </a:r>
          </a:p>
          <a:p>
            <a:pPr lvl="0"/>
            <a:r>
              <a:rPr lang="en-US" sz="1200" kern="1200" dirty="0" smtClean="0">
                <a:solidFill>
                  <a:schemeClr val="tx1"/>
                </a:solidFill>
                <a:effectLst/>
                <a:latin typeface="+mn-lt"/>
                <a:ea typeface="+mn-ea"/>
                <a:cs typeface="+mn-cs"/>
              </a:rPr>
              <a:t>Node Compromise: When a node in the network is taken and compromised or reprogrammed.</a:t>
            </a:r>
          </a:p>
          <a:p>
            <a:pPr lvl="0"/>
            <a:r>
              <a:rPr lang="en-US" sz="1200" kern="1200" dirty="0" smtClean="0">
                <a:solidFill>
                  <a:schemeClr val="tx1"/>
                </a:solidFill>
                <a:effectLst/>
                <a:latin typeface="+mn-lt"/>
                <a:ea typeface="+mn-ea"/>
                <a:cs typeface="+mn-cs"/>
              </a:rPr>
              <a:t>Sinkhole and Wormhole Attacks: Sinkhole attack is where there is a fake node that takes the information and creates fake routes for the data to go in and results in the information coming back to that node. Wormhole is when a fake node in the network acts like a regular node but replays the information it has received and gives false information.</a:t>
            </a:r>
          </a:p>
          <a:p>
            <a:pPr lvl="0"/>
            <a:r>
              <a:rPr lang="en-US" sz="1200" kern="1200" dirty="0" smtClean="0">
                <a:solidFill>
                  <a:schemeClr val="tx1"/>
                </a:solidFill>
                <a:effectLst/>
                <a:latin typeface="+mn-lt"/>
                <a:ea typeface="+mn-ea"/>
                <a:cs typeface="+mn-cs"/>
              </a:rPr>
              <a:t>Physical Attack: Attacker gains physical access to the device in the network.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6</a:t>
            </a:fld>
            <a:endParaRPr lang="en-US"/>
          </a:p>
        </p:txBody>
      </p:sp>
    </p:spTree>
    <p:extLst>
      <p:ext uri="{BB962C8B-B14F-4D97-AF65-F5344CB8AC3E}">
        <p14:creationId xmlns:p14="http://schemas.microsoft.com/office/powerpoint/2010/main" val="17750150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60</a:t>
            </a:fld>
            <a:endParaRPr lang="en-US"/>
          </a:p>
        </p:txBody>
      </p:sp>
    </p:spTree>
    <p:extLst>
      <p:ext uri="{BB962C8B-B14F-4D97-AF65-F5344CB8AC3E}">
        <p14:creationId xmlns:p14="http://schemas.microsoft.com/office/powerpoint/2010/main" val="2309433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7</a:t>
            </a:fld>
            <a:endParaRPr lang="en-US"/>
          </a:p>
        </p:txBody>
      </p:sp>
    </p:spTree>
    <p:extLst>
      <p:ext uri="{BB962C8B-B14F-4D97-AF65-F5344CB8AC3E}">
        <p14:creationId xmlns:p14="http://schemas.microsoft.com/office/powerpoint/2010/main" val="2901025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65,000 devices might be slower</a:t>
            </a:r>
          </a:p>
          <a:p>
            <a:r>
              <a:rPr lang="en-US" dirty="0" smtClean="0"/>
              <a:t>Green Power Initiative</a:t>
            </a:r>
            <a:r>
              <a:rPr lang="en-US" baseline="0" dirty="0" smtClean="0"/>
              <a:t>: focusing on power. Batteries are the most toxic waste streams on Earth</a:t>
            </a:r>
          </a:p>
          <a:p>
            <a:r>
              <a:rPr lang="en-US" baseline="0" dirty="0" smtClean="0"/>
              <a:t>Batteries 60 and 1 per month.</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8</a:t>
            </a:fld>
            <a:endParaRPr lang="en-US"/>
          </a:p>
        </p:txBody>
      </p:sp>
    </p:spTree>
    <p:extLst>
      <p:ext uri="{BB962C8B-B14F-4D97-AF65-F5344CB8AC3E}">
        <p14:creationId xmlns:p14="http://schemas.microsoft.com/office/powerpoint/2010/main" val="2942464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Z-Wave plus has 50% improved battery life, 67% improved range, 250% more bandwidth, 3 RF channels for noise immunity and a higher bandwidth, and over the air firmware updates.</a:t>
            </a:r>
          </a:p>
          <a:p>
            <a:r>
              <a:rPr lang="en-US" sz="1200" kern="1200" dirty="0" smtClean="0">
                <a:solidFill>
                  <a:schemeClr val="tx1"/>
                </a:solidFill>
                <a:effectLst/>
                <a:latin typeface="+mn-lt"/>
                <a:ea typeface="+mn-ea"/>
                <a:cs typeface="+mn-cs"/>
              </a:rPr>
              <a:t>Z-Wave plus has also been optimized for easy set-up and installation. Z-Wave is fully interoperable but may require physically placing the smart hub near the product being added to the network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2B9FD6F-A957-4894-B1E4-68B54EA159D5}" type="slidenum">
              <a:rPr lang="en-US" smtClean="0"/>
              <a:t>9</a:t>
            </a:fld>
            <a:endParaRPr lang="en-US"/>
          </a:p>
        </p:txBody>
      </p:sp>
    </p:spTree>
    <p:extLst>
      <p:ext uri="{BB962C8B-B14F-4D97-AF65-F5344CB8AC3E}">
        <p14:creationId xmlns:p14="http://schemas.microsoft.com/office/powerpoint/2010/main" val="1423289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ADC9CD-5952-45CF-9DB8-5A51F5AAC83C}" type="datetimeFigureOut">
              <a:rPr lang="en-US" smtClean="0"/>
              <a:t>4/30/2018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3134943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ADC9CD-5952-45CF-9DB8-5A51F5AAC83C}"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352068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ADC9CD-5952-45CF-9DB8-5A51F5AAC83C}"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930009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ADC9CD-5952-45CF-9DB8-5A51F5AAC83C}"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32376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ADC9CD-5952-45CF-9DB8-5A51F5AAC83C}"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3344476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ADC9CD-5952-45CF-9DB8-5A51F5AAC83C}"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3486145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ADC9CD-5952-45CF-9DB8-5A51F5AAC83C}"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933560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DC9CD-5952-45CF-9DB8-5A51F5AAC83C}"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3801094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DC9CD-5952-45CF-9DB8-5A51F5AAC83C}"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41261169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DC9CD-5952-45CF-9DB8-5A51F5AAC83C}"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2781343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ADC9CD-5952-45CF-9DB8-5A51F5AAC83C}"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292778421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ADC9CD-5952-45CF-9DB8-5A51F5AAC83C}"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215853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ADC9CD-5952-45CF-9DB8-5A51F5AAC83C}" type="datetimeFigureOut">
              <a:rPr lang="en-US" smtClean="0"/>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209798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ADC9CD-5952-45CF-9DB8-5A51F5AAC83C}" type="datetimeFigureOut">
              <a:rPr lang="en-US" smtClean="0"/>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247890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DC9CD-5952-45CF-9DB8-5A51F5AAC83C}" type="datetimeFigureOut">
              <a:rPr lang="en-US" smtClean="0"/>
              <a:t>4/30/2018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378633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ADC9CD-5952-45CF-9DB8-5A51F5AAC83C}"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89411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ADC9CD-5952-45CF-9DB8-5A51F5AAC83C}"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4F07E-C59C-4F48-A72B-4FDE718B3D89}" type="slidenum">
              <a:rPr lang="en-US" smtClean="0"/>
              <a:t>‹#›</a:t>
            </a:fld>
            <a:endParaRPr lang="en-US"/>
          </a:p>
        </p:txBody>
      </p:sp>
    </p:spTree>
    <p:extLst>
      <p:ext uri="{BB962C8B-B14F-4D97-AF65-F5344CB8AC3E}">
        <p14:creationId xmlns:p14="http://schemas.microsoft.com/office/powerpoint/2010/main" val="320246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DC9CD-5952-45CF-9DB8-5A51F5AAC83C}" type="datetimeFigureOut">
              <a:rPr lang="en-US" smtClean="0"/>
              <a:t>4/30/2018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D4F07E-C59C-4F48-A72B-4FDE718B3D89}" type="slidenum">
              <a:rPr lang="en-US" smtClean="0"/>
              <a:t>‹#›</a:t>
            </a:fld>
            <a:endParaRPr lang="en-US"/>
          </a:p>
        </p:txBody>
      </p:sp>
    </p:spTree>
    <p:extLst>
      <p:ext uri="{BB962C8B-B14F-4D97-AF65-F5344CB8AC3E}">
        <p14:creationId xmlns:p14="http://schemas.microsoft.com/office/powerpoint/2010/main" val="88627877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hyperlink" Target="http://ipaddressofpi:8123/"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7.sv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ED66-5C23-46EC-B5B3-DE4CB5D81FED}"/>
              </a:ext>
            </a:extLst>
          </p:cNvPr>
          <p:cNvSpPr>
            <a:spLocks noGrp="1"/>
          </p:cNvSpPr>
          <p:nvPr>
            <p:ph type="ctrTitle"/>
          </p:nvPr>
        </p:nvSpPr>
        <p:spPr/>
        <p:txBody>
          <a:bodyPr>
            <a:normAutofit fontScale="90000"/>
          </a:bodyPr>
          <a:lstStyle/>
          <a:p>
            <a:r>
              <a:rPr lang="en-US" dirty="0"/>
              <a:t>Z-Wave Protocol Based Home Automation and Security System</a:t>
            </a:r>
          </a:p>
        </p:txBody>
      </p:sp>
      <p:sp>
        <p:nvSpPr>
          <p:cNvPr id="3" name="Subtitle 2">
            <a:extLst>
              <a:ext uri="{FF2B5EF4-FFF2-40B4-BE49-F238E27FC236}">
                <a16:creationId xmlns:a16="http://schemas.microsoft.com/office/drawing/2014/main" id="{7FC24ED2-8E28-449C-B67E-6B6C71528ED9}"/>
              </a:ext>
            </a:extLst>
          </p:cNvPr>
          <p:cNvSpPr>
            <a:spLocks noGrp="1"/>
          </p:cNvSpPr>
          <p:nvPr>
            <p:ph type="subTitle" idx="1"/>
          </p:nvPr>
        </p:nvSpPr>
        <p:spPr>
          <a:xfrm>
            <a:off x="4515377" y="3996266"/>
            <a:ext cx="6987645" cy="2495973"/>
          </a:xfrm>
        </p:spPr>
        <p:txBody>
          <a:bodyPr>
            <a:normAutofit/>
          </a:bodyPr>
          <a:lstStyle/>
          <a:p>
            <a:r>
              <a:rPr lang="en-US" dirty="0"/>
              <a:t>Roberto Unzaga</a:t>
            </a:r>
          </a:p>
          <a:p>
            <a:r>
              <a:rPr lang="en-US" dirty="0" err="1"/>
              <a:t>Dr</a:t>
            </a:r>
            <a:r>
              <a:rPr lang="en-US" dirty="0"/>
              <a:t> </a:t>
            </a:r>
            <a:r>
              <a:rPr lang="en-US" dirty="0" err="1"/>
              <a:t>Afsaneh</a:t>
            </a:r>
            <a:r>
              <a:rPr lang="en-US" dirty="0"/>
              <a:t> </a:t>
            </a:r>
            <a:r>
              <a:rPr lang="en-US" dirty="0" err="1"/>
              <a:t>Minaie</a:t>
            </a:r>
            <a:endParaRPr lang="en-US" dirty="0"/>
          </a:p>
          <a:p>
            <a:r>
              <a:rPr lang="en-US" dirty="0"/>
              <a:t>Utah Valley University</a:t>
            </a:r>
          </a:p>
          <a:p>
            <a:r>
              <a:rPr lang="en-US" dirty="0"/>
              <a:t>Computer Engineering Program</a:t>
            </a:r>
          </a:p>
          <a:p>
            <a:r>
              <a:rPr lang="en-US" dirty="0"/>
              <a:t>Spring 2018</a:t>
            </a:r>
          </a:p>
        </p:txBody>
      </p:sp>
    </p:spTree>
    <p:extLst>
      <p:ext uri="{BB962C8B-B14F-4D97-AF65-F5344CB8AC3E}">
        <p14:creationId xmlns:p14="http://schemas.microsoft.com/office/powerpoint/2010/main" val="2656519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390DD0-A178-4028-9A70-5E9BB7AEFA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12" name="Rounded Rectangle 16">
            <a:extLst>
              <a:ext uri="{FF2B5EF4-FFF2-40B4-BE49-F238E27FC236}">
                <a16:creationId xmlns:a16="http://schemas.microsoft.com/office/drawing/2014/main" id="{877E6D74-15EE-4BAF-8943-E4DC30C59C3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6B4E16D-62A2-4B36-8089-25CF61F34EC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99FF013D-4F5B-4D5E-9ACD-F5C4D3F2BF7D}"/>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48D132B-41F2-442F-BA5C-CFCECFFE9A26}"/>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130C29E2-4907-4F5F-BC94-1D17A917A7BC}"/>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CC668BCF-9477-4292-A0B0-59227E8D2ADF}"/>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36D7E325-D60E-4672-B692-E8143B2330A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77FC4351-F0D9-48A7-A696-569C69FDA6E7}"/>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2AF29A1-F77B-44F9-9380-CBBFE8DF52B3}"/>
              </a:ext>
            </a:extLst>
          </p:cNvPr>
          <p:cNvSpPr>
            <a:spLocks noGrp="1"/>
          </p:cNvSpPr>
          <p:nvPr>
            <p:ph type="title"/>
          </p:nvPr>
        </p:nvSpPr>
        <p:spPr>
          <a:xfrm>
            <a:off x="1484312" y="1284051"/>
            <a:ext cx="2812385" cy="3723836"/>
          </a:xfrm>
        </p:spPr>
        <p:txBody>
          <a:bodyPr>
            <a:normAutofit/>
          </a:bodyPr>
          <a:lstStyle/>
          <a:p>
            <a:r>
              <a:rPr lang="en-US" dirty="0">
                <a:solidFill>
                  <a:srgbClr val="000000"/>
                </a:solidFill>
              </a:rPr>
              <a:t>Which Z?</a:t>
            </a:r>
          </a:p>
        </p:txBody>
      </p:sp>
      <p:graphicFrame>
        <p:nvGraphicFramePr>
          <p:cNvPr id="5" name="Content Placeholder 2">
            <a:extLst>
              <a:ext uri="{FF2B5EF4-FFF2-40B4-BE49-F238E27FC236}">
                <a16:creationId xmlns:a16="http://schemas.microsoft.com/office/drawing/2014/main" id="{6CB39D77-7B32-4510-8518-27E668FE4024}"/>
              </a:ext>
            </a:extLst>
          </p:cNvPr>
          <p:cNvGraphicFramePr>
            <a:graphicFrameLocks noGrp="1"/>
          </p:cNvGraphicFramePr>
          <p:nvPr>
            <p:ph idx="1"/>
            <p:extLst>
              <p:ext uri="{D42A27DB-BD31-4B8C-83A1-F6EECF244321}">
                <p14:modId xmlns:p14="http://schemas.microsoft.com/office/powerpoint/2010/main" val="3556955463"/>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7888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C8FD85F3-CB6E-462A-8566-9D38B41BDF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23" name="Freeform: Shape 11">
            <a:extLst>
              <a:ext uri="{FF2B5EF4-FFF2-40B4-BE49-F238E27FC236}">
                <a16:creationId xmlns:a16="http://schemas.microsoft.com/office/drawing/2014/main" id="{98329869-2AAA-45A6-A41E-448AA325CB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13">
            <a:extLst>
              <a:ext uri="{FF2B5EF4-FFF2-40B4-BE49-F238E27FC236}">
                <a16:creationId xmlns:a16="http://schemas.microsoft.com/office/drawing/2014/main" id="{CE53642C-9C8B-41EF-BE74-E3A40A12387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5" name="Freeform 6">
              <a:extLst>
                <a:ext uri="{FF2B5EF4-FFF2-40B4-BE49-F238E27FC236}">
                  <a16:creationId xmlns:a16="http://schemas.microsoft.com/office/drawing/2014/main" id="{C76B26F8-CEEA-42F8-A1CC-04DAF756C2F4}"/>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2DC8047B-F8E0-4F98-94D9-3C767A19B36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B4C38BC3-BD99-487E-B2CA-12E307547AEA}"/>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813BA2C8-6ECB-4061-8305-2C0CDE89304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87D9E7EB-4D1B-4204-9DF4-DFCAD313D9DF}"/>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A6623415-47AD-4E8A-913A-23B9DF6F26E7}"/>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2DAA639-7EAE-49CC-9399-3BF553490358}"/>
              </a:ext>
            </a:extLst>
          </p:cNvPr>
          <p:cNvSpPr>
            <a:spLocks noGrp="1"/>
          </p:cNvSpPr>
          <p:nvPr>
            <p:ph type="title"/>
          </p:nvPr>
        </p:nvSpPr>
        <p:spPr>
          <a:xfrm>
            <a:off x="9171392" y="1074392"/>
            <a:ext cx="3020608" cy="4377961"/>
          </a:xfrm>
        </p:spPr>
        <p:txBody>
          <a:bodyPr>
            <a:normAutofit/>
          </a:bodyPr>
          <a:lstStyle/>
          <a:p>
            <a:r>
              <a:rPr lang="en-US" dirty="0">
                <a:solidFill>
                  <a:srgbClr val="000000"/>
                </a:solidFill>
              </a:rPr>
              <a:t>Design Components</a:t>
            </a:r>
          </a:p>
        </p:txBody>
      </p:sp>
      <p:graphicFrame>
        <p:nvGraphicFramePr>
          <p:cNvPr id="25" name="Content Placeholder 2">
            <a:extLst>
              <a:ext uri="{FF2B5EF4-FFF2-40B4-BE49-F238E27FC236}">
                <a16:creationId xmlns:a16="http://schemas.microsoft.com/office/drawing/2014/main" id="{2010814A-B58B-4EB9-B63E-317C5200636C}"/>
              </a:ext>
            </a:extLst>
          </p:cNvPr>
          <p:cNvGraphicFramePr>
            <a:graphicFrameLocks noGrp="1"/>
          </p:cNvGraphicFramePr>
          <p:nvPr>
            <p:ph idx="1"/>
            <p:extLst>
              <p:ext uri="{D42A27DB-BD31-4B8C-83A1-F6EECF244321}">
                <p14:modId xmlns:p14="http://schemas.microsoft.com/office/powerpoint/2010/main" val="2670559985"/>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875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538F206-9BBA-4487-865D-71DFC74F8DC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580614F2-0CEB-4083-881D-7C6D94EE1D4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FD8076-443D-4E98-86A9-67AE2B47525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F85D1CA3-A4F9-4CA3-85A0-167A4345B3AE}"/>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E3BB8822-EB78-4939-8901-EF8FFA1C48F5}"/>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72544C13-BB7D-4E3D-9438-8875C50C86DF}"/>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9650E338-7738-4630-84F5-898D9E4309E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24EE91D3-118F-4591-A85A-D157CF847F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4C843C-5D62-4504-9B30-8A226875E30D}"/>
              </a:ext>
            </a:extLst>
          </p:cNvPr>
          <p:cNvPicPr/>
          <p:nvPr/>
        </p:nvPicPr>
        <p:blipFill rotWithShape="1">
          <a:blip r:embed="rId4">
            <a:extLst>
              <a:ext uri="{28A0092B-C50C-407E-A947-70E740481C1C}">
                <a14:useLocalDpi xmlns:a14="http://schemas.microsoft.com/office/drawing/2010/main" val="0"/>
              </a:ext>
            </a:extLst>
          </a:blip>
          <a:srcRect l="23398" t="23945" r="49679" b="56385"/>
          <a:stretch/>
        </p:blipFill>
        <p:spPr bwMode="auto">
          <a:xfrm>
            <a:off x="4941202" y="2003453"/>
            <a:ext cx="6237359" cy="2563332"/>
          </a:xfrm>
          <a:prstGeom prst="rect">
            <a:avLst/>
          </a:prstGeom>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91E39262-BA6F-4764-8001-78650A50E24A}"/>
              </a:ext>
            </a:extLst>
          </p:cNvPr>
          <p:cNvSpPr>
            <a:spLocks noGrp="1"/>
          </p:cNvSpPr>
          <p:nvPr>
            <p:ph type="title"/>
          </p:nvPr>
        </p:nvSpPr>
        <p:spPr>
          <a:xfrm>
            <a:off x="1484312" y="685800"/>
            <a:ext cx="2812385" cy="1752599"/>
          </a:xfrm>
        </p:spPr>
        <p:txBody>
          <a:bodyPr>
            <a:normAutofit/>
          </a:bodyPr>
          <a:lstStyle/>
          <a:p>
            <a:r>
              <a:rPr lang="en-US" dirty="0"/>
              <a:t>Z-Wave Protocol</a:t>
            </a:r>
          </a:p>
        </p:txBody>
      </p:sp>
      <p:sp>
        <p:nvSpPr>
          <p:cNvPr id="3" name="Content Placeholder 2">
            <a:extLst>
              <a:ext uri="{FF2B5EF4-FFF2-40B4-BE49-F238E27FC236}">
                <a16:creationId xmlns:a16="http://schemas.microsoft.com/office/drawing/2014/main" id="{F8219B56-9D67-460C-9F89-E71DF2FBBDF2}"/>
              </a:ext>
            </a:extLst>
          </p:cNvPr>
          <p:cNvSpPr>
            <a:spLocks noGrp="1"/>
          </p:cNvSpPr>
          <p:nvPr>
            <p:ph idx="1"/>
          </p:nvPr>
        </p:nvSpPr>
        <p:spPr>
          <a:xfrm>
            <a:off x="1484310" y="2666999"/>
            <a:ext cx="2812387" cy="3124201"/>
          </a:xfrm>
        </p:spPr>
        <p:txBody>
          <a:bodyPr>
            <a:normAutofit/>
          </a:bodyPr>
          <a:lstStyle/>
          <a:p>
            <a:r>
              <a:rPr lang="en-US" sz="1800"/>
              <a:t>232 Devices</a:t>
            </a:r>
          </a:p>
          <a:p>
            <a:r>
              <a:rPr lang="en-US" sz="1800"/>
              <a:t>Has four layers:</a:t>
            </a:r>
          </a:p>
          <a:p>
            <a:pPr lvl="1"/>
            <a:r>
              <a:rPr lang="en-US" sz="1800"/>
              <a:t>MAC Layer</a:t>
            </a:r>
          </a:p>
          <a:p>
            <a:pPr lvl="1"/>
            <a:r>
              <a:rPr lang="en-US" sz="1800"/>
              <a:t>Transfer Layer</a:t>
            </a:r>
          </a:p>
          <a:p>
            <a:pPr lvl="1"/>
            <a:r>
              <a:rPr lang="en-US" sz="1800"/>
              <a:t>Routing Layer</a:t>
            </a:r>
          </a:p>
          <a:p>
            <a:pPr lvl="1"/>
            <a:r>
              <a:rPr lang="en-US" sz="1800"/>
              <a:t>Application Layer</a:t>
            </a:r>
          </a:p>
          <a:p>
            <a:endParaRPr lang="en-US" sz="1800"/>
          </a:p>
        </p:txBody>
      </p:sp>
    </p:spTree>
    <p:extLst>
      <p:ext uri="{BB962C8B-B14F-4D97-AF65-F5344CB8AC3E}">
        <p14:creationId xmlns:p14="http://schemas.microsoft.com/office/powerpoint/2010/main" val="200988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812D7-97D1-41A7-8162-9A2A3099BA31}"/>
              </a:ext>
            </a:extLst>
          </p:cNvPr>
          <p:cNvPicPr/>
          <p:nvPr/>
        </p:nvPicPr>
        <p:blipFill rotWithShape="1">
          <a:blip r:embed="rId4">
            <a:extLst>
              <a:ext uri="{28A0092B-C50C-407E-A947-70E740481C1C}">
                <a14:useLocalDpi xmlns:a14="http://schemas.microsoft.com/office/drawing/2010/main" val="0"/>
              </a:ext>
            </a:extLst>
          </a:blip>
          <a:srcRect l="23936" t="72406" r="50481" b="19245"/>
          <a:stretch/>
        </p:blipFill>
        <p:spPr bwMode="auto">
          <a:xfrm>
            <a:off x="5262033" y="2639488"/>
            <a:ext cx="6240990" cy="11456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B157B456-4B6E-4F2B-A537-A8D942344212}"/>
              </a:ext>
            </a:extLst>
          </p:cNvPr>
          <p:cNvSpPr>
            <a:spLocks noGrp="1"/>
          </p:cNvSpPr>
          <p:nvPr>
            <p:ph type="title"/>
          </p:nvPr>
        </p:nvSpPr>
        <p:spPr>
          <a:xfrm>
            <a:off x="1484311" y="1081548"/>
            <a:ext cx="3333495" cy="1504335"/>
          </a:xfrm>
        </p:spPr>
        <p:txBody>
          <a:bodyPr>
            <a:normAutofit/>
          </a:bodyPr>
          <a:lstStyle/>
          <a:p>
            <a:r>
              <a:rPr lang="en-US" dirty="0"/>
              <a:t>MAC Layer</a:t>
            </a:r>
          </a:p>
        </p:txBody>
      </p:sp>
      <p:sp>
        <p:nvSpPr>
          <p:cNvPr id="3" name="Content Placeholder 2">
            <a:extLst>
              <a:ext uri="{FF2B5EF4-FFF2-40B4-BE49-F238E27FC236}">
                <a16:creationId xmlns:a16="http://schemas.microsoft.com/office/drawing/2014/main" id="{56C9568C-54D6-4590-8930-EFA1C3F8B018}"/>
              </a:ext>
            </a:extLst>
          </p:cNvPr>
          <p:cNvSpPr>
            <a:spLocks noGrp="1"/>
          </p:cNvSpPr>
          <p:nvPr>
            <p:ph idx="1"/>
          </p:nvPr>
        </p:nvSpPr>
        <p:spPr>
          <a:xfrm>
            <a:off x="1484311" y="2666999"/>
            <a:ext cx="3333496" cy="3124201"/>
          </a:xfrm>
        </p:spPr>
        <p:txBody>
          <a:bodyPr anchor="t">
            <a:normAutofit/>
          </a:bodyPr>
          <a:lstStyle/>
          <a:p>
            <a:r>
              <a:rPr lang="en-US" dirty="0"/>
              <a:t>Controls Radio Frequency medium</a:t>
            </a:r>
          </a:p>
          <a:p>
            <a:r>
              <a:rPr lang="en-US" dirty="0"/>
              <a:t>Split data into 8-bit frames</a:t>
            </a:r>
          </a:p>
          <a:p>
            <a:r>
              <a:rPr lang="en-US" dirty="0"/>
              <a:t>Contains collision avoidance technique</a:t>
            </a:r>
          </a:p>
        </p:txBody>
      </p:sp>
    </p:spTree>
    <p:extLst>
      <p:ext uri="{BB962C8B-B14F-4D97-AF65-F5344CB8AC3E}">
        <p14:creationId xmlns:p14="http://schemas.microsoft.com/office/powerpoint/2010/main" val="328457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9" name="Group 8">
            <a:extLst>
              <a:ext uri="{FF2B5EF4-FFF2-40B4-BE49-F238E27FC236}">
                <a16:creationId xmlns:a16="http://schemas.microsoft.com/office/drawing/2014/main" id="{C538F206-9BBA-4487-865D-71DFC74F8DC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580614F2-0CEB-4083-881D-7C6D94EE1D4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FD8076-443D-4E98-86A9-67AE2B47525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F85D1CA3-A4F9-4CA3-85A0-167A4345B3AE}"/>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E3BB8822-EB78-4939-8901-EF8FFA1C48F5}"/>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72544C13-BB7D-4E3D-9438-8875C50C86DF}"/>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9650E338-7738-4630-84F5-898D9E4309E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0" name="Rounded Rectangle 16">
            <a:extLst>
              <a:ext uri="{FF2B5EF4-FFF2-40B4-BE49-F238E27FC236}">
                <a16:creationId xmlns:a16="http://schemas.microsoft.com/office/drawing/2014/main" id="{24EE91D3-118F-4591-A85A-D157CF847F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A812AA-24AD-42A5-A8C6-6AB875C20F8C}"/>
              </a:ext>
            </a:extLst>
          </p:cNvPr>
          <p:cNvPicPr/>
          <p:nvPr/>
        </p:nvPicPr>
        <p:blipFill rotWithShape="1">
          <a:blip r:embed="rId4">
            <a:extLst>
              <a:ext uri="{28A0092B-C50C-407E-A947-70E740481C1C}">
                <a14:useLocalDpi xmlns:a14="http://schemas.microsoft.com/office/drawing/2010/main" val="0"/>
              </a:ext>
            </a:extLst>
          </a:blip>
          <a:srcRect l="50000" t="50171" r="23237" b="18757"/>
          <a:stretch/>
        </p:blipFill>
        <p:spPr bwMode="auto">
          <a:xfrm>
            <a:off x="4941202" y="1248417"/>
            <a:ext cx="6237359" cy="4073403"/>
          </a:xfrm>
          <a:prstGeom prst="rect">
            <a:avLst/>
          </a:prstGeom>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65637F01-FA50-4005-9F17-63087EC584FE}"/>
              </a:ext>
            </a:extLst>
          </p:cNvPr>
          <p:cNvSpPr>
            <a:spLocks noGrp="1"/>
          </p:cNvSpPr>
          <p:nvPr>
            <p:ph type="title"/>
          </p:nvPr>
        </p:nvSpPr>
        <p:spPr>
          <a:xfrm>
            <a:off x="1268412" y="685800"/>
            <a:ext cx="3348325" cy="1752599"/>
          </a:xfrm>
        </p:spPr>
        <p:txBody>
          <a:bodyPr>
            <a:normAutofit/>
          </a:bodyPr>
          <a:lstStyle/>
          <a:p>
            <a:r>
              <a:rPr lang="en-US" dirty="0"/>
              <a:t>Transfer Layer</a:t>
            </a:r>
          </a:p>
        </p:txBody>
      </p:sp>
      <p:sp>
        <p:nvSpPr>
          <p:cNvPr id="3" name="Content Placeholder 2">
            <a:extLst>
              <a:ext uri="{FF2B5EF4-FFF2-40B4-BE49-F238E27FC236}">
                <a16:creationId xmlns:a16="http://schemas.microsoft.com/office/drawing/2014/main" id="{90582F70-0FFD-448F-ACC6-43A74C6C8498}"/>
              </a:ext>
            </a:extLst>
          </p:cNvPr>
          <p:cNvSpPr>
            <a:spLocks noGrp="1"/>
          </p:cNvSpPr>
          <p:nvPr>
            <p:ph idx="1"/>
          </p:nvPr>
        </p:nvSpPr>
        <p:spPr>
          <a:xfrm>
            <a:off x="1484310" y="1935479"/>
            <a:ext cx="2812387" cy="3124201"/>
          </a:xfrm>
        </p:spPr>
        <p:txBody>
          <a:bodyPr>
            <a:normAutofit fontScale="92500"/>
          </a:bodyPr>
          <a:lstStyle/>
          <a:p>
            <a:r>
              <a:rPr lang="en-US" dirty="0"/>
              <a:t>Administers connection between two devices</a:t>
            </a:r>
          </a:p>
          <a:p>
            <a:r>
              <a:rPr lang="en-US" dirty="0"/>
              <a:t>Retransition</a:t>
            </a:r>
          </a:p>
          <a:p>
            <a:r>
              <a:rPr lang="en-US" dirty="0"/>
              <a:t>Checksum</a:t>
            </a:r>
          </a:p>
          <a:p>
            <a:r>
              <a:rPr lang="en-US" dirty="0"/>
              <a:t>Acknowledgement</a:t>
            </a:r>
          </a:p>
        </p:txBody>
      </p:sp>
    </p:spTree>
    <p:extLst>
      <p:ext uri="{BB962C8B-B14F-4D97-AF65-F5344CB8AC3E}">
        <p14:creationId xmlns:p14="http://schemas.microsoft.com/office/powerpoint/2010/main" val="235292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1BB4CB-D628-4F78-8F36-9C61F085AE87}"/>
              </a:ext>
            </a:extLst>
          </p:cNvPr>
          <p:cNvPicPr/>
          <p:nvPr/>
        </p:nvPicPr>
        <p:blipFill rotWithShape="1">
          <a:blip r:embed="rId4">
            <a:extLst>
              <a:ext uri="{28A0092B-C50C-407E-A947-70E740481C1C}">
                <a14:useLocalDpi xmlns:a14="http://schemas.microsoft.com/office/drawing/2010/main" val="0"/>
              </a:ext>
            </a:extLst>
          </a:blip>
          <a:srcRect l="24033" t="17674" r="50481" b="70639"/>
          <a:stretch/>
        </p:blipFill>
        <p:spPr bwMode="auto">
          <a:xfrm>
            <a:off x="5262033" y="2407414"/>
            <a:ext cx="6240990" cy="160982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8807778C-1706-4D15-BAAD-A2A2F8C9B28A}"/>
              </a:ext>
            </a:extLst>
          </p:cNvPr>
          <p:cNvSpPr>
            <a:spLocks noGrp="1"/>
          </p:cNvSpPr>
          <p:nvPr>
            <p:ph type="title"/>
          </p:nvPr>
        </p:nvSpPr>
        <p:spPr>
          <a:xfrm>
            <a:off x="1484311" y="1081548"/>
            <a:ext cx="3333495" cy="1504335"/>
          </a:xfrm>
        </p:spPr>
        <p:txBody>
          <a:bodyPr>
            <a:normAutofit/>
          </a:bodyPr>
          <a:lstStyle/>
          <a:p>
            <a:r>
              <a:rPr lang="en-US" dirty="0"/>
              <a:t>Routing Layer</a:t>
            </a:r>
          </a:p>
        </p:txBody>
      </p:sp>
      <p:sp>
        <p:nvSpPr>
          <p:cNvPr id="3" name="Content Placeholder 2">
            <a:extLst>
              <a:ext uri="{FF2B5EF4-FFF2-40B4-BE49-F238E27FC236}">
                <a16:creationId xmlns:a16="http://schemas.microsoft.com/office/drawing/2014/main" id="{93625993-4C0B-41BE-B3FA-FAA810089789}"/>
              </a:ext>
            </a:extLst>
          </p:cNvPr>
          <p:cNvSpPr>
            <a:spLocks noGrp="1"/>
          </p:cNvSpPr>
          <p:nvPr>
            <p:ph idx="1"/>
          </p:nvPr>
        </p:nvSpPr>
        <p:spPr>
          <a:xfrm>
            <a:off x="1484311" y="2666999"/>
            <a:ext cx="3333496" cy="3124201"/>
          </a:xfrm>
        </p:spPr>
        <p:txBody>
          <a:bodyPr anchor="t">
            <a:normAutofit fontScale="92500"/>
          </a:bodyPr>
          <a:lstStyle/>
          <a:p>
            <a:r>
              <a:rPr lang="en-US" dirty="0"/>
              <a:t>Forward of frames</a:t>
            </a:r>
          </a:p>
          <a:p>
            <a:r>
              <a:rPr lang="en-US" dirty="0"/>
              <a:t>Best path to destination with routing table</a:t>
            </a:r>
          </a:p>
          <a:p>
            <a:r>
              <a:rPr lang="en-US" dirty="0"/>
              <a:t>Routed </a:t>
            </a:r>
            <a:r>
              <a:rPr lang="en-US" dirty="0" err="1"/>
              <a:t>Singlecast</a:t>
            </a:r>
            <a:r>
              <a:rPr lang="en-US" dirty="0"/>
              <a:t> Frame Pattern</a:t>
            </a:r>
          </a:p>
          <a:p>
            <a:r>
              <a:rPr lang="en-US" dirty="0"/>
              <a:t>Routed Acknowledges Frame Pattern</a:t>
            </a:r>
          </a:p>
        </p:txBody>
      </p:sp>
    </p:spTree>
    <p:extLst>
      <p:ext uri="{BB962C8B-B14F-4D97-AF65-F5344CB8AC3E}">
        <p14:creationId xmlns:p14="http://schemas.microsoft.com/office/powerpoint/2010/main" val="1822590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B288-4771-4236-B09D-EF854A3DE68C}"/>
              </a:ext>
            </a:extLst>
          </p:cNvPr>
          <p:cNvSpPr>
            <a:spLocks noGrp="1"/>
          </p:cNvSpPr>
          <p:nvPr>
            <p:ph type="title"/>
          </p:nvPr>
        </p:nvSpPr>
        <p:spPr>
          <a:xfrm>
            <a:off x="1484311" y="685800"/>
            <a:ext cx="10018713" cy="1752599"/>
          </a:xfrm>
        </p:spPr>
        <p:txBody>
          <a:bodyPr/>
          <a:lstStyle/>
          <a:p>
            <a:r>
              <a:rPr lang="en-US" dirty="0"/>
              <a:t>Application Layer</a:t>
            </a:r>
          </a:p>
        </p:txBody>
      </p:sp>
      <p:sp>
        <p:nvSpPr>
          <p:cNvPr id="3" name="Content Placeholder 2">
            <a:extLst>
              <a:ext uri="{FF2B5EF4-FFF2-40B4-BE49-F238E27FC236}">
                <a16:creationId xmlns:a16="http://schemas.microsoft.com/office/drawing/2014/main" id="{1B4698C1-CFC1-4534-9C35-5387F3C0B39C}"/>
              </a:ext>
            </a:extLst>
          </p:cNvPr>
          <p:cNvSpPr>
            <a:spLocks noGrp="1"/>
          </p:cNvSpPr>
          <p:nvPr>
            <p:ph idx="1"/>
          </p:nvPr>
        </p:nvSpPr>
        <p:spPr/>
        <p:txBody>
          <a:bodyPr>
            <a:normAutofit/>
          </a:bodyPr>
          <a:lstStyle/>
          <a:p>
            <a:r>
              <a:rPr lang="en-US" sz="2800" dirty="0"/>
              <a:t>Assigns the command to be done</a:t>
            </a:r>
          </a:p>
          <a:p>
            <a:r>
              <a:rPr lang="en-US" sz="2800" dirty="0"/>
              <a:t>Decoding</a:t>
            </a:r>
          </a:p>
          <a:p>
            <a:r>
              <a:rPr lang="en-US" sz="2800" dirty="0"/>
              <a:t>Performing</a:t>
            </a:r>
          </a:p>
          <a:p>
            <a:r>
              <a:rPr lang="en-US" sz="2800" dirty="0"/>
              <a:t>Every frame form includes an application command except ACK</a:t>
            </a:r>
          </a:p>
        </p:txBody>
      </p:sp>
    </p:spTree>
    <p:extLst>
      <p:ext uri="{BB962C8B-B14F-4D97-AF65-F5344CB8AC3E}">
        <p14:creationId xmlns:p14="http://schemas.microsoft.com/office/powerpoint/2010/main" val="1627894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8D661B-BAEA-42B3-BEDB-13E01DBA4A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BD2573B-33EA-4868-BD57-87246A078C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2262EED4-6AA0-4E32-99BF-EC6023E862D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187BD93B-D7D8-48E9-A408-63B05280F8B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F1828682-B626-46A2-929D-B464FFAB3AB0}"/>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276D976C-0C91-4A9D-AB86-D8F3C00F1DF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AF11B071-D1F5-45C3-808F-25505CF19623}"/>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4D2DF285-724E-413F-A89A-E9014EAF0DB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5305AB29-3364-4389-A321-44024BF2144C}"/>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6D12C84-0691-4A76-BC76-3FAD56AEBBC5}"/>
              </a:ext>
            </a:extLst>
          </p:cNvPr>
          <p:cNvSpPr>
            <a:spLocks noGrp="1"/>
          </p:cNvSpPr>
          <p:nvPr>
            <p:ph type="title"/>
          </p:nvPr>
        </p:nvSpPr>
        <p:spPr>
          <a:xfrm>
            <a:off x="535021" y="685800"/>
            <a:ext cx="2639962" cy="5105400"/>
          </a:xfrm>
        </p:spPr>
        <p:txBody>
          <a:bodyPr>
            <a:normAutofit/>
          </a:bodyPr>
          <a:lstStyle/>
          <a:p>
            <a:r>
              <a:rPr lang="en-US" dirty="0">
                <a:solidFill>
                  <a:srgbClr val="FFFFFF"/>
                </a:solidFill>
              </a:rPr>
              <a:t>Connecting Devices</a:t>
            </a:r>
          </a:p>
        </p:txBody>
      </p:sp>
      <p:graphicFrame>
        <p:nvGraphicFramePr>
          <p:cNvPr id="6" name="Content Placeholder 2">
            <a:extLst>
              <a:ext uri="{FF2B5EF4-FFF2-40B4-BE49-F238E27FC236}">
                <a16:creationId xmlns:a16="http://schemas.microsoft.com/office/drawing/2014/main" id="{1B89E5A4-8761-47C4-8CEA-A2C22D905E73}"/>
              </a:ext>
            </a:extLst>
          </p:cNvPr>
          <p:cNvGraphicFramePr>
            <a:graphicFrameLocks noGrp="1"/>
          </p:cNvGraphicFramePr>
          <p:nvPr>
            <p:ph idx="1"/>
            <p:extLst>
              <p:ext uri="{D42A27DB-BD31-4B8C-83A1-F6EECF244321}">
                <p14:modId xmlns:p14="http://schemas.microsoft.com/office/powerpoint/2010/main" val="39935974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609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390DD0-A178-4028-9A70-5E9BB7AEFA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12" name="Rounded Rectangle 16">
            <a:extLst>
              <a:ext uri="{FF2B5EF4-FFF2-40B4-BE49-F238E27FC236}">
                <a16:creationId xmlns:a16="http://schemas.microsoft.com/office/drawing/2014/main" id="{877E6D74-15EE-4BAF-8943-E4DC30C59C3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6B4E16D-62A2-4B36-8089-25CF61F34EC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99FF013D-4F5B-4D5E-9ACD-F5C4D3F2BF7D}"/>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48D132B-41F2-442F-BA5C-CFCECFFE9A26}"/>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130C29E2-4907-4F5F-BC94-1D17A917A7BC}"/>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CC668BCF-9477-4292-A0B0-59227E8D2ADF}"/>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36D7E325-D60E-4672-B692-E8143B2330A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77FC4351-F0D9-48A7-A696-569C69FDA6E7}"/>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9239724-6B0F-48F8-8B2B-7C02175BC599}"/>
              </a:ext>
            </a:extLst>
          </p:cNvPr>
          <p:cNvSpPr>
            <a:spLocks noGrp="1"/>
          </p:cNvSpPr>
          <p:nvPr>
            <p:ph type="title"/>
          </p:nvPr>
        </p:nvSpPr>
        <p:spPr>
          <a:xfrm>
            <a:off x="1484312" y="1284051"/>
            <a:ext cx="2812385" cy="3723836"/>
          </a:xfrm>
        </p:spPr>
        <p:txBody>
          <a:bodyPr>
            <a:normAutofit/>
          </a:bodyPr>
          <a:lstStyle/>
          <a:p>
            <a:r>
              <a:rPr lang="en-US" dirty="0">
                <a:solidFill>
                  <a:srgbClr val="000000"/>
                </a:solidFill>
              </a:rPr>
              <a:t>Command Class</a:t>
            </a:r>
          </a:p>
        </p:txBody>
      </p:sp>
      <p:graphicFrame>
        <p:nvGraphicFramePr>
          <p:cNvPr id="5" name="Content Placeholder 2">
            <a:extLst>
              <a:ext uri="{FF2B5EF4-FFF2-40B4-BE49-F238E27FC236}">
                <a16:creationId xmlns:a16="http://schemas.microsoft.com/office/drawing/2014/main" id="{F03D902C-B746-49DD-84FC-4ABD8B2F0C3D}"/>
              </a:ext>
            </a:extLst>
          </p:cNvPr>
          <p:cNvGraphicFramePr>
            <a:graphicFrameLocks noGrp="1"/>
          </p:cNvGraphicFramePr>
          <p:nvPr>
            <p:ph idx="1"/>
            <p:extLst>
              <p:ext uri="{D42A27DB-BD31-4B8C-83A1-F6EECF244321}">
                <p14:modId xmlns:p14="http://schemas.microsoft.com/office/powerpoint/2010/main" val="3142212214"/>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9786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B61C-2E58-4126-9A92-8C0E56BEA386}"/>
              </a:ext>
            </a:extLst>
          </p:cNvPr>
          <p:cNvSpPr>
            <a:spLocks noGrp="1"/>
          </p:cNvSpPr>
          <p:nvPr>
            <p:ph type="title"/>
          </p:nvPr>
        </p:nvSpPr>
        <p:spPr/>
        <p:txBody>
          <a:bodyPr/>
          <a:lstStyle/>
          <a:p>
            <a:r>
              <a:rPr lang="en-US" dirty="0"/>
              <a:t>Raspberry Pi 3 Model B</a:t>
            </a:r>
          </a:p>
        </p:txBody>
      </p:sp>
      <p:sp>
        <p:nvSpPr>
          <p:cNvPr id="3" name="Content Placeholder 2">
            <a:extLst>
              <a:ext uri="{FF2B5EF4-FFF2-40B4-BE49-F238E27FC236}">
                <a16:creationId xmlns:a16="http://schemas.microsoft.com/office/drawing/2014/main" id="{2A6780F0-E5BA-4CE3-9E30-5DAD28F2D32E}"/>
              </a:ext>
            </a:extLst>
          </p:cNvPr>
          <p:cNvSpPr>
            <a:spLocks noGrp="1"/>
          </p:cNvSpPr>
          <p:nvPr>
            <p:ph sz="half" idx="1"/>
          </p:nvPr>
        </p:nvSpPr>
        <p:spPr>
          <a:xfrm>
            <a:off x="1484312" y="2666999"/>
            <a:ext cx="4895055" cy="3466515"/>
          </a:xfrm>
        </p:spPr>
        <p:txBody>
          <a:bodyPr>
            <a:normAutofit fontScale="92500" lnSpcReduction="10000"/>
          </a:bodyPr>
          <a:lstStyle/>
          <a:p>
            <a:r>
              <a:rPr lang="en-US" sz="2000" dirty="0"/>
              <a:t>Single Board Computer SoC Broadcom BCM2837 chip</a:t>
            </a:r>
          </a:p>
          <a:p>
            <a:r>
              <a:rPr lang="en-US" sz="2000" dirty="0"/>
              <a:t>ARM Cortex-A53</a:t>
            </a:r>
          </a:p>
          <a:p>
            <a:r>
              <a:rPr lang="en-US" sz="2000" dirty="0"/>
              <a:t>Quad core 64 bit processor</a:t>
            </a:r>
          </a:p>
          <a:p>
            <a:r>
              <a:rPr lang="en-US" sz="2000" dirty="0" smtClean="0"/>
              <a:t>1.2 </a:t>
            </a:r>
            <a:r>
              <a:rPr lang="en-US" sz="2000" dirty="0"/>
              <a:t>GHZ</a:t>
            </a:r>
          </a:p>
          <a:p>
            <a:r>
              <a:rPr lang="en-US" sz="2000" dirty="0"/>
              <a:t>Broadcom </a:t>
            </a:r>
            <a:r>
              <a:rPr lang="en-US" sz="2000" dirty="0" err="1"/>
              <a:t>VideoCore</a:t>
            </a:r>
            <a:r>
              <a:rPr lang="en-US" sz="2000" dirty="0"/>
              <a:t> IV</a:t>
            </a:r>
          </a:p>
          <a:p>
            <a:r>
              <a:rPr lang="en-US" sz="2000" dirty="0"/>
              <a:t>1 GB RAM</a:t>
            </a:r>
          </a:p>
        </p:txBody>
      </p:sp>
      <p:sp>
        <p:nvSpPr>
          <p:cNvPr id="4" name="Content Placeholder 3">
            <a:extLst>
              <a:ext uri="{FF2B5EF4-FFF2-40B4-BE49-F238E27FC236}">
                <a16:creationId xmlns:a16="http://schemas.microsoft.com/office/drawing/2014/main" id="{4BC74659-76BF-4921-91E2-22993CBADDB8}"/>
              </a:ext>
            </a:extLst>
          </p:cNvPr>
          <p:cNvSpPr>
            <a:spLocks noGrp="1"/>
          </p:cNvSpPr>
          <p:nvPr>
            <p:ph sz="half" idx="2"/>
          </p:nvPr>
        </p:nvSpPr>
        <p:spPr>
          <a:xfrm>
            <a:off x="5552890" y="2666999"/>
            <a:ext cx="3591110" cy="3691598"/>
          </a:xfrm>
        </p:spPr>
        <p:txBody>
          <a:bodyPr>
            <a:normAutofit fontScale="92500" lnSpcReduction="10000"/>
          </a:bodyPr>
          <a:lstStyle/>
          <a:p>
            <a:r>
              <a:rPr lang="en-US" sz="2000" dirty="0"/>
              <a:t>10/100 Ethernet</a:t>
            </a:r>
          </a:p>
          <a:p>
            <a:r>
              <a:rPr lang="en-US" sz="2000" dirty="0"/>
              <a:t>2.4 GHz 802.11n wireless internet LA/N</a:t>
            </a:r>
          </a:p>
          <a:p>
            <a:r>
              <a:rPr lang="en-US" sz="2000" dirty="0"/>
              <a:t>Bluetooth</a:t>
            </a:r>
          </a:p>
          <a:p>
            <a:r>
              <a:rPr lang="en-US" sz="2000" dirty="0"/>
              <a:t>microSD</a:t>
            </a:r>
          </a:p>
          <a:p>
            <a:r>
              <a:rPr lang="en-US" sz="2000" dirty="0"/>
              <a:t>40 GPIO pins</a:t>
            </a:r>
          </a:p>
          <a:p>
            <a:r>
              <a:rPr lang="en-US" sz="2000" dirty="0"/>
              <a:t>HDMI</a:t>
            </a:r>
          </a:p>
          <a:p>
            <a:r>
              <a:rPr lang="en-US" sz="2000" dirty="0"/>
              <a:t>4 USB ports</a:t>
            </a:r>
          </a:p>
          <a:p>
            <a:r>
              <a:rPr lang="en-US" sz="2000" dirty="0"/>
              <a:t>2.5 Amp – 5-volt micro USB port for power</a:t>
            </a:r>
          </a:p>
        </p:txBody>
      </p:sp>
      <p:pic>
        <p:nvPicPr>
          <p:cNvPr id="5" name="Picture 4" descr="https://lh5.googleusercontent.com/KEACHwIETM42ttjy9BnFK1N0kMhJLEuAhaYWKAJxII5tYO-_7e6ymkx_9EKM6FvY36ToAWpsXn1trCKCF7aXXfU83Qr2rsidjMleX7gwmh-fnc7MaKeY42IMoWIFfujRCFoQzVWy">
            <a:extLst>
              <a:ext uri="{FF2B5EF4-FFF2-40B4-BE49-F238E27FC236}">
                <a16:creationId xmlns:a16="http://schemas.microsoft.com/office/drawing/2014/main" id="{ED4853E3-735F-4E8D-8864-BFE0C72311DB}"/>
              </a:ext>
            </a:extLst>
          </p:cNvPr>
          <p:cNvPicPr/>
          <p:nvPr/>
        </p:nvPicPr>
        <p:blipFill rotWithShape="1">
          <a:blip r:embed="rId3">
            <a:extLst>
              <a:ext uri="{28A0092B-C50C-407E-A947-70E740481C1C}">
                <a14:useLocalDpi xmlns:a14="http://schemas.microsoft.com/office/drawing/2010/main" val="0"/>
              </a:ext>
            </a:extLst>
          </a:blip>
          <a:srcRect l="9583" t="8751" r="15625" b="5937"/>
          <a:stretch/>
        </p:blipFill>
        <p:spPr bwMode="auto">
          <a:xfrm>
            <a:off x="9144000" y="1871990"/>
            <a:ext cx="2813538" cy="42615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65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474C7BB-0A98-4198-A3B6-2459F3752A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785907" y="2535331"/>
            <a:ext cx="2717116" cy="271711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85BB1C4C-5C2E-4150-AAE6-FF2E4081E0F2}"/>
              </a:ext>
            </a:extLst>
          </p:cNvPr>
          <p:cNvSpPr>
            <a:spLocks noGrp="1"/>
          </p:cNvSpPr>
          <p:nvPr>
            <p:ph type="title"/>
          </p:nvPr>
        </p:nvSpPr>
        <p:spPr>
          <a:xfrm>
            <a:off x="1484311" y="685800"/>
            <a:ext cx="10018713" cy="1185333"/>
          </a:xfrm>
        </p:spPr>
        <p:txBody>
          <a:bodyPr>
            <a:normAutofit/>
          </a:bodyPr>
          <a:lstStyle/>
          <a:p>
            <a:r>
              <a:rPr lang="en-US" dirty="0"/>
              <a:t>Why Home Security?</a:t>
            </a:r>
          </a:p>
        </p:txBody>
      </p:sp>
      <p:sp>
        <p:nvSpPr>
          <p:cNvPr id="3" name="Content Placeholder 2">
            <a:extLst>
              <a:ext uri="{FF2B5EF4-FFF2-40B4-BE49-F238E27FC236}">
                <a16:creationId xmlns:a16="http://schemas.microsoft.com/office/drawing/2014/main" id="{D6D6A123-DAB6-4A66-AA60-CBEC2410BCFA}"/>
              </a:ext>
            </a:extLst>
          </p:cNvPr>
          <p:cNvSpPr>
            <a:spLocks noGrp="1"/>
          </p:cNvSpPr>
          <p:nvPr>
            <p:ph idx="1"/>
          </p:nvPr>
        </p:nvSpPr>
        <p:spPr>
          <a:xfrm>
            <a:off x="1484311" y="1998133"/>
            <a:ext cx="6855356" cy="3793067"/>
          </a:xfrm>
        </p:spPr>
        <p:txBody>
          <a:bodyPr>
            <a:normAutofit/>
          </a:bodyPr>
          <a:lstStyle/>
          <a:p>
            <a:r>
              <a:rPr lang="en-US" dirty="0"/>
              <a:t>Home without security is 3x more likely to be broken into</a:t>
            </a:r>
          </a:p>
          <a:p>
            <a:r>
              <a:rPr lang="en-US" dirty="0"/>
              <a:t>2007, 4 million homes had break-ins and 500,000 resulted in bodily injuries and 20,000 homicides</a:t>
            </a:r>
          </a:p>
          <a:p>
            <a:r>
              <a:rPr lang="en-US" dirty="0"/>
              <a:t>Growing industry for automation</a:t>
            </a:r>
          </a:p>
        </p:txBody>
      </p:sp>
    </p:spTree>
    <p:extLst>
      <p:ext uri="{BB962C8B-B14F-4D97-AF65-F5344CB8AC3E}">
        <p14:creationId xmlns:p14="http://schemas.microsoft.com/office/powerpoint/2010/main" val="386565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8D661B-BAEA-42B3-BEDB-13E01DBA4A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BD2573B-33EA-4868-BD57-87246A078C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2262EED4-6AA0-4E32-99BF-EC6023E862D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187BD93B-D7D8-48E9-A408-63B05280F8B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F1828682-B626-46A2-929D-B464FFAB3AB0}"/>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276D976C-0C91-4A9D-AB86-D8F3C00F1DF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AF11B071-D1F5-45C3-808F-25505CF19623}"/>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4D2DF285-724E-413F-A89A-E9014EAF0DB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5305AB29-3364-4389-A321-44024BF2144C}"/>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B2B5BBA-D746-4367-94EF-B72C9A875E05}"/>
              </a:ext>
            </a:extLst>
          </p:cNvPr>
          <p:cNvSpPr>
            <a:spLocks noGrp="1"/>
          </p:cNvSpPr>
          <p:nvPr>
            <p:ph type="title"/>
          </p:nvPr>
        </p:nvSpPr>
        <p:spPr>
          <a:xfrm>
            <a:off x="535021" y="685800"/>
            <a:ext cx="2639962" cy="5105400"/>
          </a:xfrm>
        </p:spPr>
        <p:txBody>
          <a:bodyPr>
            <a:normAutofit/>
          </a:bodyPr>
          <a:lstStyle/>
          <a:p>
            <a:r>
              <a:rPr lang="en-US" dirty="0">
                <a:solidFill>
                  <a:srgbClr val="FFFFFF"/>
                </a:solidFill>
              </a:rPr>
              <a:t>Raspbian</a:t>
            </a:r>
          </a:p>
        </p:txBody>
      </p:sp>
      <p:graphicFrame>
        <p:nvGraphicFramePr>
          <p:cNvPr id="5" name="Content Placeholder 2">
            <a:extLst>
              <a:ext uri="{FF2B5EF4-FFF2-40B4-BE49-F238E27FC236}">
                <a16:creationId xmlns:a16="http://schemas.microsoft.com/office/drawing/2014/main" id="{52FAA34A-7046-462F-911F-2638F62BD78B}"/>
              </a:ext>
            </a:extLst>
          </p:cNvPr>
          <p:cNvGraphicFramePr>
            <a:graphicFrameLocks noGrp="1"/>
          </p:cNvGraphicFramePr>
          <p:nvPr>
            <p:ph idx="1"/>
            <p:extLst>
              <p:ext uri="{D42A27DB-BD31-4B8C-83A1-F6EECF244321}">
                <p14:modId xmlns:p14="http://schemas.microsoft.com/office/powerpoint/2010/main" val="200720664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007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390DD0-A178-4028-9A70-5E9BB7AEFA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12" name="Rounded Rectangle 16">
            <a:extLst>
              <a:ext uri="{FF2B5EF4-FFF2-40B4-BE49-F238E27FC236}">
                <a16:creationId xmlns:a16="http://schemas.microsoft.com/office/drawing/2014/main" id="{877E6D74-15EE-4BAF-8943-E4DC30C59C3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6B4E16D-62A2-4B36-8089-25CF61F34EC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99FF013D-4F5B-4D5E-9ACD-F5C4D3F2BF7D}"/>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48D132B-41F2-442F-BA5C-CFCECFFE9A26}"/>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130C29E2-4907-4F5F-BC94-1D17A917A7BC}"/>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CC668BCF-9477-4292-A0B0-59227E8D2ADF}"/>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36D7E325-D60E-4672-B692-E8143B2330A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77FC4351-F0D9-48A7-A696-569C69FDA6E7}"/>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2709E46-FCA5-40EE-80F4-F58500733592}"/>
              </a:ext>
            </a:extLst>
          </p:cNvPr>
          <p:cNvSpPr>
            <a:spLocks noGrp="1"/>
          </p:cNvSpPr>
          <p:nvPr>
            <p:ph type="title"/>
          </p:nvPr>
        </p:nvSpPr>
        <p:spPr>
          <a:xfrm>
            <a:off x="1484312" y="1284051"/>
            <a:ext cx="2812385" cy="3723836"/>
          </a:xfrm>
        </p:spPr>
        <p:txBody>
          <a:bodyPr>
            <a:normAutofit/>
          </a:bodyPr>
          <a:lstStyle/>
          <a:p>
            <a:r>
              <a:rPr lang="en-US" dirty="0">
                <a:solidFill>
                  <a:srgbClr val="000000"/>
                </a:solidFill>
              </a:rPr>
              <a:t>Virtual Network Computing Server</a:t>
            </a:r>
          </a:p>
        </p:txBody>
      </p:sp>
      <p:graphicFrame>
        <p:nvGraphicFramePr>
          <p:cNvPr id="5" name="Content Placeholder 2">
            <a:extLst>
              <a:ext uri="{FF2B5EF4-FFF2-40B4-BE49-F238E27FC236}">
                <a16:creationId xmlns:a16="http://schemas.microsoft.com/office/drawing/2014/main" id="{3A65B4DC-DA24-4AEC-BA84-2226B6615B2B}"/>
              </a:ext>
            </a:extLst>
          </p:cNvPr>
          <p:cNvGraphicFramePr>
            <a:graphicFrameLocks noGrp="1"/>
          </p:cNvGraphicFramePr>
          <p:nvPr>
            <p:ph idx="1"/>
            <p:extLst>
              <p:ext uri="{D42A27DB-BD31-4B8C-83A1-F6EECF244321}">
                <p14:modId xmlns:p14="http://schemas.microsoft.com/office/powerpoint/2010/main" val="4257749566"/>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2422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F4C8-C383-40A1-9A6C-31857F9EE1CD}"/>
              </a:ext>
            </a:extLst>
          </p:cNvPr>
          <p:cNvSpPr>
            <a:spLocks noGrp="1"/>
          </p:cNvSpPr>
          <p:nvPr>
            <p:ph type="title"/>
          </p:nvPr>
        </p:nvSpPr>
        <p:spPr/>
        <p:txBody>
          <a:bodyPr/>
          <a:lstStyle/>
          <a:p>
            <a:r>
              <a:rPr lang="en-US" dirty="0"/>
              <a:t>Home Assistant</a:t>
            </a:r>
          </a:p>
        </p:txBody>
      </p:sp>
      <p:sp>
        <p:nvSpPr>
          <p:cNvPr id="3" name="Content Placeholder 2">
            <a:extLst>
              <a:ext uri="{FF2B5EF4-FFF2-40B4-BE49-F238E27FC236}">
                <a16:creationId xmlns:a16="http://schemas.microsoft.com/office/drawing/2014/main" id="{5424EA1A-5DFE-409C-8AF5-920A136F2333}"/>
              </a:ext>
            </a:extLst>
          </p:cNvPr>
          <p:cNvSpPr>
            <a:spLocks noGrp="1"/>
          </p:cNvSpPr>
          <p:nvPr>
            <p:ph sz="half" idx="1"/>
          </p:nvPr>
        </p:nvSpPr>
        <p:spPr/>
        <p:txBody>
          <a:bodyPr>
            <a:noAutofit/>
          </a:bodyPr>
          <a:lstStyle/>
          <a:p>
            <a:r>
              <a:rPr lang="en-US" sz="2000" dirty="0"/>
              <a:t>Created by Paulus </a:t>
            </a:r>
            <a:r>
              <a:rPr lang="en-US" sz="2000" dirty="0" err="1"/>
              <a:t>Schoutsen</a:t>
            </a:r>
            <a:r>
              <a:rPr lang="en-US" sz="2000" dirty="0"/>
              <a:t> in 2013</a:t>
            </a:r>
          </a:p>
          <a:p>
            <a:r>
              <a:rPr lang="en-US" sz="2000" dirty="0"/>
              <a:t>Simple script to turn the lights on when sun was setting</a:t>
            </a:r>
          </a:p>
          <a:p>
            <a:r>
              <a:rPr lang="en-US" sz="2000" dirty="0"/>
              <a:t>286 different smart devices</a:t>
            </a:r>
          </a:p>
          <a:p>
            <a:r>
              <a:rPr lang="en-US" sz="2000" dirty="0"/>
              <a:t>Open source software, Python 3</a:t>
            </a:r>
          </a:p>
          <a:p>
            <a:r>
              <a:rPr lang="en-US" sz="2000" dirty="0"/>
              <a:t>Desktop and mobile client</a:t>
            </a:r>
          </a:p>
          <a:p>
            <a:r>
              <a:rPr lang="en-US" sz="2000" dirty="0"/>
              <a:t>Connect to USB dongles</a:t>
            </a:r>
          </a:p>
          <a:p>
            <a:r>
              <a:rPr lang="en-US" sz="2000" dirty="0"/>
              <a:t>Core Architecture is event driven system state machine</a:t>
            </a:r>
          </a:p>
        </p:txBody>
      </p:sp>
      <p:sp>
        <p:nvSpPr>
          <p:cNvPr id="4" name="Content Placeholder 3">
            <a:extLst>
              <a:ext uri="{FF2B5EF4-FFF2-40B4-BE49-F238E27FC236}">
                <a16:creationId xmlns:a16="http://schemas.microsoft.com/office/drawing/2014/main" id="{181A1E58-1799-4B1C-9C1F-29B895101B66}"/>
              </a:ext>
            </a:extLst>
          </p:cNvPr>
          <p:cNvSpPr>
            <a:spLocks noGrp="1"/>
          </p:cNvSpPr>
          <p:nvPr>
            <p:ph sz="half" idx="2"/>
          </p:nvPr>
        </p:nvSpPr>
        <p:spPr/>
        <p:txBody>
          <a:bodyPr>
            <a:noAutofit/>
          </a:bodyPr>
          <a:lstStyle/>
          <a:p>
            <a:r>
              <a:rPr lang="en-US" sz="2000" dirty="0"/>
              <a:t>Consists of :</a:t>
            </a:r>
          </a:p>
          <a:p>
            <a:pPr lvl="1"/>
            <a:r>
              <a:rPr lang="en-US" sz="2000" dirty="0"/>
              <a:t>States</a:t>
            </a:r>
          </a:p>
          <a:p>
            <a:pPr lvl="1"/>
            <a:r>
              <a:rPr lang="en-US" sz="2000" dirty="0"/>
              <a:t>Events</a:t>
            </a:r>
          </a:p>
          <a:p>
            <a:pPr lvl="1"/>
            <a:r>
              <a:rPr lang="en-US" sz="2000" dirty="0"/>
              <a:t>Automation Rules</a:t>
            </a:r>
          </a:p>
          <a:p>
            <a:r>
              <a:rPr lang="en-US" sz="2000" dirty="0"/>
              <a:t>Event Stream HTML5 </a:t>
            </a:r>
            <a:r>
              <a:rPr lang="en-US" sz="2000" dirty="0" err="1"/>
              <a:t>javascript</a:t>
            </a:r>
            <a:endParaRPr lang="en-US" sz="2000" dirty="0"/>
          </a:p>
          <a:p>
            <a:r>
              <a:rPr lang="en-US" sz="2000" dirty="0"/>
              <a:t>Venders don’t make devices that connect with Home Assistant: Home Assistant makes it so it connects to all sorts of devices</a:t>
            </a:r>
          </a:p>
          <a:p>
            <a:r>
              <a:rPr lang="en-US" sz="2000" u="sng" dirty="0">
                <a:hlinkClick r:id="rId3"/>
              </a:rPr>
              <a:t>http://ipaddressofPi:8123</a:t>
            </a:r>
            <a:endParaRPr lang="en-US" sz="2000" dirty="0"/>
          </a:p>
        </p:txBody>
      </p:sp>
    </p:spTree>
    <p:extLst>
      <p:ext uri="{BB962C8B-B14F-4D97-AF65-F5344CB8AC3E}">
        <p14:creationId xmlns:p14="http://schemas.microsoft.com/office/powerpoint/2010/main" val="170091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3886-4421-40D9-8CFB-8AE204FDCCF7}"/>
              </a:ext>
            </a:extLst>
          </p:cNvPr>
          <p:cNvSpPr>
            <a:spLocks noGrp="1"/>
          </p:cNvSpPr>
          <p:nvPr>
            <p:ph type="title"/>
          </p:nvPr>
        </p:nvSpPr>
        <p:spPr/>
        <p:txBody>
          <a:bodyPr/>
          <a:lstStyle/>
          <a:p>
            <a:r>
              <a:rPr lang="en-US" dirty="0"/>
              <a:t>YAML</a:t>
            </a:r>
          </a:p>
        </p:txBody>
      </p:sp>
      <p:sp>
        <p:nvSpPr>
          <p:cNvPr id="3" name="Content Placeholder 2">
            <a:extLst>
              <a:ext uri="{FF2B5EF4-FFF2-40B4-BE49-F238E27FC236}">
                <a16:creationId xmlns:a16="http://schemas.microsoft.com/office/drawing/2014/main" id="{98564E0B-F90C-476F-A224-A5B59C0D0CAD}"/>
              </a:ext>
            </a:extLst>
          </p:cNvPr>
          <p:cNvSpPr>
            <a:spLocks noGrp="1"/>
          </p:cNvSpPr>
          <p:nvPr>
            <p:ph idx="1"/>
          </p:nvPr>
        </p:nvSpPr>
        <p:spPr/>
        <p:txBody>
          <a:bodyPr/>
          <a:lstStyle/>
          <a:p>
            <a:r>
              <a:rPr lang="en-US" dirty="0"/>
              <a:t>“Powerful in allowing you to express complex configurations.”</a:t>
            </a:r>
          </a:p>
          <a:p>
            <a:r>
              <a:rPr lang="en-US" dirty="0"/>
              <a:t>Human friendly data serialization standard</a:t>
            </a:r>
          </a:p>
          <a:p>
            <a:r>
              <a:rPr lang="en-US" dirty="0"/>
              <a:t>YAML connects the configuration files on the Raspberry Pi to the Home Assistant program</a:t>
            </a:r>
          </a:p>
          <a:p>
            <a:r>
              <a:rPr lang="en-US" dirty="0"/>
              <a:t>Very particular to indentations and spacing – 2 spaces</a:t>
            </a:r>
          </a:p>
          <a:p>
            <a:r>
              <a:rPr lang="en-US" dirty="0"/>
              <a:t>Hash tag (#) for comments</a:t>
            </a:r>
          </a:p>
        </p:txBody>
      </p:sp>
    </p:spTree>
    <p:extLst>
      <p:ext uri="{BB962C8B-B14F-4D97-AF65-F5344CB8AC3E}">
        <p14:creationId xmlns:p14="http://schemas.microsoft.com/office/powerpoint/2010/main" val="2615521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F4EE-815E-41F8-AB73-7A3C142212E1}"/>
              </a:ext>
            </a:extLst>
          </p:cNvPr>
          <p:cNvSpPr>
            <a:spLocks noGrp="1"/>
          </p:cNvSpPr>
          <p:nvPr>
            <p:ph type="title"/>
          </p:nvPr>
        </p:nvSpPr>
        <p:spPr/>
        <p:txBody>
          <a:bodyPr/>
          <a:lstStyle/>
          <a:p>
            <a:r>
              <a:rPr lang="en-US" dirty="0"/>
              <a:t>YAML, continued</a:t>
            </a:r>
          </a:p>
        </p:txBody>
      </p:sp>
      <p:sp>
        <p:nvSpPr>
          <p:cNvPr id="3" name="Content Placeholder 2">
            <a:extLst>
              <a:ext uri="{FF2B5EF4-FFF2-40B4-BE49-F238E27FC236}">
                <a16:creationId xmlns:a16="http://schemas.microsoft.com/office/drawing/2014/main" id="{F1C1A23E-B675-490F-971E-2E106CA69617}"/>
              </a:ext>
            </a:extLst>
          </p:cNvPr>
          <p:cNvSpPr>
            <a:spLocks noGrp="1"/>
          </p:cNvSpPr>
          <p:nvPr>
            <p:ph idx="1"/>
          </p:nvPr>
        </p:nvSpPr>
        <p:spPr/>
        <p:txBody>
          <a:bodyPr>
            <a:normAutofit/>
          </a:bodyPr>
          <a:lstStyle/>
          <a:p>
            <a:r>
              <a:rPr lang="en-US" dirty="0"/>
              <a:t>Home Assistant comes with the following files:</a:t>
            </a:r>
          </a:p>
          <a:p>
            <a:pPr lvl="1"/>
            <a:r>
              <a:rPr lang="en-US" dirty="0" err="1"/>
              <a:t>Configuration.yaml</a:t>
            </a:r>
            <a:endParaRPr lang="en-US" dirty="0"/>
          </a:p>
          <a:p>
            <a:pPr lvl="1"/>
            <a:r>
              <a:rPr lang="en-US" dirty="0" err="1"/>
              <a:t>Customize.yaml</a:t>
            </a:r>
            <a:endParaRPr lang="en-US" dirty="0"/>
          </a:p>
          <a:p>
            <a:pPr lvl="1"/>
            <a:r>
              <a:rPr lang="en-US" dirty="0" err="1"/>
              <a:t>Groups.yaml</a:t>
            </a:r>
            <a:endParaRPr lang="en-US" dirty="0"/>
          </a:p>
          <a:p>
            <a:pPr lvl="1"/>
            <a:r>
              <a:rPr lang="en-US" dirty="0" err="1"/>
              <a:t>Automations.yaml</a:t>
            </a:r>
            <a:endParaRPr lang="en-US" dirty="0"/>
          </a:p>
          <a:p>
            <a:pPr lvl="1"/>
            <a:r>
              <a:rPr lang="en-US" dirty="0" err="1"/>
              <a:t>Known_devices.yaml</a:t>
            </a:r>
            <a:endParaRPr lang="en-US" dirty="0"/>
          </a:p>
        </p:txBody>
      </p:sp>
    </p:spTree>
    <p:extLst>
      <p:ext uri="{BB962C8B-B14F-4D97-AF65-F5344CB8AC3E}">
        <p14:creationId xmlns:p14="http://schemas.microsoft.com/office/powerpoint/2010/main" val="248244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448D661B-BAEA-42B3-BEDB-13E01DBA4A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1">
            <a:extLst>
              <a:ext uri="{FF2B5EF4-FFF2-40B4-BE49-F238E27FC236}">
                <a16:creationId xmlns:a16="http://schemas.microsoft.com/office/drawing/2014/main" id="{5BD2573B-33EA-4868-BD57-87246A078C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13">
            <a:extLst>
              <a:ext uri="{FF2B5EF4-FFF2-40B4-BE49-F238E27FC236}">
                <a16:creationId xmlns:a16="http://schemas.microsoft.com/office/drawing/2014/main" id="{2262EED4-6AA0-4E32-99BF-EC6023E862D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187BD93B-D7D8-48E9-A408-63B05280F8B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F1828682-B626-46A2-929D-B464FFAB3AB0}"/>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276D976C-0C91-4A9D-AB86-D8F3C00F1DF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AF11B071-D1F5-45C3-808F-25505CF19623}"/>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4D2DF285-724E-413F-A89A-E9014EAF0DB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5305AB29-3364-4389-A321-44024BF2144C}"/>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61B495B-3E20-4005-84AC-4CDCA7E06B31}"/>
              </a:ext>
            </a:extLst>
          </p:cNvPr>
          <p:cNvSpPr>
            <a:spLocks noGrp="1"/>
          </p:cNvSpPr>
          <p:nvPr>
            <p:ph type="title"/>
          </p:nvPr>
        </p:nvSpPr>
        <p:spPr>
          <a:xfrm>
            <a:off x="535021" y="685800"/>
            <a:ext cx="2639962" cy="5105400"/>
          </a:xfrm>
        </p:spPr>
        <p:txBody>
          <a:bodyPr>
            <a:normAutofit/>
          </a:bodyPr>
          <a:lstStyle/>
          <a:p>
            <a:r>
              <a:rPr lang="en-US" dirty="0">
                <a:solidFill>
                  <a:srgbClr val="FFFFFF"/>
                </a:solidFill>
              </a:rPr>
              <a:t>Parts</a:t>
            </a:r>
          </a:p>
        </p:txBody>
      </p:sp>
      <p:graphicFrame>
        <p:nvGraphicFramePr>
          <p:cNvPr id="25" name="Content Placeholder 2">
            <a:extLst>
              <a:ext uri="{FF2B5EF4-FFF2-40B4-BE49-F238E27FC236}">
                <a16:creationId xmlns:a16="http://schemas.microsoft.com/office/drawing/2014/main" id="{74F7E3C4-22F7-4296-904A-EB21E7233D84}"/>
              </a:ext>
            </a:extLst>
          </p:cNvPr>
          <p:cNvGraphicFramePr>
            <a:graphicFrameLocks noGrp="1"/>
          </p:cNvGraphicFramePr>
          <p:nvPr>
            <p:ph idx="1"/>
            <p:extLst>
              <p:ext uri="{D42A27DB-BD31-4B8C-83A1-F6EECF244321}">
                <p14:modId xmlns:p14="http://schemas.microsoft.com/office/powerpoint/2010/main" val="138092257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0347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C1ADCD-3609-4007-8C84-B8B2E73D4E7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CE37ED29-9D4F-48AD-921F-7E36B251A41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8B61C2FF-8AF0-4D82-9018-14D6779EEC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1BB92F4E-40F3-4289-B561-1320DEB73095}"/>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7CA8D726-1E05-4089-8321-CF71E5ABE7C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A38F9B2-8470-4BCC-A0DD-B60F31F36280}"/>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84A388F7-B853-4940-9592-BB20D15D49B5}"/>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63174DBA-CD7D-43BE-A9E5-7108232F6B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otec by Aeon Labs Z-Stick Z-Wave Plus Gen5 ZW090-A Thumbnail">
            <a:extLst>
              <a:ext uri="{FF2B5EF4-FFF2-40B4-BE49-F238E27FC236}">
                <a16:creationId xmlns:a16="http://schemas.microsoft.com/office/drawing/2014/main" id="{EA54FA88-96D2-4560-B97D-CECF440B0F8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33130" y="1011765"/>
            <a:ext cx="4546708" cy="4546708"/>
          </a:xfrm>
          <a:prstGeom prst="rect">
            <a:avLst/>
          </a:prstGeom>
          <a:noFill/>
        </p:spPr>
      </p:pic>
      <p:sp>
        <p:nvSpPr>
          <p:cNvPr id="2" name="Title 1">
            <a:extLst>
              <a:ext uri="{FF2B5EF4-FFF2-40B4-BE49-F238E27FC236}">
                <a16:creationId xmlns:a16="http://schemas.microsoft.com/office/drawing/2014/main" id="{145246B2-1A90-450F-ABF2-314FB04D922E}"/>
              </a:ext>
            </a:extLst>
          </p:cNvPr>
          <p:cNvSpPr>
            <a:spLocks noGrp="1"/>
          </p:cNvSpPr>
          <p:nvPr>
            <p:ph type="title"/>
          </p:nvPr>
        </p:nvSpPr>
        <p:spPr>
          <a:xfrm>
            <a:off x="1484312" y="685800"/>
            <a:ext cx="4278928" cy="1752599"/>
          </a:xfrm>
        </p:spPr>
        <p:txBody>
          <a:bodyPr>
            <a:normAutofit/>
          </a:bodyPr>
          <a:lstStyle/>
          <a:p>
            <a:pPr>
              <a:lnSpc>
                <a:spcPct val="90000"/>
              </a:lnSpc>
            </a:pPr>
            <a:r>
              <a:rPr lang="en-US" dirty="0" err="1"/>
              <a:t>Aeotec</a:t>
            </a:r>
            <a:r>
              <a:rPr lang="en-US" dirty="0"/>
              <a:t> Z-Stick Z-Wave Plus Gen5 ZW090-A</a:t>
            </a:r>
          </a:p>
        </p:txBody>
      </p:sp>
      <p:sp>
        <p:nvSpPr>
          <p:cNvPr id="3" name="Content Placeholder 2">
            <a:extLst>
              <a:ext uri="{FF2B5EF4-FFF2-40B4-BE49-F238E27FC236}">
                <a16:creationId xmlns:a16="http://schemas.microsoft.com/office/drawing/2014/main" id="{86F73306-A19A-4BB3-BDC7-5E2DC00910F9}"/>
              </a:ext>
            </a:extLst>
          </p:cNvPr>
          <p:cNvSpPr>
            <a:spLocks noGrp="1"/>
          </p:cNvSpPr>
          <p:nvPr>
            <p:ph idx="1"/>
          </p:nvPr>
        </p:nvSpPr>
        <p:spPr>
          <a:xfrm>
            <a:off x="1484310" y="2666999"/>
            <a:ext cx="4278929" cy="3124201"/>
          </a:xfrm>
        </p:spPr>
        <p:txBody>
          <a:bodyPr>
            <a:normAutofit/>
          </a:bodyPr>
          <a:lstStyle/>
          <a:p>
            <a:r>
              <a:rPr lang="en-US" dirty="0"/>
              <a:t>Z-Wave Chip</a:t>
            </a:r>
          </a:p>
          <a:p>
            <a:r>
              <a:rPr lang="en-US" dirty="0"/>
              <a:t>Power supply through USB</a:t>
            </a:r>
          </a:p>
          <a:p>
            <a:r>
              <a:rPr lang="en-US" dirty="0"/>
              <a:t>Rechargeable lithium battery of 3.7 V</a:t>
            </a:r>
          </a:p>
          <a:p>
            <a:r>
              <a:rPr lang="en-US" dirty="0"/>
              <a:t>Z-Wave Controller</a:t>
            </a:r>
          </a:p>
          <a:p>
            <a:r>
              <a:rPr lang="en-US" dirty="0"/>
              <a:t>Sealed</a:t>
            </a:r>
          </a:p>
        </p:txBody>
      </p:sp>
    </p:spTree>
    <p:extLst>
      <p:ext uri="{BB962C8B-B14F-4D97-AF65-F5344CB8AC3E}">
        <p14:creationId xmlns:p14="http://schemas.microsoft.com/office/powerpoint/2010/main" val="2982501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4286-4E2C-4470-85AB-C7366F95814E}"/>
              </a:ext>
            </a:extLst>
          </p:cNvPr>
          <p:cNvSpPr>
            <a:spLocks noGrp="1"/>
          </p:cNvSpPr>
          <p:nvPr>
            <p:ph type="title"/>
          </p:nvPr>
        </p:nvSpPr>
        <p:spPr/>
        <p:txBody>
          <a:bodyPr/>
          <a:lstStyle/>
          <a:p>
            <a:r>
              <a:rPr lang="en-US" dirty="0"/>
              <a:t>SD3502 General Purpose Z-Wave SoC</a:t>
            </a:r>
          </a:p>
        </p:txBody>
      </p:sp>
      <p:sp>
        <p:nvSpPr>
          <p:cNvPr id="3" name="Content Placeholder 2">
            <a:extLst>
              <a:ext uri="{FF2B5EF4-FFF2-40B4-BE49-F238E27FC236}">
                <a16:creationId xmlns:a16="http://schemas.microsoft.com/office/drawing/2014/main" id="{5CFDA0E8-9508-4E5B-9A5E-4D7FB58E7037}"/>
              </a:ext>
            </a:extLst>
          </p:cNvPr>
          <p:cNvSpPr>
            <a:spLocks noGrp="1"/>
          </p:cNvSpPr>
          <p:nvPr>
            <p:ph sz="half" idx="1"/>
          </p:nvPr>
        </p:nvSpPr>
        <p:spPr/>
        <p:txBody>
          <a:bodyPr>
            <a:normAutofit/>
          </a:bodyPr>
          <a:lstStyle/>
          <a:p>
            <a:r>
              <a:rPr lang="en-US" sz="2000" dirty="0"/>
              <a:t>Designed by Sigma Designs</a:t>
            </a:r>
          </a:p>
          <a:p>
            <a:r>
              <a:rPr lang="en-US" sz="2000" dirty="0"/>
              <a:t>Built-in microcontroller</a:t>
            </a:r>
          </a:p>
          <a:p>
            <a:r>
              <a:rPr lang="en-US" sz="2000" dirty="0"/>
              <a:t>Z-Wave RF transceiver</a:t>
            </a:r>
          </a:p>
          <a:p>
            <a:r>
              <a:rPr lang="en-US" sz="2000" dirty="0"/>
              <a:t>7mm x 7mm</a:t>
            </a:r>
          </a:p>
          <a:p>
            <a:r>
              <a:rPr lang="en-US" sz="2000" dirty="0"/>
              <a:t>128kB flash and 16kB SRAM</a:t>
            </a:r>
          </a:p>
          <a:p>
            <a:r>
              <a:rPr lang="en-US" sz="2000" dirty="0"/>
              <a:t>Backwards compatible for 10 years</a:t>
            </a:r>
          </a:p>
        </p:txBody>
      </p:sp>
      <p:sp>
        <p:nvSpPr>
          <p:cNvPr id="4" name="Content Placeholder 3">
            <a:extLst>
              <a:ext uri="{FF2B5EF4-FFF2-40B4-BE49-F238E27FC236}">
                <a16:creationId xmlns:a16="http://schemas.microsoft.com/office/drawing/2014/main" id="{4C003B24-9D0E-44E7-AA81-3E65784CD5B7}"/>
              </a:ext>
            </a:extLst>
          </p:cNvPr>
          <p:cNvSpPr>
            <a:spLocks noGrp="1"/>
          </p:cNvSpPr>
          <p:nvPr>
            <p:ph sz="half" idx="2"/>
          </p:nvPr>
        </p:nvSpPr>
        <p:spPr/>
        <p:txBody>
          <a:bodyPr>
            <a:normAutofit/>
          </a:bodyPr>
          <a:lstStyle/>
          <a:p>
            <a:r>
              <a:rPr lang="en-US" sz="2000" dirty="0"/>
              <a:t>MCU</a:t>
            </a:r>
          </a:p>
          <a:p>
            <a:r>
              <a:rPr lang="en-US" sz="2000" dirty="0"/>
              <a:t>1000 step dimmer</a:t>
            </a:r>
          </a:p>
          <a:p>
            <a:r>
              <a:rPr lang="en-US" sz="2000" dirty="0"/>
              <a:t>PWM</a:t>
            </a:r>
          </a:p>
          <a:p>
            <a:r>
              <a:rPr lang="en-US" sz="2000" dirty="0"/>
              <a:t>ADC</a:t>
            </a:r>
          </a:p>
          <a:p>
            <a:r>
              <a:rPr lang="en-US" sz="2000" dirty="0"/>
              <a:t>23 GPIOs</a:t>
            </a:r>
          </a:p>
          <a:p>
            <a:r>
              <a:rPr lang="en-US" sz="2000" dirty="0"/>
              <a:t>AES 1288</a:t>
            </a:r>
          </a:p>
        </p:txBody>
      </p:sp>
      <p:pic>
        <p:nvPicPr>
          <p:cNvPr id="5" name="Picture 4">
            <a:extLst>
              <a:ext uri="{FF2B5EF4-FFF2-40B4-BE49-F238E27FC236}">
                <a16:creationId xmlns:a16="http://schemas.microsoft.com/office/drawing/2014/main" id="{A85AE845-4B0B-4376-90EF-1469AA4EC712}"/>
              </a:ext>
            </a:extLst>
          </p:cNvPr>
          <p:cNvPicPr/>
          <p:nvPr/>
        </p:nvPicPr>
        <p:blipFill rotWithShape="1">
          <a:blip r:embed="rId3">
            <a:extLst>
              <a:ext uri="{28A0092B-C50C-407E-A947-70E740481C1C}">
                <a14:useLocalDpi xmlns:a14="http://schemas.microsoft.com/office/drawing/2010/main" val="0"/>
              </a:ext>
            </a:extLst>
          </a:blip>
          <a:srcRect l="64423" t="19954" r="25962" b="62372"/>
          <a:stretch/>
        </p:blipFill>
        <p:spPr bwMode="auto">
          <a:xfrm>
            <a:off x="9436098" y="2941564"/>
            <a:ext cx="2295525" cy="23710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3684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52C2058-CA0A-4B99-8716-7E760D0B82A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4A6566F1-091F-4641-BFA8-2C537FE00995}"/>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6F27D000-B175-4C3D-B8B0-5C87DD45DE5D}"/>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679F0CF8-429F-4F03-935F-85822F4E8ECF}"/>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F91E19DA-743C-4AE7-99CE-9BA67CD89B1F}"/>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9F6622D9-B5D3-428E-9893-28324ECDE81A}"/>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0E1B28FD-749F-4AB3-9BA8-5B49BE75A25D}"/>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EE1AFEC2-0AB7-4470-A4E1-E25CEB40B9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Zooz Z-Wave Plus Contact Sensor ZSE08 Bottom">
            <a:extLst>
              <a:ext uri="{FF2B5EF4-FFF2-40B4-BE49-F238E27FC236}">
                <a16:creationId xmlns:a16="http://schemas.microsoft.com/office/drawing/2014/main" id="{7CE48BAC-E446-4BC7-B6B2-C00DE490AD8E}"/>
              </a:ext>
            </a:extLst>
          </p:cNvPr>
          <p:cNvPicPr/>
          <p:nvPr/>
        </p:nvPicPr>
        <p:blipFill rotWithShape="1">
          <a:blip r:embed="rId4" cstate="print">
            <a:extLst>
              <a:ext uri="{28A0092B-C50C-407E-A947-70E740481C1C}">
                <a14:useLocalDpi xmlns:a14="http://schemas.microsoft.com/office/drawing/2010/main" val="0"/>
              </a:ext>
            </a:extLst>
          </a:blip>
          <a:srcRect t="4162" r="-3" b="-3"/>
          <a:stretch/>
        </p:blipFill>
        <p:spPr bwMode="auto">
          <a:xfrm>
            <a:off x="6434407" y="1011765"/>
            <a:ext cx="4744154" cy="4546708"/>
          </a:xfrm>
          <a:prstGeom prst="rect">
            <a:avLst/>
          </a:prstGeom>
          <a:noFill/>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154696A1-ED62-4E13-AB0A-58F42AC0892A}"/>
              </a:ext>
            </a:extLst>
          </p:cNvPr>
          <p:cNvSpPr>
            <a:spLocks noGrp="1"/>
          </p:cNvSpPr>
          <p:nvPr>
            <p:ph type="title"/>
          </p:nvPr>
        </p:nvSpPr>
        <p:spPr>
          <a:xfrm>
            <a:off x="1484312" y="685800"/>
            <a:ext cx="4278928" cy="1752599"/>
          </a:xfrm>
        </p:spPr>
        <p:txBody>
          <a:bodyPr>
            <a:normAutofit/>
          </a:bodyPr>
          <a:lstStyle/>
          <a:p>
            <a:pPr>
              <a:lnSpc>
                <a:spcPct val="90000"/>
              </a:lnSpc>
            </a:pPr>
            <a:r>
              <a:rPr lang="en-US" dirty="0" err="1"/>
              <a:t>Zooz</a:t>
            </a:r>
            <a:r>
              <a:rPr lang="en-US" dirty="0"/>
              <a:t> Z-Wave Plus Contact Sensor ZSE08</a:t>
            </a:r>
            <a:endParaRPr lang="en-US"/>
          </a:p>
        </p:txBody>
      </p:sp>
      <p:sp>
        <p:nvSpPr>
          <p:cNvPr id="3" name="Content Placeholder 2">
            <a:extLst>
              <a:ext uri="{FF2B5EF4-FFF2-40B4-BE49-F238E27FC236}">
                <a16:creationId xmlns:a16="http://schemas.microsoft.com/office/drawing/2014/main" id="{0ED9C995-5920-4FBD-8EAA-5DFAC081BF0D}"/>
              </a:ext>
            </a:extLst>
          </p:cNvPr>
          <p:cNvSpPr>
            <a:spLocks noGrp="1"/>
          </p:cNvSpPr>
          <p:nvPr>
            <p:ph idx="1"/>
          </p:nvPr>
        </p:nvSpPr>
        <p:spPr>
          <a:xfrm>
            <a:off x="1484310" y="2666999"/>
            <a:ext cx="4278929" cy="3124201"/>
          </a:xfrm>
        </p:spPr>
        <p:txBody>
          <a:bodyPr>
            <a:normAutofit/>
          </a:bodyPr>
          <a:lstStyle/>
          <a:p>
            <a:r>
              <a:rPr lang="en-US" dirty="0"/>
              <a:t>CR2 battery</a:t>
            </a:r>
          </a:p>
          <a:p>
            <a:r>
              <a:rPr lang="en-US" dirty="0"/>
              <a:t>.13 W battery consumption</a:t>
            </a:r>
          </a:p>
          <a:p>
            <a:r>
              <a:rPr lang="en-US" dirty="0"/>
              <a:t>100 </a:t>
            </a:r>
            <a:r>
              <a:rPr lang="en-US" dirty="0" err="1"/>
              <a:t>ft</a:t>
            </a:r>
            <a:r>
              <a:rPr lang="en-US" dirty="0"/>
              <a:t> radius</a:t>
            </a:r>
          </a:p>
          <a:p>
            <a:r>
              <a:rPr lang="en-US" dirty="0"/>
              <a:t>2.75 x .75 inches</a:t>
            </a:r>
          </a:p>
          <a:p>
            <a:r>
              <a:rPr lang="en-US" dirty="0"/>
              <a:t>Z-Wave chip</a:t>
            </a:r>
          </a:p>
        </p:txBody>
      </p:sp>
    </p:spTree>
    <p:extLst>
      <p:ext uri="{BB962C8B-B14F-4D97-AF65-F5344CB8AC3E}">
        <p14:creationId xmlns:p14="http://schemas.microsoft.com/office/powerpoint/2010/main" val="2664523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132B5-BEAE-4032-8D12-753DECD513E3}"/>
              </a:ext>
            </a:extLst>
          </p:cNvPr>
          <p:cNvPicPr/>
          <p:nvPr/>
        </p:nvPicPr>
        <p:blipFill rotWithShape="1">
          <a:blip r:embed="rId4" cstate="print">
            <a:extLst>
              <a:ext uri="{28A0092B-C50C-407E-A947-70E740481C1C}">
                <a14:useLocalDpi xmlns:a14="http://schemas.microsoft.com/office/drawing/2010/main" val="0"/>
              </a:ext>
            </a:extLst>
          </a:blip>
          <a:srcRect l="15179" t="39888" r="60154" b="43590"/>
          <a:stretch/>
        </p:blipFill>
        <p:spPr bwMode="auto">
          <a:xfrm>
            <a:off x="7552943" y="1161183"/>
            <a:ext cx="3950079" cy="148824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CB47332-AD68-4C33-A997-7F29532B640E}"/>
              </a:ext>
            </a:extLst>
          </p:cNvPr>
          <p:cNvPicPr/>
          <p:nvPr/>
        </p:nvPicPr>
        <p:blipFill rotWithShape="1">
          <a:blip r:embed="rId5">
            <a:extLst>
              <a:ext uri="{28A0092B-C50C-407E-A947-70E740481C1C}">
                <a14:useLocalDpi xmlns:a14="http://schemas.microsoft.com/office/drawing/2010/main" val="0"/>
              </a:ext>
            </a:extLst>
          </a:blip>
          <a:srcRect l="15064" t="39403" r="58814" b="41027"/>
          <a:stretch/>
        </p:blipFill>
        <p:spPr bwMode="auto">
          <a:xfrm>
            <a:off x="7552943" y="3819903"/>
            <a:ext cx="3950079" cy="166461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DD905C6D-0797-4C77-88C0-09F30732AABA}"/>
              </a:ext>
            </a:extLst>
          </p:cNvPr>
          <p:cNvSpPr>
            <a:spLocks noGrp="1"/>
          </p:cNvSpPr>
          <p:nvPr>
            <p:ph type="title"/>
          </p:nvPr>
        </p:nvSpPr>
        <p:spPr>
          <a:xfrm>
            <a:off x="1484312" y="685800"/>
            <a:ext cx="5747778" cy="1752599"/>
          </a:xfrm>
        </p:spPr>
        <p:txBody>
          <a:bodyPr>
            <a:normAutofit/>
          </a:bodyPr>
          <a:lstStyle/>
          <a:p>
            <a:r>
              <a:rPr lang="en-US" dirty="0"/>
              <a:t>Reed Switch</a:t>
            </a:r>
          </a:p>
        </p:txBody>
      </p:sp>
      <p:sp>
        <p:nvSpPr>
          <p:cNvPr id="3" name="Content Placeholder 2">
            <a:extLst>
              <a:ext uri="{FF2B5EF4-FFF2-40B4-BE49-F238E27FC236}">
                <a16:creationId xmlns:a16="http://schemas.microsoft.com/office/drawing/2014/main" id="{A96C67D4-33DA-40CD-BCAF-17ED9D422B15}"/>
              </a:ext>
            </a:extLst>
          </p:cNvPr>
          <p:cNvSpPr>
            <a:spLocks noGrp="1"/>
          </p:cNvSpPr>
          <p:nvPr>
            <p:ph idx="1"/>
          </p:nvPr>
        </p:nvSpPr>
        <p:spPr>
          <a:xfrm>
            <a:off x="1484311" y="2666999"/>
            <a:ext cx="5747778" cy="3124201"/>
          </a:xfrm>
        </p:spPr>
        <p:txBody>
          <a:bodyPr>
            <a:normAutofit/>
          </a:bodyPr>
          <a:lstStyle/>
          <a:p>
            <a:pPr>
              <a:lnSpc>
                <a:spcPct val="90000"/>
              </a:lnSpc>
            </a:pPr>
            <a:r>
              <a:rPr lang="en-US" dirty="0"/>
              <a:t>Ferromagnetic material</a:t>
            </a:r>
            <a:endParaRPr lang="en-US"/>
          </a:p>
          <a:p>
            <a:pPr>
              <a:lnSpc>
                <a:spcPct val="90000"/>
              </a:lnSpc>
            </a:pPr>
            <a:r>
              <a:rPr lang="en-US" dirty="0"/>
              <a:t>Coated with metal</a:t>
            </a:r>
            <a:endParaRPr lang="en-US"/>
          </a:p>
          <a:p>
            <a:pPr>
              <a:lnSpc>
                <a:spcPct val="90000"/>
              </a:lnSpc>
            </a:pPr>
            <a:r>
              <a:rPr lang="en-US" dirty="0"/>
              <a:t>Sometimes plastic casing</a:t>
            </a:r>
            <a:endParaRPr lang="en-US"/>
          </a:p>
          <a:p>
            <a:pPr>
              <a:lnSpc>
                <a:spcPct val="90000"/>
              </a:lnSpc>
            </a:pPr>
            <a:r>
              <a:rPr lang="en-US" dirty="0"/>
              <a:t>Whole switch becomes part of magnetic circuit</a:t>
            </a:r>
            <a:endParaRPr lang="en-US"/>
          </a:p>
          <a:p>
            <a:pPr>
              <a:lnSpc>
                <a:spcPct val="90000"/>
              </a:lnSpc>
            </a:pPr>
            <a:r>
              <a:rPr lang="en-US" dirty="0"/>
              <a:t>Two contacts become opposite magnetic poles</a:t>
            </a:r>
            <a:endParaRPr lang="en-US"/>
          </a:p>
        </p:txBody>
      </p:sp>
    </p:spTree>
    <p:extLst>
      <p:ext uri="{BB962C8B-B14F-4D97-AF65-F5344CB8AC3E}">
        <p14:creationId xmlns:p14="http://schemas.microsoft.com/office/powerpoint/2010/main" val="287676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CD8C-E7EF-4388-87D0-1B02298F1504}"/>
              </a:ext>
            </a:extLst>
          </p:cNvPr>
          <p:cNvSpPr>
            <a:spLocks noGrp="1"/>
          </p:cNvSpPr>
          <p:nvPr>
            <p:ph type="title"/>
          </p:nvPr>
        </p:nvSpPr>
        <p:spPr>
          <a:xfrm>
            <a:off x="1760706" y="685800"/>
            <a:ext cx="9742318" cy="1752599"/>
          </a:xfrm>
        </p:spPr>
        <p:txBody>
          <a:bodyPr>
            <a:normAutofit/>
          </a:bodyPr>
          <a:lstStyle/>
          <a:p>
            <a:r>
              <a:rPr lang="en-US"/>
              <a:t>Machine To Machine</a:t>
            </a:r>
            <a:endParaRPr lang="en-US" dirty="0"/>
          </a:p>
        </p:txBody>
      </p:sp>
      <p:graphicFrame>
        <p:nvGraphicFramePr>
          <p:cNvPr id="5" name="Content Placeholder 2">
            <a:extLst>
              <a:ext uri="{FF2B5EF4-FFF2-40B4-BE49-F238E27FC236}">
                <a16:creationId xmlns:a16="http://schemas.microsoft.com/office/drawing/2014/main" id="{C975D3BD-7ED9-4BDA-8D91-7B14E5B63ED5}"/>
              </a:ext>
            </a:extLst>
          </p:cNvPr>
          <p:cNvGraphicFramePr>
            <a:graphicFrameLocks noGrp="1"/>
          </p:cNvGraphicFramePr>
          <p:nvPr>
            <p:ph idx="1"/>
            <p:extLst>
              <p:ext uri="{D42A27DB-BD31-4B8C-83A1-F6EECF244321}">
                <p14:modId xmlns:p14="http://schemas.microsoft.com/office/powerpoint/2010/main" val="2801510179"/>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8088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C1ADCD-3609-4007-8C84-B8B2E73D4E7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CE37ED29-9D4F-48AD-921F-7E36B251A41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8B61C2FF-8AF0-4D82-9018-14D6779EEC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1BB92F4E-40F3-4289-B561-1320DEB73095}"/>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7CA8D726-1E05-4089-8321-CF71E5ABE7C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A38F9B2-8470-4BCC-A0DD-B60F31F36280}"/>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84A388F7-B853-4940-9592-BB20D15D49B5}"/>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63174DBA-CD7D-43BE-A9E5-7108232F6B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ttps://images.monoprice.com/productlargeimages/152711.jpg">
            <a:extLst>
              <a:ext uri="{FF2B5EF4-FFF2-40B4-BE49-F238E27FC236}">
                <a16:creationId xmlns:a16="http://schemas.microsoft.com/office/drawing/2014/main" id="{77765EA5-9076-4AA7-BB0D-91C5C19B759B}"/>
              </a:ext>
            </a:extLst>
          </p:cNvPr>
          <p:cNvPicPr/>
          <p:nvPr/>
        </p:nvPicPr>
        <p:blipFill rotWithShape="1">
          <a:blip r:embed="rId4">
            <a:extLst>
              <a:ext uri="{28A0092B-C50C-407E-A947-70E740481C1C}">
                <a14:useLocalDpi xmlns:a14="http://schemas.microsoft.com/office/drawing/2010/main" val="0"/>
              </a:ext>
            </a:extLst>
          </a:blip>
          <a:srcRect l="29006" t="5128" r="26763" b="5128"/>
          <a:stretch/>
        </p:blipFill>
        <p:spPr bwMode="auto">
          <a:xfrm>
            <a:off x="7312565" y="1011765"/>
            <a:ext cx="2987838" cy="4546708"/>
          </a:xfrm>
          <a:prstGeom prst="rect">
            <a:avLst/>
          </a:prstGeom>
          <a:noFill/>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8CAEAE8C-59A4-4889-9FFD-7CCCB8AAFCE5}"/>
              </a:ext>
            </a:extLst>
          </p:cNvPr>
          <p:cNvSpPr>
            <a:spLocks noGrp="1"/>
          </p:cNvSpPr>
          <p:nvPr>
            <p:ph type="title"/>
          </p:nvPr>
        </p:nvSpPr>
        <p:spPr>
          <a:xfrm>
            <a:off x="1268413" y="685801"/>
            <a:ext cx="4841532" cy="1717766"/>
          </a:xfrm>
        </p:spPr>
        <p:txBody>
          <a:bodyPr>
            <a:noAutofit/>
          </a:bodyPr>
          <a:lstStyle/>
          <a:p>
            <a:pPr>
              <a:lnSpc>
                <a:spcPct val="90000"/>
              </a:lnSpc>
            </a:pPr>
            <a:r>
              <a:rPr lang="en-US" dirty="0"/>
              <a:t>Z-Wave Plus PIR Motion Detector with Temperature Sensor</a:t>
            </a:r>
          </a:p>
        </p:txBody>
      </p:sp>
      <p:sp>
        <p:nvSpPr>
          <p:cNvPr id="3" name="Content Placeholder 2">
            <a:extLst>
              <a:ext uri="{FF2B5EF4-FFF2-40B4-BE49-F238E27FC236}">
                <a16:creationId xmlns:a16="http://schemas.microsoft.com/office/drawing/2014/main" id="{4F2D7419-EC58-4418-B2C4-E7CFEF3D74A4}"/>
              </a:ext>
            </a:extLst>
          </p:cNvPr>
          <p:cNvSpPr>
            <a:spLocks noGrp="1"/>
          </p:cNvSpPr>
          <p:nvPr>
            <p:ph idx="1"/>
          </p:nvPr>
        </p:nvSpPr>
        <p:spPr>
          <a:xfrm>
            <a:off x="1484310" y="2666999"/>
            <a:ext cx="4278929" cy="3124201"/>
          </a:xfrm>
        </p:spPr>
        <p:txBody>
          <a:bodyPr>
            <a:normAutofit/>
          </a:bodyPr>
          <a:lstStyle/>
          <a:p>
            <a:pPr>
              <a:lnSpc>
                <a:spcPct val="90000"/>
              </a:lnSpc>
            </a:pPr>
            <a:r>
              <a:rPr lang="en-US" dirty="0"/>
              <a:t>Passive infrared sensor</a:t>
            </a:r>
          </a:p>
          <a:p>
            <a:pPr>
              <a:lnSpc>
                <a:spcPct val="90000"/>
              </a:lnSpc>
            </a:pPr>
            <a:r>
              <a:rPr lang="en-US" dirty="0"/>
              <a:t>32 </a:t>
            </a:r>
            <a:r>
              <a:rPr lang="en-US" dirty="0" err="1"/>
              <a:t>ft</a:t>
            </a:r>
            <a:r>
              <a:rPr lang="en-US" dirty="0"/>
              <a:t> away and 120 degree field of view</a:t>
            </a:r>
          </a:p>
          <a:p>
            <a:pPr>
              <a:lnSpc>
                <a:spcPct val="90000"/>
              </a:lnSpc>
            </a:pPr>
            <a:r>
              <a:rPr lang="en-US" dirty="0"/>
              <a:t>Detects changes in temperature</a:t>
            </a:r>
          </a:p>
          <a:p>
            <a:pPr>
              <a:lnSpc>
                <a:spcPct val="90000"/>
              </a:lnSpc>
            </a:pPr>
            <a:r>
              <a:rPr lang="en-US" dirty="0"/>
              <a:t>MCP6041 microchip</a:t>
            </a:r>
          </a:p>
          <a:p>
            <a:pPr>
              <a:lnSpc>
                <a:spcPct val="90000"/>
              </a:lnSpc>
            </a:pPr>
            <a:r>
              <a:rPr lang="en-US" dirty="0"/>
              <a:t>PIC16F631 microchip</a:t>
            </a:r>
          </a:p>
        </p:txBody>
      </p:sp>
    </p:spTree>
    <p:extLst>
      <p:ext uri="{BB962C8B-B14F-4D97-AF65-F5344CB8AC3E}">
        <p14:creationId xmlns:p14="http://schemas.microsoft.com/office/powerpoint/2010/main" val="4137667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C1ADCD-3609-4007-8C84-B8B2E73D4E7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CE37ED29-9D4F-48AD-921F-7E36B251A41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8B61C2FF-8AF0-4D82-9018-14D6779EEC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1BB92F4E-40F3-4289-B561-1320DEB73095}"/>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7CA8D726-1E05-4089-8321-CF71E5ABE7C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A38F9B2-8470-4BCC-A0DD-B60F31F36280}"/>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84A388F7-B853-4940-9592-BB20D15D49B5}"/>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63174DBA-CD7D-43BE-A9E5-7108232F6B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3A4C3F-1FEE-465D-9A8B-5B860A9F690C}"/>
              </a:ext>
            </a:extLst>
          </p:cNvPr>
          <p:cNvPicPr/>
          <p:nvPr/>
        </p:nvPicPr>
        <p:blipFill rotWithShape="1">
          <a:blip r:embed="rId4">
            <a:extLst>
              <a:ext uri="{28A0092B-C50C-407E-A947-70E740481C1C}">
                <a14:useLocalDpi xmlns:a14="http://schemas.microsoft.com/office/drawing/2010/main" val="0"/>
              </a:ext>
            </a:extLst>
          </a:blip>
          <a:srcRect l="41346" t="34778" r="45032" b="15336"/>
          <a:stretch/>
        </p:blipFill>
        <p:spPr bwMode="auto">
          <a:xfrm>
            <a:off x="7702896" y="1011765"/>
            <a:ext cx="2207175" cy="4546708"/>
          </a:xfrm>
          <a:prstGeom prst="rect">
            <a:avLst/>
          </a:prstGeom>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2CA8CF7D-5151-49AC-9A2D-E8634D769D23}"/>
              </a:ext>
            </a:extLst>
          </p:cNvPr>
          <p:cNvSpPr>
            <a:spLocks noGrp="1"/>
          </p:cNvSpPr>
          <p:nvPr>
            <p:ph type="title"/>
          </p:nvPr>
        </p:nvSpPr>
        <p:spPr>
          <a:xfrm>
            <a:off x="1484312" y="685800"/>
            <a:ext cx="4611688" cy="1752599"/>
          </a:xfrm>
        </p:spPr>
        <p:txBody>
          <a:bodyPr>
            <a:noAutofit/>
          </a:bodyPr>
          <a:lstStyle/>
          <a:p>
            <a:pPr>
              <a:lnSpc>
                <a:spcPct val="90000"/>
              </a:lnSpc>
            </a:pPr>
            <a:r>
              <a:rPr lang="en-US" dirty="0" err="1"/>
              <a:t>Aeotech</a:t>
            </a:r>
            <a:r>
              <a:rPr lang="en-US" dirty="0"/>
              <a:t> Z-Wave Plus Smart Switch 6 Model ZW096-A02</a:t>
            </a:r>
          </a:p>
        </p:txBody>
      </p:sp>
      <p:sp>
        <p:nvSpPr>
          <p:cNvPr id="3" name="Content Placeholder 2">
            <a:extLst>
              <a:ext uri="{FF2B5EF4-FFF2-40B4-BE49-F238E27FC236}">
                <a16:creationId xmlns:a16="http://schemas.microsoft.com/office/drawing/2014/main" id="{EF764F8A-C7EC-424B-BD63-3B624E4A350D}"/>
              </a:ext>
            </a:extLst>
          </p:cNvPr>
          <p:cNvSpPr>
            <a:spLocks noGrp="1"/>
          </p:cNvSpPr>
          <p:nvPr>
            <p:ph idx="1"/>
          </p:nvPr>
        </p:nvSpPr>
        <p:spPr>
          <a:xfrm>
            <a:off x="1574800" y="2595426"/>
            <a:ext cx="4278929" cy="2486297"/>
          </a:xfrm>
        </p:spPr>
        <p:txBody>
          <a:bodyPr>
            <a:normAutofit/>
          </a:bodyPr>
          <a:lstStyle/>
          <a:p>
            <a:r>
              <a:rPr lang="en-US" dirty="0"/>
              <a:t>120 V AC, 5  A</a:t>
            </a:r>
          </a:p>
          <a:p>
            <a:r>
              <a:rPr lang="en-US" dirty="0"/>
              <a:t>5 V, 1 A USB port on side</a:t>
            </a:r>
          </a:p>
          <a:p>
            <a:r>
              <a:rPr lang="en-US" dirty="0"/>
              <a:t>Range is up to 100 meters</a:t>
            </a:r>
          </a:p>
          <a:p>
            <a:r>
              <a:rPr lang="en-US" dirty="0"/>
              <a:t>Sealed</a:t>
            </a:r>
          </a:p>
        </p:txBody>
      </p:sp>
    </p:spTree>
    <p:extLst>
      <p:ext uri="{BB962C8B-B14F-4D97-AF65-F5344CB8AC3E}">
        <p14:creationId xmlns:p14="http://schemas.microsoft.com/office/powerpoint/2010/main" val="4048586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C1ADCD-3609-4007-8C84-B8B2E73D4E7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CE37ED29-9D4F-48AD-921F-7E36B251A41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8B61C2FF-8AF0-4D82-9018-14D6779EEC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1BB92F4E-40F3-4289-B561-1320DEB73095}"/>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7CA8D726-1E05-4089-8321-CF71E5ABE7C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A38F9B2-8470-4BCC-A0DD-B60F31F36280}"/>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84A388F7-B853-4940-9592-BB20D15D49B5}"/>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63174DBA-CD7D-43BE-A9E5-7108232F6B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ttps://s7d5.scene7.com/is/image/BDHHI/909-l03-smt-c1?$ProductDetailsEnlarge$">
            <a:extLst>
              <a:ext uri="{FF2B5EF4-FFF2-40B4-BE49-F238E27FC236}">
                <a16:creationId xmlns:a16="http://schemas.microsoft.com/office/drawing/2014/main" id="{C6D792E4-FD73-4B3A-88CB-697204EBDFF1}"/>
              </a:ext>
            </a:extLst>
          </p:cNvPr>
          <p:cNvPicPr/>
          <p:nvPr/>
        </p:nvPicPr>
        <p:blipFill rotWithShape="1">
          <a:blip r:embed="rId4">
            <a:extLst>
              <a:ext uri="{28A0092B-C50C-407E-A947-70E740481C1C}">
                <a14:useLocalDpi xmlns:a14="http://schemas.microsoft.com/office/drawing/2010/main" val="0"/>
              </a:ext>
            </a:extLst>
          </a:blip>
          <a:srcRect l="23558" t="10096" r="23878" b="9295"/>
          <a:stretch/>
        </p:blipFill>
        <p:spPr bwMode="auto">
          <a:xfrm>
            <a:off x="7324062" y="1011765"/>
            <a:ext cx="2964843" cy="4546708"/>
          </a:xfrm>
          <a:prstGeom prst="rect">
            <a:avLst/>
          </a:prstGeom>
          <a:noFill/>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FCED8479-C78A-4122-B852-BD18C8512CC3}"/>
              </a:ext>
            </a:extLst>
          </p:cNvPr>
          <p:cNvSpPr>
            <a:spLocks noGrp="1"/>
          </p:cNvSpPr>
          <p:nvPr>
            <p:ph type="title"/>
          </p:nvPr>
        </p:nvSpPr>
        <p:spPr>
          <a:xfrm>
            <a:off x="1484312" y="685800"/>
            <a:ext cx="4278928" cy="1752599"/>
          </a:xfrm>
        </p:spPr>
        <p:txBody>
          <a:bodyPr>
            <a:normAutofit/>
          </a:bodyPr>
          <a:lstStyle/>
          <a:p>
            <a:r>
              <a:rPr lang="en-US" dirty="0"/>
              <a:t>Kwikset </a:t>
            </a:r>
            <a:r>
              <a:rPr lang="en-US" dirty="0" err="1"/>
              <a:t>Smartcode</a:t>
            </a:r>
            <a:r>
              <a:rPr lang="en-US" dirty="0"/>
              <a:t> Door Lock</a:t>
            </a:r>
          </a:p>
        </p:txBody>
      </p:sp>
      <p:sp>
        <p:nvSpPr>
          <p:cNvPr id="3" name="Content Placeholder 2">
            <a:extLst>
              <a:ext uri="{FF2B5EF4-FFF2-40B4-BE49-F238E27FC236}">
                <a16:creationId xmlns:a16="http://schemas.microsoft.com/office/drawing/2014/main" id="{4CD5D35D-5A7B-40FA-902B-0113F669772D}"/>
              </a:ext>
            </a:extLst>
          </p:cNvPr>
          <p:cNvSpPr>
            <a:spLocks noGrp="1"/>
          </p:cNvSpPr>
          <p:nvPr>
            <p:ph idx="1"/>
          </p:nvPr>
        </p:nvSpPr>
        <p:spPr>
          <a:xfrm>
            <a:off x="1484310" y="2666999"/>
            <a:ext cx="4278929" cy="3124201"/>
          </a:xfrm>
        </p:spPr>
        <p:txBody>
          <a:bodyPr>
            <a:normAutofit/>
          </a:bodyPr>
          <a:lstStyle/>
          <a:p>
            <a:r>
              <a:rPr lang="en-US" dirty="0"/>
              <a:t>Back-lit keypad</a:t>
            </a:r>
          </a:p>
          <a:p>
            <a:r>
              <a:rPr lang="en-US" dirty="0"/>
              <a:t>Easy-to-install</a:t>
            </a:r>
          </a:p>
          <a:p>
            <a:r>
              <a:rPr lang="en-US" dirty="0"/>
              <a:t>4 AA batteries</a:t>
            </a:r>
          </a:p>
          <a:p>
            <a:r>
              <a:rPr lang="en-US" dirty="0"/>
              <a:t>Z-Wave Chip on circuit board</a:t>
            </a:r>
          </a:p>
          <a:p>
            <a:r>
              <a:rPr lang="en-US" dirty="0"/>
              <a:t>Secure Node</a:t>
            </a:r>
          </a:p>
          <a:p>
            <a:r>
              <a:rPr lang="en-US" dirty="0"/>
              <a:t>Sealed</a:t>
            </a:r>
          </a:p>
        </p:txBody>
      </p:sp>
    </p:spTree>
    <p:extLst>
      <p:ext uri="{BB962C8B-B14F-4D97-AF65-F5344CB8AC3E}">
        <p14:creationId xmlns:p14="http://schemas.microsoft.com/office/powerpoint/2010/main" val="3287275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C1ADCD-3609-4007-8C84-B8B2E73D4E7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CE37ED29-9D4F-48AD-921F-7E36B251A41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8B61C2FF-8AF0-4D82-9018-14D6779EEC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1BB92F4E-40F3-4289-B561-1320DEB73095}"/>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7CA8D726-1E05-4089-8321-CF71E5ABE7C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A38F9B2-8470-4BCC-A0DD-B60F31F36280}"/>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84A388F7-B853-4940-9592-BB20D15D49B5}"/>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63174DBA-CD7D-43BE-A9E5-7108232F6B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imkiz A871 Web Camera,USB Webcam,Web cam Desktop camera With Built-in MIC for Video Calling and Recording on Skype/ FaceTime / YouTube / Hangouts / On Air ">
            <a:extLst>
              <a:ext uri="{FF2B5EF4-FFF2-40B4-BE49-F238E27FC236}">
                <a16:creationId xmlns:a16="http://schemas.microsoft.com/office/drawing/2014/main" id="{75FA068A-8E19-4E88-815C-E886BBEC1BD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3130" y="1011765"/>
            <a:ext cx="4546708" cy="4546708"/>
          </a:xfrm>
          <a:prstGeom prst="rect">
            <a:avLst/>
          </a:prstGeom>
          <a:noFill/>
        </p:spPr>
      </p:pic>
      <p:sp>
        <p:nvSpPr>
          <p:cNvPr id="2" name="Title 1">
            <a:extLst>
              <a:ext uri="{FF2B5EF4-FFF2-40B4-BE49-F238E27FC236}">
                <a16:creationId xmlns:a16="http://schemas.microsoft.com/office/drawing/2014/main" id="{9711F2DF-3258-491C-A0BD-D8188505158F}"/>
              </a:ext>
            </a:extLst>
          </p:cNvPr>
          <p:cNvSpPr>
            <a:spLocks noGrp="1"/>
          </p:cNvSpPr>
          <p:nvPr>
            <p:ph type="title"/>
          </p:nvPr>
        </p:nvSpPr>
        <p:spPr>
          <a:xfrm>
            <a:off x="1484312" y="685800"/>
            <a:ext cx="4278928" cy="1752599"/>
          </a:xfrm>
        </p:spPr>
        <p:txBody>
          <a:bodyPr>
            <a:normAutofit/>
          </a:bodyPr>
          <a:lstStyle/>
          <a:p>
            <a:r>
              <a:rPr lang="en-US" dirty="0" err="1"/>
              <a:t>Cimkiz</a:t>
            </a:r>
            <a:r>
              <a:rPr lang="en-US" dirty="0"/>
              <a:t> A871 Web Camera</a:t>
            </a:r>
          </a:p>
        </p:txBody>
      </p:sp>
      <p:sp>
        <p:nvSpPr>
          <p:cNvPr id="3" name="Content Placeholder 2">
            <a:extLst>
              <a:ext uri="{FF2B5EF4-FFF2-40B4-BE49-F238E27FC236}">
                <a16:creationId xmlns:a16="http://schemas.microsoft.com/office/drawing/2014/main" id="{0BC790B2-89B2-472E-BAEC-DD242CDEFD28}"/>
              </a:ext>
            </a:extLst>
          </p:cNvPr>
          <p:cNvSpPr>
            <a:spLocks noGrp="1"/>
          </p:cNvSpPr>
          <p:nvPr>
            <p:ph idx="1"/>
          </p:nvPr>
        </p:nvSpPr>
        <p:spPr>
          <a:xfrm>
            <a:off x="1505920" y="2120347"/>
            <a:ext cx="4278929" cy="2329543"/>
          </a:xfrm>
        </p:spPr>
        <p:txBody>
          <a:bodyPr>
            <a:normAutofit/>
          </a:bodyPr>
          <a:lstStyle/>
          <a:p>
            <a:r>
              <a:rPr lang="en-US" dirty="0"/>
              <a:t>USB cable length 56 in</a:t>
            </a:r>
          </a:p>
          <a:p>
            <a:r>
              <a:rPr lang="en-US" dirty="0"/>
              <a:t>640 x 480 pixels</a:t>
            </a:r>
          </a:p>
          <a:p>
            <a:r>
              <a:rPr lang="en-US" dirty="0"/>
              <a:t>30 fps/s</a:t>
            </a:r>
          </a:p>
        </p:txBody>
      </p:sp>
    </p:spTree>
    <p:extLst>
      <p:ext uri="{BB962C8B-B14F-4D97-AF65-F5344CB8AC3E}">
        <p14:creationId xmlns:p14="http://schemas.microsoft.com/office/powerpoint/2010/main" val="2134689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C1ADCD-3609-4007-8C84-B8B2E73D4E7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CE37ED29-9D4F-48AD-921F-7E36B251A41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8B61C2FF-8AF0-4D82-9018-14D6779EEC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1BB92F4E-40F3-4289-B561-1320DEB73095}"/>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7CA8D726-1E05-4089-8321-CF71E5ABE7C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A38F9B2-8470-4BCC-A0DD-B60F31F36280}"/>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84A388F7-B853-4940-9592-BB20D15D49B5}"/>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ounded Rectangle 16">
            <a:extLst>
              <a:ext uri="{FF2B5EF4-FFF2-40B4-BE49-F238E27FC236}">
                <a16:creationId xmlns:a16="http://schemas.microsoft.com/office/drawing/2014/main" id="{63174DBA-CD7D-43BE-A9E5-7108232F6B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880 - CANZ WIRELESS BLUETOOTH SPEAKER - ThumbNail 2">
            <a:extLst>
              <a:ext uri="{FF2B5EF4-FFF2-40B4-BE49-F238E27FC236}">
                <a16:creationId xmlns:a16="http://schemas.microsoft.com/office/drawing/2014/main" id="{365CFDCC-A7C1-4A8A-A3CE-CEB79D9B5235}"/>
              </a:ext>
            </a:extLst>
          </p:cNvPr>
          <p:cNvPicPr/>
          <p:nvPr/>
        </p:nvPicPr>
        <p:blipFill rotWithShape="1">
          <a:blip r:embed="rId4">
            <a:extLst>
              <a:ext uri="{28A0092B-C50C-407E-A947-70E740481C1C}">
                <a14:useLocalDpi xmlns:a14="http://schemas.microsoft.com/office/drawing/2010/main" val="0"/>
              </a:ext>
            </a:extLst>
          </a:blip>
          <a:srcRect l="18250" t="7000" r="19000" b="6500"/>
          <a:stretch/>
        </p:blipFill>
        <p:spPr bwMode="auto">
          <a:xfrm>
            <a:off x="7157317" y="1011765"/>
            <a:ext cx="3298334" cy="4546708"/>
          </a:xfrm>
          <a:prstGeom prst="rect">
            <a:avLst/>
          </a:prstGeom>
          <a:noFill/>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CF82A53D-E2B7-4205-AD90-4EA4E78A6C6A}"/>
              </a:ext>
            </a:extLst>
          </p:cNvPr>
          <p:cNvSpPr>
            <a:spLocks noGrp="1"/>
          </p:cNvSpPr>
          <p:nvPr>
            <p:ph type="title"/>
          </p:nvPr>
        </p:nvSpPr>
        <p:spPr>
          <a:xfrm>
            <a:off x="1484312" y="685800"/>
            <a:ext cx="4278928" cy="1752599"/>
          </a:xfrm>
        </p:spPr>
        <p:txBody>
          <a:bodyPr>
            <a:normAutofit/>
          </a:bodyPr>
          <a:lstStyle/>
          <a:p>
            <a:pPr>
              <a:lnSpc>
                <a:spcPct val="90000"/>
              </a:lnSpc>
            </a:pPr>
            <a:r>
              <a:rPr lang="en-US" dirty="0"/>
              <a:t>808 CANZ Bluetooth Wireless Speaker SP880</a:t>
            </a:r>
          </a:p>
        </p:txBody>
      </p:sp>
      <p:sp>
        <p:nvSpPr>
          <p:cNvPr id="3" name="Content Placeholder 2">
            <a:extLst>
              <a:ext uri="{FF2B5EF4-FFF2-40B4-BE49-F238E27FC236}">
                <a16:creationId xmlns:a16="http://schemas.microsoft.com/office/drawing/2014/main" id="{7B38390E-8F68-4C5D-9066-B350FFE3DFE7}"/>
              </a:ext>
            </a:extLst>
          </p:cNvPr>
          <p:cNvSpPr>
            <a:spLocks noGrp="1"/>
          </p:cNvSpPr>
          <p:nvPr>
            <p:ph idx="1"/>
          </p:nvPr>
        </p:nvSpPr>
        <p:spPr>
          <a:xfrm>
            <a:off x="1484310" y="2666999"/>
            <a:ext cx="4278929" cy="3124201"/>
          </a:xfrm>
        </p:spPr>
        <p:txBody>
          <a:bodyPr>
            <a:normAutofit/>
          </a:bodyPr>
          <a:lstStyle/>
          <a:p>
            <a:r>
              <a:rPr lang="en-US" dirty="0"/>
              <a:t>Aux-in Jack uses 3.5mm cable</a:t>
            </a:r>
          </a:p>
          <a:p>
            <a:r>
              <a:rPr lang="en-US" dirty="0"/>
              <a:t>Li-Ion Rechargeable Battery - 6 hours of playback</a:t>
            </a:r>
          </a:p>
          <a:p>
            <a:r>
              <a:rPr lang="en-US" dirty="0"/>
              <a:t>Micro USB port</a:t>
            </a:r>
          </a:p>
        </p:txBody>
      </p:sp>
    </p:spTree>
    <p:extLst>
      <p:ext uri="{BB962C8B-B14F-4D97-AF65-F5344CB8AC3E}">
        <p14:creationId xmlns:p14="http://schemas.microsoft.com/office/powerpoint/2010/main" val="4042462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AC1ADCD-3609-4007-8C84-B8B2E73D4E7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CE37ED29-9D4F-48AD-921F-7E36B251A41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8B61C2FF-8AF0-4D82-9018-14D6779EEC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1BB92F4E-40F3-4289-B561-1320DEB73095}"/>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7CA8D726-1E05-4089-8321-CF71E5ABE7C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A38F9B2-8470-4BCC-A0DD-B60F31F36280}"/>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84A388F7-B853-4940-9592-BB20D15D49B5}"/>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8" name="Rounded Rectangle 16">
            <a:extLst>
              <a:ext uri="{FF2B5EF4-FFF2-40B4-BE49-F238E27FC236}">
                <a16:creationId xmlns:a16="http://schemas.microsoft.com/office/drawing/2014/main" id="{63174DBA-CD7D-43BE-A9E5-7108232F6B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35D63C58-B85C-4F70-9F9A-DB6FD72A40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533130" y="1011765"/>
            <a:ext cx="4546708" cy="4546708"/>
          </a:xfrm>
          <a:prstGeom prst="rect">
            <a:avLst/>
          </a:prstGeom>
        </p:spPr>
      </p:pic>
      <p:sp>
        <p:nvSpPr>
          <p:cNvPr id="2" name="Title 1">
            <a:extLst>
              <a:ext uri="{FF2B5EF4-FFF2-40B4-BE49-F238E27FC236}">
                <a16:creationId xmlns:a16="http://schemas.microsoft.com/office/drawing/2014/main" id="{55EDD971-5EBA-462C-A52D-EBA2098EBB4F}"/>
              </a:ext>
            </a:extLst>
          </p:cNvPr>
          <p:cNvSpPr>
            <a:spLocks noGrp="1"/>
          </p:cNvSpPr>
          <p:nvPr>
            <p:ph type="title"/>
          </p:nvPr>
        </p:nvSpPr>
        <p:spPr>
          <a:xfrm>
            <a:off x="1484312" y="685800"/>
            <a:ext cx="4278928" cy="1752599"/>
          </a:xfrm>
        </p:spPr>
        <p:txBody>
          <a:bodyPr>
            <a:normAutofit/>
          </a:bodyPr>
          <a:lstStyle/>
          <a:p>
            <a:r>
              <a:rPr lang="en-US" dirty="0"/>
              <a:t>Away From Home</a:t>
            </a:r>
          </a:p>
        </p:txBody>
      </p:sp>
      <p:sp>
        <p:nvSpPr>
          <p:cNvPr id="3" name="Content Placeholder 2">
            <a:extLst>
              <a:ext uri="{FF2B5EF4-FFF2-40B4-BE49-F238E27FC236}">
                <a16:creationId xmlns:a16="http://schemas.microsoft.com/office/drawing/2014/main" id="{348764FF-85CD-454C-ADC5-FB91EE71BB42}"/>
              </a:ext>
            </a:extLst>
          </p:cNvPr>
          <p:cNvSpPr>
            <a:spLocks noGrp="1"/>
          </p:cNvSpPr>
          <p:nvPr>
            <p:ph idx="1"/>
          </p:nvPr>
        </p:nvSpPr>
        <p:spPr>
          <a:xfrm>
            <a:off x="1574800" y="2155370"/>
            <a:ext cx="4278929" cy="1937657"/>
          </a:xfrm>
        </p:spPr>
        <p:txBody>
          <a:bodyPr>
            <a:normAutofit/>
          </a:bodyPr>
          <a:lstStyle/>
          <a:p>
            <a:r>
              <a:rPr lang="en-US" dirty="0"/>
              <a:t>Port Forwarding</a:t>
            </a:r>
          </a:p>
          <a:p>
            <a:r>
              <a:rPr lang="en-US" dirty="0"/>
              <a:t>Domain Name System</a:t>
            </a:r>
          </a:p>
          <a:p>
            <a:r>
              <a:rPr lang="en-US" dirty="0"/>
              <a:t>Secure Sockets Layer</a:t>
            </a:r>
          </a:p>
        </p:txBody>
      </p:sp>
    </p:spTree>
    <p:extLst>
      <p:ext uri="{BB962C8B-B14F-4D97-AF65-F5344CB8AC3E}">
        <p14:creationId xmlns:p14="http://schemas.microsoft.com/office/powerpoint/2010/main" val="4235636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8D661B-BAEA-42B3-BEDB-13E01DBA4A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BD2573B-33EA-4868-BD57-87246A078C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2262EED4-6AA0-4E32-99BF-EC6023E862D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187BD93B-D7D8-48E9-A408-63B05280F8B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F1828682-B626-46A2-929D-B464FFAB3AB0}"/>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276D976C-0C91-4A9D-AB86-D8F3C00F1DF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AF11B071-D1F5-45C3-808F-25505CF19623}"/>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4D2DF285-724E-413F-A89A-E9014EAF0DB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5305AB29-3364-4389-A321-44024BF2144C}"/>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0B6D83F-ED2E-4859-9D7E-7819D4F8E56A}"/>
              </a:ext>
            </a:extLst>
          </p:cNvPr>
          <p:cNvSpPr>
            <a:spLocks noGrp="1"/>
          </p:cNvSpPr>
          <p:nvPr>
            <p:ph type="title"/>
          </p:nvPr>
        </p:nvSpPr>
        <p:spPr>
          <a:xfrm>
            <a:off x="535021" y="685800"/>
            <a:ext cx="2639962" cy="5105400"/>
          </a:xfrm>
        </p:spPr>
        <p:txBody>
          <a:bodyPr>
            <a:normAutofit/>
          </a:bodyPr>
          <a:lstStyle/>
          <a:p>
            <a:r>
              <a:rPr lang="en-US">
                <a:solidFill>
                  <a:srgbClr val="FFFFFF"/>
                </a:solidFill>
              </a:rPr>
              <a:t>Jitsi Meet</a:t>
            </a:r>
          </a:p>
        </p:txBody>
      </p:sp>
      <p:graphicFrame>
        <p:nvGraphicFramePr>
          <p:cNvPr id="5" name="Content Placeholder 2">
            <a:extLst>
              <a:ext uri="{FF2B5EF4-FFF2-40B4-BE49-F238E27FC236}">
                <a16:creationId xmlns:a16="http://schemas.microsoft.com/office/drawing/2014/main" id="{AA072E61-77B2-4E13-92F5-A1FA62E0ABEB}"/>
              </a:ext>
            </a:extLst>
          </p:cNvPr>
          <p:cNvGraphicFramePr>
            <a:graphicFrameLocks noGrp="1"/>
          </p:cNvGraphicFramePr>
          <p:nvPr>
            <p:ph idx="1"/>
            <p:extLst>
              <p:ext uri="{D42A27DB-BD31-4B8C-83A1-F6EECF244321}">
                <p14:modId xmlns:p14="http://schemas.microsoft.com/office/powerpoint/2010/main" val="271488209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225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12518D-7468-4F80-A995-C02F8B12E20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689049" y="691573"/>
            <a:ext cx="3258144" cy="244360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a:extLst>
              <a:ext uri="{FF2B5EF4-FFF2-40B4-BE49-F238E27FC236}">
                <a16:creationId xmlns:a16="http://schemas.microsoft.com/office/drawing/2014/main" id="{30CED8E5-48BE-4D40-B422-82D2AD304AE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339544" y="2171113"/>
            <a:ext cx="3258144" cy="244360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E0E70DA4-5636-4F9E-9C5E-0E6682D34C6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649558" y="3543057"/>
            <a:ext cx="3297635" cy="24732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973ECFE0-7E98-489A-866F-E3894A32C1F4}"/>
              </a:ext>
            </a:extLst>
          </p:cNvPr>
          <p:cNvSpPr>
            <a:spLocks noGrp="1"/>
          </p:cNvSpPr>
          <p:nvPr>
            <p:ph type="title"/>
          </p:nvPr>
        </p:nvSpPr>
        <p:spPr>
          <a:xfrm>
            <a:off x="1484312" y="685800"/>
            <a:ext cx="3165246" cy="1752599"/>
          </a:xfrm>
        </p:spPr>
        <p:txBody>
          <a:bodyPr>
            <a:normAutofit/>
          </a:bodyPr>
          <a:lstStyle/>
          <a:p>
            <a:r>
              <a:rPr lang="en-US" dirty="0"/>
              <a:t>Home Model</a:t>
            </a:r>
          </a:p>
        </p:txBody>
      </p:sp>
      <p:sp>
        <p:nvSpPr>
          <p:cNvPr id="3" name="Content Placeholder 2">
            <a:extLst>
              <a:ext uri="{FF2B5EF4-FFF2-40B4-BE49-F238E27FC236}">
                <a16:creationId xmlns:a16="http://schemas.microsoft.com/office/drawing/2014/main" id="{E6C1BCC4-2779-46D4-810F-35DDF0CB85A7}"/>
              </a:ext>
            </a:extLst>
          </p:cNvPr>
          <p:cNvSpPr>
            <a:spLocks noGrp="1"/>
          </p:cNvSpPr>
          <p:nvPr>
            <p:ph idx="1"/>
          </p:nvPr>
        </p:nvSpPr>
        <p:spPr>
          <a:xfrm>
            <a:off x="1484311" y="2666999"/>
            <a:ext cx="2812386" cy="3124201"/>
          </a:xfrm>
        </p:spPr>
        <p:txBody>
          <a:bodyPr>
            <a:normAutofit/>
          </a:bodyPr>
          <a:lstStyle/>
          <a:p>
            <a:r>
              <a:rPr lang="en-US" dirty="0"/>
              <a:t>Built to visualize what is going on</a:t>
            </a:r>
          </a:p>
          <a:p>
            <a:r>
              <a:rPr lang="en-US" dirty="0"/>
              <a:t>Uses Command Tabs to place sensors</a:t>
            </a:r>
          </a:p>
        </p:txBody>
      </p:sp>
    </p:spTree>
    <p:extLst>
      <p:ext uri="{BB962C8B-B14F-4D97-AF65-F5344CB8AC3E}">
        <p14:creationId xmlns:p14="http://schemas.microsoft.com/office/powerpoint/2010/main" val="90544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1CA9-672F-45A8-8E69-E6765E12FE53}"/>
              </a:ext>
            </a:extLst>
          </p:cNvPr>
          <p:cNvSpPr>
            <a:spLocks noGrp="1"/>
          </p:cNvSpPr>
          <p:nvPr>
            <p:ph type="title"/>
          </p:nvPr>
        </p:nvSpPr>
        <p:spPr/>
        <p:txBody>
          <a:bodyPr/>
          <a:lstStyle/>
          <a:p>
            <a:r>
              <a:rPr lang="en-US" dirty="0"/>
              <a:t>Final View</a:t>
            </a:r>
          </a:p>
        </p:txBody>
      </p:sp>
      <p:sp>
        <p:nvSpPr>
          <p:cNvPr id="3" name="Content Placeholder 2">
            <a:extLst>
              <a:ext uri="{FF2B5EF4-FFF2-40B4-BE49-F238E27FC236}">
                <a16:creationId xmlns:a16="http://schemas.microsoft.com/office/drawing/2014/main" id="{B3E94909-7DFB-4257-8FE9-4AADC596AFCA}"/>
              </a:ext>
            </a:extLst>
          </p:cNvPr>
          <p:cNvSpPr>
            <a:spLocks noGrp="1"/>
          </p:cNvSpPr>
          <p:nvPr>
            <p:ph idx="1"/>
          </p:nvPr>
        </p:nvSpPr>
        <p:spPr>
          <a:xfrm>
            <a:off x="1484311" y="2666999"/>
            <a:ext cx="3064829" cy="3124201"/>
          </a:xfrm>
        </p:spPr>
        <p:txBody>
          <a:bodyPr/>
          <a:lstStyle/>
          <a:p>
            <a:r>
              <a:rPr lang="en-US" dirty="0"/>
              <a:t>Alarm</a:t>
            </a:r>
          </a:p>
          <a:p>
            <a:r>
              <a:rPr lang="en-US" dirty="0"/>
              <a:t>Door Sensor</a:t>
            </a:r>
          </a:p>
          <a:p>
            <a:r>
              <a:rPr lang="en-US" dirty="0"/>
              <a:t>Window Sensor</a:t>
            </a:r>
          </a:p>
          <a:p>
            <a:r>
              <a:rPr lang="en-US" dirty="0"/>
              <a:t>Motion Detector</a:t>
            </a:r>
          </a:p>
          <a:p>
            <a:r>
              <a:rPr lang="en-US" dirty="0"/>
              <a:t>Smart Switch</a:t>
            </a:r>
          </a:p>
          <a:p>
            <a:r>
              <a:rPr lang="en-US" dirty="0"/>
              <a:t>Door Lock</a:t>
            </a:r>
          </a:p>
        </p:txBody>
      </p:sp>
      <p:pic>
        <p:nvPicPr>
          <p:cNvPr id="8" name="Picture 7">
            <a:extLst>
              <a:ext uri="{FF2B5EF4-FFF2-40B4-BE49-F238E27FC236}">
                <a16:creationId xmlns:a16="http://schemas.microsoft.com/office/drawing/2014/main" id="{01F8BD3A-F6E8-475A-A0D3-889A215C1CDD}"/>
              </a:ext>
            </a:extLst>
          </p:cNvPr>
          <p:cNvPicPr/>
          <p:nvPr/>
        </p:nvPicPr>
        <p:blipFill rotWithShape="1">
          <a:blip r:embed="rId3" cstate="print">
            <a:extLst>
              <a:ext uri="{28A0092B-C50C-407E-A947-70E740481C1C}">
                <a14:useLocalDpi xmlns:a14="http://schemas.microsoft.com/office/drawing/2010/main" val="0"/>
              </a:ext>
            </a:extLst>
          </a:blip>
          <a:srcRect b="14150"/>
          <a:stretch/>
        </p:blipFill>
        <p:spPr bwMode="auto">
          <a:xfrm>
            <a:off x="9501187" y="0"/>
            <a:ext cx="2286000" cy="349123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622121B-3448-4D6B-9AF8-EA29A3E98F4A}"/>
              </a:ext>
            </a:extLst>
          </p:cNvPr>
          <p:cNvPicPr/>
          <p:nvPr/>
        </p:nvPicPr>
        <p:blipFill rotWithShape="1">
          <a:blip r:embed="rId4" cstate="print">
            <a:extLst>
              <a:ext uri="{28A0092B-C50C-407E-A947-70E740481C1C}">
                <a14:useLocalDpi xmlns:a14="http://schemas.microsoft.com/office/drawing/2010/main" val="0"/>
              </a:ext>
            </a:extLst>
          </a:blip>
          <a:srcRect t="15625"/>
          <a:stretch/>
        </p:blipFill>
        <p:spPr bwMode="auto">
          <a:xfrm>
            <a:off x="9503092" y="3495040"/>
            <a:ext cx="2286000" cy="3431540"/>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7F41A73C-085B-485A-A881-8E5E642BD979}"/>
              </a:ext>
            </a:extLst>
          </p:cNvPr>
          <p:cNvPicPr/>
          <p:nvPr/>
        </p:nvPicPr>
        <p:blipFill rotWithShape="1">
          <a:blip r:embed="rId5" cstate="print">
            <a:extLst>
              <a:ext uri="{28A0092B-C50C-407E-A947-70E740481C1C}">
                <a14:useLocalDpi xmlns:a14="http://schemas.microsoft.com/office/drawing/2010/main" val="0"/>
              </a:ext>
            </a:extLst>
          </a:blip>
          <a:srcRect t="25422" b="33107"/>
          <a:stretch/>
        </p:blipFill>
        <p:spPr bwMode="auto">
          <a:xfrm>
            <a:off x="6493667" y="3281361"/>
            <a:ext cx="2569845" cy="18954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39116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7261-D3EA-405E-B2BE-6196A16E22CE}"/>
              </a:ext>
            </a:extLst>
          </p:cNvPr>
          <p:cNvSpPr>
            <a:spLocks noGrp="1"/>
          </p:cNvSpPr>
          <p:nvPr>
            <p:ph type="title"/>
          </p:nvPr>
        </p:nvSpPr>
        <p:spPr/>
        <p:txBody>
          <a:bodyPr/>
          <a:lstStyle/>
          <a:p>
            <a:r>
              <a:rPr lang="en-US" dirty="0"/>
              <a:t>Home Assistant Settings</a:t>
            </a:r>
          </a:p>
        </p:txBody>
      </p:sp>
      <p:sp>
        <p:nvSpPr>
          <p:cNvPr id="3" name="Content Placeholder 2">
            <a:extLst>
              <a:ext uri="{FF2B5EF4-FFF2-40B4-BE49-F238E27FC236}">
                <a16:creationId xmlns:a16="http://schemas.microsoft.com/office/drawing/2014/main" id="{BC4F0C50-F063-43D0-8FC1-99C815C6AFDA}"/>
              </a:ext>
            </a:extLst>
          </p:cNvPr>
          <p:cNvSpPr>
            <a:spLocks noGrp="1"/>
          </p:cNvSpPr>
          <p:nvPr>
            <p:ph idx="1"/>
          </p:nvPr>
        </p:nvSpPr>
        <p:spPr>
          <a:xfrm>
            <a:off x="7478869" y="2438399"/>
            <a:ext cx="3293430" cy="4419601"/>
          </a:xfrm>
        </p:spPr>
        <p:txBody>
          <a:bodyPr>
            <a:normAutofit lnSpcReduction="10000"/>
          </a:bodyPr>
          <a:lstStyle/>
          <a:p>
            <a:r>
              <a:rPr lang="en-US" dirty="0"/>
              <a:t>URL</a:t>
            </a:r>
          </a:p>
          <a:p>
            <a:r>
              <a:rPr lang="en-US" dirty="0"/>
              <a:t>Password</a:t>
            </a:r>
          </a:p>
          <a:p>
            <a:r>
              <a:rPr lang="en-US" dirty="0"/>
              <a:t>Notification settings</a:t>
            </a:r>
          </a:p>
          <a:p>
            <a:r>
              <a:rPr lang="en-US" dirty="0"/>
              <a:t>Configuration</a:t>
            </a:r>
          </a:p>
          <a:p>
            <a:r>
              <a:rPr lang="en-US" dirty="0"/>
              <a:t>Developer Tools:</a:t>
            </a:r>
          </a:p>
          <a:p>
            <a:pPr lvl="1"/>
            <a:r>
              <a:rPr lang="en-US" dirty="0"/>
              <a:t>Calling Services</a:t>
            </a:r>
          </a:p>
          <a:p>
            <a:pPr lvl="1"/>
            <a:r>
              <a:rPr lang="en-US" dirty="0"/>
              <a:t>State of Devices</a:t>
            </a:r>
          </a:p>
          <a:p>
            <a:pPr lvl="1"/>
            <a:r>
              <a:rPr lang="en-US" dirty="0"/>
              <a:t>Events</a:t>
            </a:r>
          </a:p>
          <a:p>
            <a:pPr lvl="1"/>
            <a:r>
              <a:rPr lang="en-US" dirty="0"/>
              <a:t>Templates</a:t>
            </a:r>
          </a:p>
          <a:p>
            <a:pPr lvl="1"/>
            <a:r>
              <a:rPr lang="en-US" dirty="0"/>
              <a:t>Detail</a:t>
            </a:r>
          </a:p>
        </p:txBody>
      </p:sp>
      <p:pic>
        <p:nvPicPr>
          <p:cNvPr id="4" name="Picture 3">
            <a:extLst>
              <a:ext uri="{FF2B5EF4-FFF2-40B4-BE49-F238E27FC236}">
                <a16:creationId xmlns:a16="http://schemas.microsoft.com/office/drawing/2014/main" id="{8046C851-4E3A-4288-8641-C7739AAB39D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349689" y="1499234"/>
            <a:ext cx="2286000" cy="4066540"/>
          </a:xfrm>
          <a:prstGeom prst="rect">
            <a:avLst/>
          </a:prstGeom>
        </p:spPr>
      </p:pic>
      <p:pic>
        <p:nvPicPr>
          <p:cNvPr id="5" name="Picture 4">
            <a:extLst>
              <a:ext uri="{FF2B5EF4-FFF2-40B4-BE49-F238E27FC236}">
                <a16:creationId xmlns:a16="http://schemas.microsoft.com/office/drawing/2014/main" id="{B6E36B9D-1911-47FA-AF1E-2C590AEA4393}"/>
              </a:ext>
            </a:extLst>
          </p:cNvPr>
          <p:cNvPicPr/>
          <p:nvPr/>
        </p:nvPicPr>
        <p:blipFill rotWithShape="1">
          <a:blip r:embed="rId4" cstate="print">
            <a:extLst>
              <a:ext uri="{28A0092B-C50C-407E-A947-70E740481C1C}">
                <a14:useLocalDpi xmlns:a14="http://schemas.microsoft.com/office/drawing/2010/main" val="0"/>
              </a:ext>
            </a:extLst>
          </a:blip>
          <a:srcRect t="72097"/>
          <a:stretch/>
        </p:blipFill>
        <p:spPr bwMode="auto">
          <a:xfrm>
            <a:off x="1351594" y="5563869"/>
            <a:ext cx="2286000" cy="113411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E44734B-2A18-43D8-9532-F6E0533B93D1}"/>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178299" y="2125979"/>
            <a:ext cx="2569845" cy="4572000"/>
          </a:xfrm>
          <a:prstGeom prst="rect">
            <a:avLst/>
          </a:prstGeom>
        </p:spPr>
      </p:pic>
    </p:spTree>
    <p:extLst>
      <p:ext uri="{BB962C8B-B14F-4D97-AF65-F5344CB8AC3E}">
        <p14:creationId xmlns:p14="http://schemas.microsoft.com/office/powerpoint/2010/main" val="301823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B544DAE-EC21-4464-9DD5-4A7E91F83C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785907" y="2535331"/>
            <a:ext cx="2717116" cy="271711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E7AE40A2-C1D7-40B8-A748-6B3F5FD9E7E5}"/>
              </a:ext>
            </a:extLst>
          </p:cNvPr>
          <p:cNvSpPr>
            <a:spLocks noGrp="1"/>
          </p:cNvSpPr>
          <p:nvPr>
            <p:ph type="title"/>
          </p:nvPr>
        </p:nvSpPr>
        <p:spPr>
          <a:xfrm>
            <a:off x="1484311" y="685800"/>
            <a:ext cx="10018713" cy="1185333"/>
          </a:xfrm>
        </p:spPr>
        <p:txBody>
          <a:bodyPr>
            <a:normAutofit/>
          </a:bodyPr>
          <a:lstStyle/>
          <a:p>
            <a:r>
              <a:rPr lang="en-US"/>
              <a:t>Wireless Sensor Networks</a:t>
            </a:r>
            <a:endParaRPr lang="en-US" dirty="0"/>
          </a:p>
        </p:txBody>
      </p:sp>
      <p:sp>
        <p:nvSpPr>
          <p:cNvPr id="3" name="Content Placeholder 2">
            <a:extLst>
              <a:ext uri="{FF2B5EF4-FFF2-40B4-BE49-F238E27FC236}">
                <a16:creationId xmlns:a16="http://schemas.microsoft.com/office/drawing/2014/main" id="{034E941C-EB41-45E3-A5C4-5E64C6DF7D76}"/>
              </a:ext>
            </a:extLst>
          </p:cNvPr>
          <p:cNvSpPr>
            <a:spLocks noGrp="1"/>
          </p:cNvSpPr>
          <p:nvPr>
            <p:ph idx="1"/>
          </p:nvPr>
        </p:nvSpPr>
        <p:spPr>
          <a:xfrm>
            <a:off x="3535180" y="1871133"/>
            <a:ext cx="4119655" cy="3793067"/>
          </a:xfrm>
        </p:spPr>
        <p:txBody>
          <a:bodyPr>
            <a:normAutofit/>
          </a:bodyPr>
          <a:lstStyle/>
          <a:p>
            <a:r>
              <a:rPr lang="en-US" sz="3200" dirty="0"/>
              <a:t>Hospitals</a:t>
            </a:r>
          </a:p>
          <a:p>
            <a:r>
              <a:rPr lang="en-US" sz="3200" dirty="0"/>
              <a:t>Security</a:t>
            </a:r>
          </a:p>
          <a:p>
            <a:r>
              <a:rPr lang="en-US" sz="3200" dirty="0"/>
              <a:t>Efficiency</a:t>
            </a:r>
          </a:p>
          <a:p>
            <a:r>
              <a:rPr lang="en-US" sz="3200" dirty="0"/>
              <a:t>Save Money</a:t>
            </a:r>
          </a:p>
        </p:txBody>
      </p:sp>
    </p:spTree>
    <p:extLst>
      <p:ext uri="{BB962C8B-B14F-4D97-AF65-F5344CB8AC3E}">
        <p14:creationId xmlns:p14="http://schemas.microsoft.com/office/powerpoint/2010/main" val="587363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E1FE-931D-4D33-BD9A-29EF55203BD0}"/>
              </a:ext>
            </a:extLst>
          </p:cNvPr>
          <p:cNvSpPr>
            <a:spLocks noGrp="1"/>
          </p:cNvSpPr>
          <p:nvPr>
            <p:ph type="title"/>
          </p:nvPr>
        </p:nvSpPr>
        <p:spPr/>
        <p:txBody>
          <a:bodyPr/>
          <a:lstStyle/>
          <a:p>
            <a:r>
              <a:rPr lang="en-US" dirty="0"/>
              <a:t>Code Explanation</a:t>
            </a:r>
          </a:p>
        </p:txBody>
      </p:sp>
      <p:sp>
        <p:nvSpPr>
          <p:cNvPr id="3" name="Content Placeholder 2">
            <a:extLst>
              <a:ext uri="{FF2B5EF4-FFF2-40B4-BE49-F238E27FC236}">
                <a16:creationId xmlns:a16="http://schemas.microsoft.com/office/drawing/2014/main" id="{9E36B0A3-0974-4C62-B705-465280C698CF}"/>
              </a:ext>
            </a:extLst>
          </p:cNvPr>
          <p:cNvSpPr>
            <a:spLocks noGrp="1"/>
          </p:cNvSpPr>
          <p:nvPr>
            <p:ph idx="1"/>
          </p:nvPr>
        </p:nvSpPr>
        <p:spPr>
          <a:xfrm>
            <a:off x="1484310" y="2666999"/>
            <a:ext cx="10018713" cy="3848101"/>
          </a:xfrm>
        </p:spPr>
        <p:txBody>
          <a:bodyPr/>
          <a:lstStyle/>
          <a:p>
            <a:pPr marL="0" indent="0">
              <a:spcBef>
                <a:spcPts val="0"/>
              </a:spcBef>
              <a:spcAft>
                <a:spcPts val="0"/>
              </a:spcAft>
              <a:buNone/>
            </a:pPr>
            <a:r>
              <a:rPr lang="en-US" dirty="0"/>
              <a:t>----</a:t>
            </a:r>
            <a:r>
              <a:rPr lang="en-US" dirty="0" err="1"/>
              <a:t>configuration.yaml</a:t>
            </a:r>
            <a:r>
              <a:rPr lang="en-US" dirty="0"/>
              <a:t>----</a:t>
            </a:r>
          </a:p>
          <a:p>
            <a:pPr marL="0" indent="0">
              <a:spcBef>
                <a:spcPts val="0"/>
              </a:spcBef>
              <a:spcAft>
                <a:spcPts val="0"/>
              </a:spcAft>
              <a:buNone/>
            </a:pPr>
            <a:r>
              <a:rPr lang="en-US" dirty="0" err="1"/>
              <a:t>homeassistant</a:t>
            </a:r>
            <a:r>
              <a:rPr lang="en-US" dirty="0"/>
              <a:t>:</a:t>
            </a:r>
          </a:p>
          <a:p>
            <a:pPr marL="0" indent="0">
              <a:spcBef>
                <a:spcPts val="0"/>
              </a:spcBef>
              <a:spcAft>
                <a:spcPts val="0"/>
              </a:spcAft>
              <a:buNone/>
            </a:pPr>
            <a:r>
              <a:rPr lang="en-US" dirty="0"/>
              <a:t>    name: Home Security System</a:t>
            </a:r>
          </a:p>
          <a:p>
            <a:pPr marL="0" indent="0">
              <a:spcBef>
                <a:spcPts val="0"/>
              </a:spcBef>
              <a:spcAft>
                <a:spcPts val="0"/>
              </a:spcAft>
              <a:buNone/>
            </a:pPr>
            <a:r>
              <a:rPr lang="en-US" dirty="0"/>
              <a:t>    </a:t>
            </a:r>
            <a:r>
              <a:rPr lang="en-US" dirty="0" err="1"/>
              <a:t>unit_system</a:t>
            </a:r>
            <a:r>
              <a:rPr lang="en-US" dirty="0"/>
              <a:t>: imperial</a:t>
            </a:r>
          </a:p>
          <a:p>
            <a:pPr marL="0" indent="0">
              <a:spcBef>
                <a:spcPts val="0"/>
              </a:spcBef>
              <a:spcAft>
                <a:spcPts val="0"/>
              </a:spcAft>
              <a:buNone/>
            </a:pPr>
            <a:r>
              <a:rPr lang="en-US" dirty="0"/>
              <a:t>    </a:t>
            </a:r>
            <a:r>
              <a:rPr lang="en-US" dirty="0" err="1"/>
              <a:t>time_zone</a:t>
            </a:r>
            <a:r>
              <a:rPr lang="en-US" dirty="0"/>
              <a:t>: America/Denver </a:t>
            </a:r>
          </a:p>
          <a:p>
            <a:pPr marL="0" indent="0">
              <a:spcBef>
                <a:spcPts val="0"/>
              </a:spcBef>
              <a:spcAft>
                <a:spcPts val="0"/>
              </a:spcAft>
              <a:buNone/>
            </a:pPr>
            <a:endParaRPr lang="en-US" dirty="0"/>
          </a:p>
          <a:p>
            <a:pPr marL="0" indent="0">
              <a:spcBef>
                <a:spcPts val="0"/>
              </a:spcBef>
              <a:spcAft>
                <a:spcPts val="0"/>
              </a:spcAft>
              <a:buNone/>
            </a:pPr>
            <a:r>
              <a:rPr lang="en-US" dirty="0"/>
              <a:t>customize: !include </a:t>
            </a:r>
            <a:r>
              <a:rPr lang="en-US" dirty="0" err="1"/>
              <a:t>customize.yaml</a:t>
            </a:r>
            <a:endParaRPr lang="en-US" dirty="0"/>
          </a:p>
          <a:p>
            <a:pPr marL="0" indent="0">
              <a:spcBef>
                <a:spcPts val="0"/>
              </a:spcBef>
              <a:spcAft>
                <a:spcPts val="0"/>
              </a:spcAft>
              <a:buNone/>
            </a:pPr>
            <a:r>
              <a:rPr lang="en-US" dirty="0"/>
              <a:t>group: !include </a:t>
            </a:r>
            <a:r>
              <a:rPr lang="en-US" dirty="0" err="1"/>
              <a:t>groups.yaml</a:t>
            </a:r>
            <a:endParaRPr lang="en-US" dirty="0"/>
          </a:p>
          <a:p>
            <a:pPr marL="0" indent="0">
              <a:spcBef>
                <a:spcPts val="0"/>
              </a:spcBef>
              <a:spcAft>
                <a:spcPts val="0"/>
              </a:spcAft>
              <a:buNone/>
            </a:pPr>
            <a:r>
              <a:rPr lang="en-US" dirty="0"/>
              <a:t>automation: !include </a:t>
            </a:r>
            <a:r>
              <a:rPr lang="en-US" dirty="0" err="1"/>
              <a:t>automations.yaml</a:t>
            </a:r>
            <a:endParaRPr lang="en-US" dirty="0"/>
          </a:p>
          <a:p>
            <a:pPr marL="0" indent="0">
              <a:spcBef>
                <a:spcPts val="0"/>
              </a:spcBef>
              <a:spcAft>
                <a:spcPts val="0"/>
              </a:spcAft>
              <a:buNone/>
            </a:pPr>
            <a:endParaRPr lang="en-US" dirty="0"/>
          </a:p>
          <a:p>
            <a:pPr marL="0" indent="0">
              <a:spcBef>
                <a:spcPts val="0"/>
              </a:spcBef>
              <a:spcAft>
                <a:spcPts val="0"/>
              </a:spcAft>
              <a:buNone/>
            </a:pPr>
            <a:endParaRPr lang="en-US" dirty="0"/>
          </a:p>
        </p:txBody>
      </p:sp>
    </p:spTree>
    <p:extLst>
      <p:ext uri="{BB962C8B-B14F-4D97-AF65-F5344CB8AC3E}">
        <p14:creationId xmlns:p14="http://schemas.microsoft.com/office/powerpoint/2010/main" val="3319339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3E2C3-FF2D-4510-A467-7F1567CAA536}"/>
              </a:ext>
            </a:extLst>
          </p:cNvPr>
          <p:cNvSpPr>
            <a:spLocks noGrp="1"/>
          </p:cNvSpPr>
          <p:nvPr>
            <p:ph idx="1"/>
          </p:nvPr>
        </p:nvSpPr>
        <p:spPr>
          <a:xfrm>
            <a:off x="1484310" y="251460"/>
            <a:ext cx="10018713" cy="5943600"/>
          </a:xfrm>
        </p:spPr>
        <p:txBody>
          <a:bodyPr>
            <a:normAutofit fontScale="85000" lnSpcReduction="20000"/>
          </a:bodyPr>
          <a:lstStyle/>
          <a:p>
            <a:pPr marL="0" indent="0">
              <a:spcBef>
                <a:spcPts val="0"/>
              </a:spcBef>
              <a:spcAft>
                <a:spcPts val="0"/>
              </a:spcAft>
              <a:buNone/>
            </a:pPr>
            <a:r>
              <a:rPr lang="en-US" dirty="0"/>
              <a:t>sensor:</a:t>
            </a:r>
          </a:p>
          <a:p>
            <a:pPr marL="0" indent="0">
              <a:spcBef>
                <a:spcPts val="0"/>
              </a:spcBef>
              <a:spcAft>
                <a:spcPts val="0"/>
              </a:spcAft>
              <a:buNone/>
            </a:pPr>
            <a:r>
              <a:rPr lang="en-US" dirty="0"/>
              <a:t>  - platform: template</a:t>
            </a:r>
          </a:p>
          <a:p>
            <a:pPr marL="0" indent="0">
              <a:spcBef>
                <a:spcPts val="0"/>
              </a:spcBef>
              <a:spcAft>
                <a:spcPts val="0"/>
              </a:spcAft>
              <a:buNone/>
            </a:pPr>
            <a:r>
              <a:rPr lang="en-US" dirty="0"/>
              <a:t>    sensors:</a:t>
            </a:r>
          </a:p>
          <a:p>
            <a:pPr marL="0" indent="0">
              <a:spcBef>
                <a:spcPts val="0"/>
              </a:spcBef>
              <a:spcAft>
                <a:spcPts val="0"/>
              </a:spcAft>
              <a:buNone/>
            </a:pPr>
            <a:endParaRPr lang="en-US" dirty="0"/>
          </a:p>
          <a:p>
            <a:pPr marL="0" indent="0">
              <a:spcBef>
                <a:spcPts val="0"/>
              </a:spcBef>
              <a:spcAft>
                <a:spcPts val="0"/>
              </a:spcAft>
              <a:buNone/>
            </a:pPr>
            <a:r>
              <a:rPr lang="en-US" dirty="0"/>
              <a:t>      </a:t>
            </a:r>
            <a:r>
              <a:rPr lang="en-US" dirty="0" err="1"/>
              <a:t>front_door</a:t>
            </a:r>
            <a:r>
              <a:rPr lang="en-US" dirty="0"/>
              <a:t>:</a:t>
            </a:r>
          </a:p>
          <a:p>
            <a:pPr marL="0" indent="0">
              <a:spcBef>
                <a:spcPts val="0"/>
              </a:spcBef>
              <a:spcAft>
                <a:spcPts val="0"/>
              </a:spcAft>
              <a:buNone/>
            </a:pPr>
            <a:r>
              <a:rPr lang="en-US" dirty="0"/>
              <a:t>          </a:t>
            </a:r>
            <a:r>
              <a:rPr lang="en-US" dirty="0" err="1"/>
              <a:t>friendly_name</a:t>
            </a:r>
            <a:r>
              <a:rPr lang="en-US" dirty="0"/>
              <a:t>: Front Door</a:t>
            </a:r>
          </a:p>
          <a:p>
            <a:pPr marL="0" indent="0">
              <a:spcBef>
                <a:spcPts val="0"/>
              </a:spcBef>
              <a:spcAft>
                <a:spcPts val="0"/>
              </a:spcAft>
              <a:buNone/>
            </a:pPr>
            <a:r>
              <a:rPr lang="en-US" dirty="0"/>
              <a:t>          </a:t>
            </a:r>
            <a:r>
              <a:rPr lang="en-US" dirty="0" err="1"/>
              <a:t>entity_id</a:t>
            </a:r>
            <a:r>
              <a:rPr lang="en-US" dirty="0"/>
              <a:t>:</a:t>
            </a:r>
          </a:p>
          <a:p>
            <a:pPr marL="0" indent="0">
              <a:spcBef>
                <a:spcPts val="0"/>
              </a:spcBef>
              <a:spcAft>
                <a:spcPts val="0"/>
              </a:spcAft>
              <a:buNone/>
            </a:pPr>
            <a:r>
              <a:rPr lang="en-US" dirty="0"/>
              <a:t>            - binary_sensor.zooz_zse08_contact_sensor_sensor</a:t>
            </a:r>
          </a:p>
          <a:p>
            <a:pPr marL="0" indent="0">
              <a:spcBef>
                <a:spcPts val="0"/>
              </a:spcBef>
              <a:spcAft>
                <a:spcPts val="0"/>
              </a:spcAft>
              <a:buNone/>
            </a:pPr>
            <a:endParaRPr lang="en-US" dirty="0"/>
          </a:p>
          <a:p>
            <a:pPr marL="0" indent="0">
              <a:spcBef>
                <a:spcPts val="0"/>
              </a:spcBef>
              <a:spcAft>
                <a:spcPts val="0"/>
              </a:spcAft>
              <a:buNone/>
            </a:pPr>
            <a:r>
              <a:rPr lang="en-US" dirty="0"/>
              <a:t>          </a:t>
            </a:r>
            <a:r>
              <a:rPr lang="en-US" dirty="0" err="1"/>
              <a:t>value_template</a:t>
            </a:r>
            <a:r>
              <a:rPr lang="en-US" dirty="0"/>
              <a:t>: &gt;-</a:t>
            </a:r>
          </a:p>
          <a:p>
            <a:pPr marL="0" indent="0">
              <a:spcBef>
                <a:spcPts val="0"/>
              </a:spcBef>
              <a:spcAft>
                <a:spcPts val="0"/>
              </a:spcAft>
              <a:buNone/>
            </a:pPr>
            <a:r>
              <a:rPr lang="en-US" dirty="0"/>
              <a:t>            {%- if </a:t>
            </a:r>
            <a:r>
              <a:rPr lang="en-US" dirty="0" err="1"/>
              <a:t>is_state</a:t>
            </a:r>
            <a:r>
              <a:rPr lang="en-US" dirty="0"/>
              <a:t>(“binary_sensor.zooz_zse08_contact_sensor_sensor”, “on”) -%}</a:t>
            </a:r>
          </a:p>
          <a:p>
            <a:pPr marL="0" indent="0">
              <a:spcBef>
                <a:spcPts val="0"/>
              </a:spcBef>
              <a:spcAft>
                <a:spcPts val="0"/>
              </a:spcAft>
              <a:buNone/>
            </a:pPr>
            <a:r>
              <a:rPr lang="en-US" dirty="0"/>
              <a:t>            OPEN</a:t>
            </a:r>
          </a:p>
          <a:p>
            <a:pPr marL="0" indent="0">
              <a:spcBef>
                <a:spcPts val="0"/>
              </a:spcBef>
              <a:spcAft>
                <a:spcPts val="0"/>
              </a:spcAft>
              <a:buNone/>
            </a:pPr>
            <a:r>
              <a:rPr lang="en-US" dirty="0"/>
              <a:t>            {%- else -%}</a:t>
            </a:r>
          </a:p>
          <a:p>
            <a:pPr marL="0" indent="0">
              <a:spcBef>
                <a:spcPts val="0"/>
              </a:spcBef>
              <a:spcAft>
                <a:spcPts val="0"/>
              </a:spcAft>
              <a:buNone/>
            </a:pPr>
            <a:r>
              <a:rPr lang="en-US" dirty="0"/>
              <a:t>            CLOSED</a:t>
            </a:r>
          </a:p>
          <a:p>
            <a:pPr marL="0" indent="0">
              <a:spcBef>
                <a:spcPts val="0"/>
              </a:spcBef>
              <a:spcAft>
                <a:spcPts val="0"/>
              </a:spcAft>
              <a:buNone/>
            </a:pPr>
            <a:r>
              <a:rPr lang="en-US" dirty="0"/>
              <a:t>            {%- endif -%}</a:t>
            </a:r>
          </a:p>
          <a:p>
            <a:pPr marL="0" indent="0">
              <a:spcBef>
                <a:spcPts val="0"/>
              </a:spcBef>
              <a:spcAft>
                <a:spcPts val="0"/>
              </a:spcAft>
              <a:buNone/>
            </a:pPr>
            <a:endParaRPr lang="en-US" dirty="0"/>
          </a:p>
          <a:p>
            <a:pPr marL="0" indent="0">
              <a:spcBef>
                <a:spcPts val="0"/>
              </a:spcBef>
              <a:spcAft>
                <a:spcPts val="0"/>
              </a:spcAft>
              <a:buNone/>
            </a:pPr>
            <a:r>
              <a:rPr lang="en-US" dirty="0"/>
              <a:t>          </a:t>
            </a:r>
            <a:r>
              <a:rPr lang="en-US" dirty="0" err="1"/>
              <a:t>icon_template</a:t>
            </a:r>
            <a:r>
              <a:rPr lang="en-US" dirty="0"/>
              <a:t>: &gt;-</a:t>
            </a:r>
          </a:p>
          <a:p>
            <a:pPr marL="0" indent="0">
              <a:spcBef>
                <a:spcPts val="0"/>
              </a:spcBef>
              <a:spcAft>
                <a:spcPts val="0"/>
              </a:spcAft>
              <a:buNone/>
            </a:pPr>
            <a:r>
              <a:rPr lang="en-US" dirty="0"/>
              <a:t>            {%- if </a:t>
            </a:r>
            <a:r>
              <a:rPr lang="en-US" dirty="0" err="1"/>
              <a:t>is_state</a:t>
            </a:r>
            <a:r>
              <a:rPr lang="en-US" dirty="0"/>
              <a:t>(“binary_sensor.zooz_zse08_contact_sensor_sensor”, “on”) -%}</a:t>
            </a:r>
          </a:p>
          <a:p>
            <a:pPr marL="0" indent="0">
              <a:spcBef>
                <a:spcPts val="0"/>
              </a:spcBef>
              <a:spcAft>
                <a:spcPts val="0"/>
              </a:spcAft>
              <a:buNone/>
            </a:pPr>
            <a:r>
              <a:rPr lang="en-US" dirty="0"/>
              <a:t>            </a:t>
            </a:r>
            <a:r>
              <a:rPr lang="en-US" dirty="0" err="1"/>
              <a:t>mdi:door-open</a:t>
            </a:r>
            <a:endParaRPr lang="en-US" dirty="0"/>
          </a:p>
          <a:p>
            <a:pPr marL="0" indent="0">
              <a:spcBef>
                <a:spcPts val="0"/>
              </a:spcBef>
              <a:spcAft>
                <a:spcPts val="0"/>
              </a:spcAft>
              <a:buNone/>
            </a:pPr>
            <a:r>
              <a:rPr lang="en-US" dirty="0"/>
              <a:t>            {%- else -%}</a:t>
            </a:r>
          </a:p>
          <a:p>
            <a:pPr marL="0" indent="0">
              <a:spcBef>
                <a:spcPts val="0"/>
              </a:spcBef>
              <a:spcAft>
                <a:spcPts val="0"/>
              </a:spcAft>
              <a:buNone/>
            </a:pPr>
            <a:r>
              <a:rPr lang="en-US" dirty="0"/>
              <a:t>            </a:t>
            </a:r>
            <a:r>
              <a:rPr lang="en-US" dirty="0" err="1"/>
              <a:t>mdi:door-closed</a:t>
            </a:r>
            <a:endParaRPr lang="en-US" dirty="0"/>
          </a:p>
          <a:p>
            <a:pPr marL="0" indent="0">
              <a:spcBef>
                <a:spcPts val="0"/>
              </a:spcBef>
              <a:spcAft>
                <a:spcPts val="0"/>
              </a:spcAft>
              <a:buNone/>
            </a:pPr>
            <a:r>
              <a:rPr lang="en-US" dirty="0"/>
              <a:t>            {%- endif  -%}</a:t>
            </a:r>
          </a:p>
        </p:txBody>
      </p:sp>
    </p:spTree>
    <p:extLst>
      <p:ext uri="{BB962C8B-B14F-4D97-AF65-F5344CB8AC3E}">
        <p14:creationId xmlns:p14="http://schemas.microsoft.com/office/powerpoint/2010/main" val="2437061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B78D4-B168-4EE3-A9EB-2CB766514A63}"/>
              </a:ext>
            </a:extLst>
          </p:cNvPr>
          <p:cNvSpPr>
            <a:spLocks noGrp="1"/>
          </p:cNvSpPr>
          <p:nvPr>
            <p:ph idx="1"/>
          </p:nvPr>
        </p:nvSpPr>
        <p:spPr>
          <a:xfrm>
            <a:off x="1667190" y="457200"/>
            <a:ext cx="10018713" cy="6179821"/>
          </a:xfrm>
        </p:spPr>
        <p:txBody>
          <a:bodyPr>
            <a:normAutofit fontScale="77500" lnSpcReduction="20000"/>
          </a:bodyPr>
          <a:lstStyle/>
          <a:p>
            <a:pPr marL="0" indent="0">
              <a:spcBef>
                <a:spcPts val="0"/>
              </a:spcBef>
              <a:spcAft>
                <a:spcPts val="0"/>
              </a:spcAft>
              <a:buNone/>
            </a:pPr>
            <a:r>
              <a:rPr lang="en-US" dirty="0"/>
              <a:t>window:</a:t>
            </a:r>
          </a:p>
          <a:p>
            <a:pPr marL="0" indent="0">
              <a:spcBef>
                <a:spcPts val="0"/>
              </a:spcBef>
              <a:spcAft>
                <a:spcPts val="0"/>
              </a:spcAft>
              <a:buNone/>
            </a:pPr>
            <a:r>
              <a:rPr lang="en-US" dirty="0"/>
              <a:t>          </a:t>
            </a:r>
            <a:r>
              <a:rPr lang="en-US" dirty="0" err="1"/>
              <a:t>friendly_name</a:t>
            </a:r>
            <a:r>
              <a:rPr lang="en-US" dirty="0"/>
              <a:t>: Window</a:t>
            </a:r>
          </a:p>
          <a:p>
            <a:pPr marL="0" indent="0">
              <a:spcBef>
                <a:spcPts val="0"/>
              </a:spcBef>
              <a:spcAft>
                <a:spcPts val="0"/>
              </a:spcAft>
              <a:buNone/>
            </a:pPr>
            <a:r>
              <a:rPr lang="en-US" dirty="0"/>
              <a:t>          </a:t>
            </a:r>
            <a:r>
              <a:rPr lang="en-US" dirty="0" err="1"/>
              <a:t>entity_id</a:t>
            </a:r>
            <a:r>
              <a:rPr lang="en-US" dirty="0"/>
              <a:t>:</a:t>
            </a:r>
          </a:p>
          <a:p>
            <a:pPr marL="0" indent="0">
              <a:spcBef>
                <a:spcPts val="0"/>
              </a:spcBef>
              <a:spcAft>
                <a:spcPts val="0"/>
              </a:spcAft>
              <a:buNone/>
            </a:pPr>
            <a:r>
              <a:rPr lang="en-US" dirty="0"/>
              <a:t>            - binary_sensor.zooz_zse08_contact_sensor_sensor_3</a:t>
            </a:r>
          </a:p>
          <a:p>
            <a:pPr marL="0" indent="0">
              <a:spcBef>
                <a:spcPts val="0"/>
              </a:spcBef>
              <a:spcAft>
                <a:spcPts val="0"/>
              </a:spcAft>
              <a:buNone/>
            </a:pPr>
            <a:r>
              <a:rPr lang="en-US" dirty="0"/>
              <a:t>          </a:t>
            </a:r>
            <a:r>
              <a:rPr lang="en-US" dirty="0" err="1"/>
              <a:t>value_template</a:t>
            </a:r>
            <a:r>
              <a:rPr lang="en-US" dirty="0"/>
              <a:t>: &gt;-</a:t>
            </a:r>
          </a:p>
          <a:p>
            <a:pPr marL="0" indent="0">
              <a:spcBef>
                <a:spcPts val="0"/>
              </a:spcBef>
              <a:spcAft>
                <a:spcPts val="0"/>
              </a:spcAft>
              <a:buNone/>
            </a:pPr>
            <a:r>
              <a:rPr lang="en-US" dirty="0"/>
              <a:t>            {%- if </a:t>
            </a:r>
            <a:r>
              <a:rPr lang="en-US" dirty="0" err="1"/>
              <a:t>is_state</a:t>
            </a:r>
            <a:r>
              <a:rPr lang="en-US" dirty="0"/>
              <a:t>("binary_sensor.zooz_zse08_contact_sensor_sensor_3", "on") -%}</a:t>
            </a:r>
          </a:p>
          <a:p>
            <a:pPr marL="0" indent="0">
              <a:spcBef>
                <a:spcPts val="0"/>
              </a:spcBef>
              <a:spcAft>
                <a:spcPts val="0"/>
              </a:spcAft>
              <a:buNone/>
            </a:pPr>
            <a:r>
              <a:rPr lang="en-US" dirty="0"/>
              <a:t>            OPEN</a:t>
            </a:r>
          </a:p>
          <a:p>
            <a:pPr marL="0" indent="0">
              <a:spcBef>
                <a:spcPts val="0"/>
              </a:spcBef>
              <a:spcAft>
                <a:spcPts val="0"/>
              </a:spcAft>
              <a:buNone/>
            </a:pPr>
            <a:r>
              <a:rPr lang="en-US" dirty="0"/>
              <a:t>            {%- else -%}</a:t>
            </a:r>
          </a:p>
          <a:p>
            <a:pPr marL="0" indent="0">
              <a:spcBef>
                <a:spcPts val="0"/>
              </a:spcBef>
              <a:spcAft>
                <a:spcPts val="0"/>
              </a:spcAft>
              <a:buNone/>
            </a:pPr>
            <a:r>
              <a:rPr lang="en-US" dirty="0"/>
              <a:t>            CLOSED</a:t>
            </a:r>
          </a:p>
          <a:p>
            <a:pPr marL="0" indent="0">
              <a:spcBef>
                <a:spcPts val="0"/>
              </a:spcBef>
              <a:spcAft>
                <a:spcPts val="0"/>
              </a:spcAft>
              <a:buNone/>
            </a:pPr>
            <a:r>
              <a:rPr lang="en-US" dirty="0"/>
              <a:t>            {%- endif -%}</a:t>
            </a:r>
          </a:p>
          <a:p>
            <a:pPr marL="0" indent="0">
              <a:spcBef>
                <a:spcPts val="0"/>
              </a:spcBef>
              <a:spcAft>
                <a:spcPts val="0"/>
              </a:spcAft>
              <a:buNone/>
            </a:pPr>
            <a:r>
              <a:rPr lang="en-US" dirty="0"/>
              <a:t>          </a:t>
            </a:r>
            <a:r>
              <a:rPr lang="en-US" dirty="0" err="1"/>
              <a:t>icon_template</a:t>
            </a:r>
            <a:r>
              <a:rPr lang="en-US" dirty="0"/>
              <a:t>: &gt;</a:t>
            </a:r>
          </a:p>
          <a:p>
            <a:pPr marL="0" indent="0">
              <a:spcBef>
                <a:spcPts val="0"/>
              </a:spcBef>
              <a:spcAft>
                <a:spcPts val="0"/>
              </a:spcAft>
              <a:buNone/>
            </a:pPr>
            <a:r>
              <a:rPr lang="en-US" dirty="0"/>
              <a:t>            {% if </a:t>
            </a:r>
            <a:r>
              <a:rPr lang="en-US" dirty="0" err="1"/>
              <a:t>is_state</a:t>
            </a:r>
            <a:r>
              <a:rPr lang="en-US" dirty="0"/>
              <a:t>('binary_sensor.zooz_zse08_contact_sensor_sensor_3', 'on') %}</a:t>
            </a:r>
          </a:p>
          <a:p>
            <a:pPr marL="0" indent="0">
              <a:spcBef>
                <a:spcPts val="0"/>
              </a:spcBef>
              <a:spcAft>
                <a:spcPts val="0"/>
              </a:spcAft>
              <a:buNone/>
            </a:pPr>
            <a:r>
              <a:rPr lang="en-US" dirty="0"/>
              <a:t>            </a:t>
            </a:r>
            <a:r>
              <a:rPr lang="en-US" dirty="0" err="1"/>
              <a:t>mdi:mdi:window-open</a:t>
            </a:r>
            <a:endParaRPr lang="en-US" dirty="0"/>
          </a:p>
          <a:p>
            <a:pPr marL="0" indent="0">
              <a:spcBef>
                <a:spcPts val="0"/>
              </a:spcBef>
              <a:spcAft>
                <a:spcPts val="0"/>
              </a:spcAft>
              <a:buNone/>
            </a:pPr>
            <a:r>
              <a:rPr lang="en-US" dirty="0"/>
              <a:t>            {% else %}</a:t>
            </a:r>
          </a:p>
          <a:p>
            <a:pPr marL="0" indent="0">
              <a:spcBef>
                <a:spcPts val="0"/>
              </a:spcBef>
              <a:spcAft>
                <a:spcPts val="0"/>
              </a:spcAft>
              <a:buNone/>
            </a:pPr>
            <a:r>
              <a:rPr lang="en-US" dirty="0"/>
              <a:t>            </a:t>
            </a:r>
            <a:r>
              <a:rPr lang="en-US" dirty="0" err="1"/>
              <a:t>mdi:mdi:window-closed</a:t>
            </a:r>
            <a:endParaRPr lang="en-US" dirty="0"/>
          </a:p>
          <a:p>
            <a:pPr marL="0" indent="0">
              <a:spcBef>
                <a:spcPts val="0"/>
              </a:spcBef>
              <a:spcAft>
                <a:spcPts val="0"/>
              </a:spcAft>
              <a:buNone/>
            </a:pPr>
            <a:r>
              <a:rPr lang="en-US" dirty="0"/>
              <a:t>            {% endif %}</a:t>
            </a:r>
          </a:p>
          <a:p>
            <a:pPr marL="0" indent="0">
              <a:spcBef>
                <a:spcPts val="0"/>
              </a:spcBef>
              <a:spcAft>
                <a:spcPts val="0"/>
              </a:spcAft>
              <a:buNone/>
            </a:pPr>
            <a:r>
              <a:rPr lang="en-US" dirty="0"/>
              <a:t> motion:</a:t>
            </a:r>
          </a:p>
          <a:p>
            <a:pPr marL="0" indent="0">
              <a:spcBef>
                <a:spcPts val="0"/>
              </a:spcBef>
              <a:spcAft>
                <a:spcPts val="0"/>
              </a:spcAft>
              <a:buNone/>
            </a:pPr>
            <a:r>
              <a:rPr lang="en-US" dirty="0"/>
              <a:t>         </a:t>
            </a:r>
            <a:r>
              <a:rPr lang="en-US" dirty="0" err="1"/>
              <a:t>friendly_name</a:t>
            </a:r>
            <a:r>
              <a:rPr lang="en-US" dirty="0"/>
              <a:t>: Motion</a:t>
            </a:r>
          </a:p>
          <a:p>
            <a:pPr marL="0" indent="0">
              <a:spcBef>
                <a:spcPts val="0"/>
              </a:spcBef>
              <a:spcAft>
                <a:spcPts val="0"/>
              </a:spcAft>
              <a:buNone/>
            </a:pPr>
            <a:r>
              <a:rPr lang="en-US" dirty="0"/>
              <a:t>         </a:t>
            </a:r>
            <a:r>
              <a:rPr lang="en-US" dirty="0" err="1"/>
              <a:t>entity_id</a:t>
            </a:r>
            <a:r>
              <a:rPr lang="en-US" dirty="0"/>
              <a:t>:</a:t>
            </a:r>
          </a:p>
          <a:p>
            <a:pPr marL="0" indent="0">
              <a:spcBef>
                <a:spcPts val="0"/>
              </a:spcBef>
              <a:spcAft>
                <a:spcPts val="0"/>
              </a:spcAft>
              <a:buNone/>
            </a:pPr>
            <a:r>
              <a:rPr lang="en-US" dirty="0"/>
              <a:t>           - sensor.vision_zp3102_pir_motion_sensor_burglar</a:t>
            </a:r>
          </a:p>
          <a:p>
            <a:pPr marL="0" indent="0">
              <a:spcBef>
                <a:spcPts val="0"/>
              </a:spcBef>
              <a:spcAft>
                <a:spcPts val="0"/>
              </a:spcAft>
              <a:buNone/>
            </a:pPr>
            <a:r>
              <a:rPr lang="en-US" dirty="0"/>
              <a:t>         </a:t>
            </a:r>
            <a:r>
              <a:rPr lang="en-US" dirty="0" err="1"/>
              <a:t>value_template</a:t>
            </a:r>
            <a:r>
              <a:rPr lang="en-US" dirty="0"/>
              <a:t>: &gt;-</a:t>
            </a:r>
          </a:p>
          <a:p>
            <a:pPr marL="0" indent="0">
              <a:spcBef>
                <a:spcPts val="0"/>
              </a:spcBef>
              <a:spcAft>
                <a:spcPts val="0"/>
              </a:spcAft>
              <a:buNone/>
            </a:pPr>
            <a:r>
              <a:rPr lang="en-US" dirty="0"/>
              <a:t>           {%- if </a:t>
            </a:r>
            <a:r>
              <a:rPr lang="en-US" dirty="0" err="1"/>
              <a:t>is_state</a:t>
            </a:r>
            <a:r>
              <a:rPr lang="en-US" dirty="0"/>
              <a:t>("sensor.vision_zp3102_pir_motion_sensor_burglar", "8") -%}</a:t>
            </a:r>
          </a:p>
          <a:p>
            <a:pPr marL="0" indent="0">
              <a:spcBef>
                <a:spcPts val="0"/>
              </a:spcBef>
              <a:spcAft>
                <a:spcPts val="0"/>
              </a:spcAft>
              <a:buNone/>
            </a:pPr>
            <a:r>
              <a:rPr lang="en-US" dirty="0"/>
              <a:t>           DETECTED</a:t>
            </a:r>
          </a:p>
          <a:p>
            <a:pPr marL="0" indent="0">
              <a:spcBef>
                <a:spcPts val="0"/>
              </a:spcBef>
              <a:spcAft>
                <a:spcPts val="0"/>
              </a:spcAft>
              <a:buNone/>
            </a:pPr>
            <a:r>
              <a:rPr lang="en-US" dirty="0"/>
              <a:t>           {%- else -%}</a:t>
            </a:r>
          </a:p>
          <a:p>
            <a:pPr marL="0" indent="0">
              <a:spcBef>
                <a:spcPts val="0"/>
              </a:spcBef>
              <a:spcAft>
                <a:spcPts val="0"/>
              </a:spcAft>
              <a:buNone/>
            </a:pPr>
            <a:r>
              <a:rPr lang="en-US" dirty="0"/>
              <a:t>           READY</a:t>
            </a:r>
          </a:p>
          <a:p>
            <a:pPr marL="0" indent="0">
              <a:spcBef>
                <a:spcPts val="0"/>
              </a:spcBef>
              <a:spcAft>
                <a:spcPts val="0"/>
              </a:spcAft>
              <a:buNone/>
            </a:pPr>
            <a:r>
              <a:rPr lang="en-US" dirty="0"/>
              <a:t>           {%- endif -%}</a:t>
            </a:r>
          </a:p>
          <a:p>
            <a:pPr marL="0" indent="0">
              <a:spcBef>
                <a:spcPts val="0"/>
              </a:spcBef>
              <a:spcAft>
                <a:spcPts val="0"/>
              </a:spcAft>
              <a:buNone/>
            </a:pPr>
            <a:endParaRPr lang="en-US" dirty="0"/>
          </a:p>
        </p:txBody>
      </p:sp>
    </p:spTree>
    <p:extLst>
      <p:ext uri="{BB962C8B-B14F-4D97-AF65-F5344CB8AC3E}">
        <p14:creationId xmlns:p14="http://schemas.microsoft.com/office/powerpoint/2010/main" val="1044461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2DC08-AE14-4720-B533-4D583B41100E}"/>
              </a:ext>
            </a:extLst>
          </p:cNvPr>
          <p:cNvSpPr>
            <a:spLocks noGrp="1"/>
          </p:cNvSpPr>
          <p:nvPr>
            <p:ph idx="1"/>
          </p:nvPr>
        </p:nvSpPr>
        <p:spPr>
          <a:xfrm>
            <a:off x="1484310" y="868681"/>
            <a:ext cx="10018713" cy="4922520"/>
          </a:xfrm>
        </p:spPr>
        <p:txBody>
          <a:bodyPr>
            <a:normAutofit fontScale="70000" lnSpcReduction="20000"/>
          </a:bodyPr>
          <a:lstStyle/>
          <a:p>
            <a:pPr marL="0" indent="0">
              <a:spcBef>
                <a:spcPts val="0"/>
              </a:spcBef>
              <a:spcAft>
                <a:spcPts val="0"/>
              </a:spcAft>
              <a:buNone/>
            </a:pPr>
            <a:r>
              <a:rPr lang="en-US" dirty="0" err="1"/>
              <a:t>alarm_control_panel</a:t>
            </a:r>
            <a:r>
              <a:rPr lang="en-US" dirty="0"/>
              <a:t>:</a:t>
            </a:r>
          </a:p>
          <a:p>
            <a:pPr marL="0" indent="0">
              <a:spcBef>
                <a:spcPts val="0"/>
              </a:spcBef>
              <a:spcAft>
                <a:spcPts val="0"/>
              </a:spcAft>
              <a:buNone/>
            </a:pPr>
            <a:r>
              <a:rPr lang="en-US" dirty="0"/>
              <a:t>  - platform: manual</a:t>
            </a:r>
          </a:p>
          <a:p>
            <a:pPr marL="0" indent="0">
              <a:spcBef>
                <a:spcPts val="0"/>
              </a:spcBef>
              <a:spcAft>
                <a:spcPts val="0"/>
              </a:spcAft>
              <a:buNone/>
            </a:pPr>
            <a:r>
              <a:rPr lang="en-US" dirty="0"/>
              <a:t>    name: Alarm Home</a:t>
            </a:r>
          </a:p>
          <a:p>
            <a:pPr marL="0" indent="0">
              <a:spcBef>
                <a:spcPts val="0"/>
              </a:spcBef>
              <a:spcAft>
                <a:spcPts val="0"/>
              </a:spcAft>
              <a:buNone/>
            </a:pPr>
            <a:r>
              <a:rPr lang="en-US" dirty="0"/>
              <a:t>    code: 1111</a:t>
            </a:r>
          </a:p>
          <a:p>
            <a:pPr marL="0" indent="0">
              <a:spcBef>
                <a:spcPts val="0"/>
              </a:spcBef>
              <a:spcAft>
                <a:spcPts val="0"/>
              </a:spcAft>
              <a:buNone/>
            </a:pPr>
            <a:r>
              <a:rPr lang="en-US" dirty="0"/>
              <a:t>    </a:t>
            </a:r>
            <a:r>
              <a:rPr lang="en-US" dirty="0" err="1"/>
              <a:t>pending_time</a:t>
            </a:r>
            <a:r>
              <a:rPr lang="en-US" dirty="0"/>
              <a:t>: 0</a:t>
            </a:r>
          </a:p>
          <a:p>
            <a:pPr marL="0" indent="0">
              <a:spcBef>
                <a:spcPts val="0"/>
              </a:spcBef>
              <a:spcAft>
                <a:spcPts val="0"/>
              </a:spcAft>
              <a:buNone/>
            </a:pPr>
            <a:r>
              <a:rPr lang="en-US" dirty="0"/>
              <a:t>    </a:t>
            </a:r>
            <a:r>
              <a:rPr lang="en-US" dirty="0" err="1"/>
              <a:t>trigger_time</a:t>
            </a:r>
            <a:r>
              <a:rPr lang="en-US" dirty="0"/>
              <a:t>: 0</a:t>
            </a:r>
          </a:p>
          <a:p>
            <a:pPr marL="0" indent="0">
              <a:spcBef>
                <a:spcPts val="0"/>
              </a:spcBef>
              <a:spcAft>
                <a:spcPts val="0"/>
              </a:spcAft>
              <a:buNone/>
            </a:pPr>
            <a:r>
              <a:rPr lang="en-US" dirty="0"/>
              <a:t>    </a:t>
            </a:r>
            <a:r>
              <a:rPr lang="en-US" dirty="0" err="1"/>
              <a:t>armed_away</a:t>
            </a:r>
            <a:r>
              <a:rPr lang="en-US" dirty="0"/>
              <a:t>:</a:t>
            </a:r>
          </a:p>
          <a:p>
            <a:pPr marL="0" indent="0">
              <a:spcBef>
                <a:spcPts val="0"/>
              </a:spcBef>
              <a:spcAft>
                <a:spcPts val="0"/>
              </a:spcAft>
              <a:buNone/>
            </a:pPr>
            <a:r>
              <a:rPr lang="en-US" dirty="0"/>
              <a:t>      </a:t>
            </a:r>
            <a:r>
              <a:rPr lang="en-US" dirty="0" err="1"/>
              <a:t>trigger_time</a:t>
            </a:r>
            <a:r>
              <a:rPr lang="en-US" dirty="0"/>
              <a:t>: 0</a:t>
            </a:r>
          </a:p>
          <a:p>
            <a:pPr marL="0" indent="0">
              <a:spcBef>
                <a:spcPts val="0"/>
              </a:spcBef>
              <a:spcAft>
                <a:spcPts val="0"/>
              </a:spcAft>
              <a:buNone/>
            </a:pPr>
            <a:r>
              <a:rPr lang="en-US" dirty="0"/>
              <a:t>      </a:t>
            </a:r>
            <a:r>
              <a:rPr lang="en-US" dirty="0" err="1"/>
              <a:t>pending_time</a:t>
            </a:r>
            <a:r>
              <a:rPr lang="en-US" dirty="0"/>
              <a:t>: 15</a:t>
            </a:r>
          </a:p>
          <a:p>
            <a:pPr marL="0" indent="0">
              <a:spcBef>
                <a:spcPts val="0"/>
              </a:spcBef>
              <a:spcAft>
                <a:spcPts val="0"/>
              </a:spcAft>
              <a:buNone/>
            </a:pPr>
            <a:r>
              <a:rPr lang="en-US" dirty="0"/>
              <a:t>    </a:t>
            </a:r>
            <a:r>
              <a:rPr lang="en-US" dirty="0" err="1"/>
              <a:t>armed_home</a:t>
            </a:r>
            <a:r>
              <a:rPr lang="en-US" dirty="0"/>
              <a:t>:</a:t>
            </a:r>
          </a:p>
          <a:p>
            <a:pPr marL="0" indent="0">
              <a:spcBef>
                <a:spcPts val="0"/>
              </a:spcBef>
              <a:spcAft>
                <a:spcPts val="0"/>
              </a:spcAft>
              <a:buNone/>
            </a:pPr>
            <a:r>
              <a:rPr lang="en-US" dirty="0"/>
              <a:t>      </a:t>
            </a:r>
            <a:r>
              <a:rPr lang="en-US" dirty="0" err="1"/>
              <a:t>pending_time</a:t>
            </a:r>
            <a:r>
              <a:rPr lang="en-US" dirty="0"/>
              <a:t>: 0</a:t>
            </a:r>
          </a:p>
          <a:p>
            <a:pPr marL="0" indent="0">
              <a:spcBef>
                <a:spcPts val="0"/>
              </a:spcBef>
              <a:spcAft>
                <a:spcPts val="0"/>
              </a:spcAft>
              <a:buNone/>
            </a:pPr>
            <a:r>
              <a:rPr lang="en-US" dirty="0"/>
              <a:t>      </a:t>
            </a:r>
            <a:r>
              <a:rPr lang="en-US" dirty="0" err="1"/>
              <a:t>trigger_time</a:t>
            </a:r>
            <a:r>
              <a:rPr lang="en-US" dirty="0"/>
              <a:t>: 0</a:t>
            </a:r>
          </a:p>
          <a:p>
            <a:pPr marL="0" indent="0">
              <a:spcBef>
                <a:spcPts val="0"/>
              </a:spcBef>
              <a:spcAft>
                <a:spcPts val="0"/>
              </a:spcAft>
              <a:buNone/>
            </a:pPr>
            <a:endParaRPr lang="en-US" dirty="0"/>
          </a:p>
          <a:p>
            <a:pPr marL="0" indent="0">
              <a:spcBef>
                <a:spcPts val="0"/>
              </a:spcBef>
              <a:spcAft>
                <a:spcPts val="0"/>
              </a:spcAft>
              <a:buNone/>
            </a:pPr>
            <a:r>
              <a:rPr lang="en-US" dirty="0"/>
              <a:t>frontend:</a:t>
            </a:r>
          </a:p>
          <a:p>
            <a:pPr marL="0" indent="0">
              <a:spcBef>
                <a:spcPts val="0"/>
              </a:spcBef>
              <a:spcAft>
                <a:spcPts val="0"/>
              </a:spcAft>
              <a:buNone/>
            </a:pPr>
            <a:r>
              <a:rPr lang="en-US" dirty="0"/>
              <a:t>  themes:</a:t>
            </a:r>
          </a:p>
          <a:p>
            <a:pPr marL="0" indent="0">
              <a:spcBef>
                <a:spcPts val="0"/>
              </a:spcBef>
              <a:spcAft>
                <a:spcPts val="0"/>
              </a:spcAft>
              <a:buNone/>
            </a:pPr>
            <a:r>
              <a:rPr lang="en-US" dirty="0"/>
              <a:t>    day:</a:t>
            </a:r>
          </a:p>
          <a:p>
            <a:pPr marL="0" indent="0">
              <a:spcBef>
                <a:spcPts val="0"/>
              </a:spcBef>
              <a:spcAft>
                <a:spcPts val="0"/>
              </a:spcAft>
              <a:buNone/>
            </a:pPr>
            <a:r>
              <a:rPr lang="en-US" dirty="0"/>
              <a:t>      primary-color: yellow</a:t>
            </a:r>
          </a:p>
          <a:p>
            <a:pPr marL="0" indent="0">
              <a:spcBef>
                <a:spcPts val="0"/>
              </a:spcBef>
              <a:spcAft>
                <a:spcPts val="0"/>
              </a:spcAft>
              <a:buNone/>
            </a:pPr>
            <a:r>
              <a:rPr lang="en-US" dirty="0"/>
              <a:t>    night:</a:t>
            </a:r>
          </a:p>
          <a:p>
            <a:pPr marL="0" indent="0">
              <a:spcBef>
                <a:spcPts val="0"/>
              </a:spcBef>
              <a:spcAft>
                <a:spcPts val="0"/>
              </a:spcAft>
              <a:buNone/>
            </a:pPr>
            <a:r>
              <a:rPr lang="en-US" dirty="0"/>
              <a:t>      primary-color: blue</a:t>
            </a:r>
          </a:p>
          <a:p>
            <a:pPr marL="0" indent="0">
              <a:spcBef>
                <a:spcPts val="0"/>
              </a:spcBef>
              <a:spcAft>
                <a:spcPts val="0"/>
              </a:spcAft>
              <a:buNone/>
            </a:pPr>
            <a:endParaRPr lang="en-US" dirty="0"/>
          </a:p>
          <a:p>
            <a:pPr marL="0" indent="0">
              <a:spcBef>
                <a:spcPts val="0"/>
              </a:spcBef>
              <a:spcAft>
                <a:spcPts val="0"/>
              </a:spcAft>
              <a:buNone/>
            </a:pPr>
            <a:r>
              <a:rPr lang="en-US" dirty="0"/>
              <a:t>config:</a:t>
            </a:r>
          </a:p>
        </p:txBody>
      </p:sp>
      <p:sp>
        <p:nvSpPr>
          <p:cNvPr id="5" name="TextBox 4">
            <a:extLst>
              <a:ext uri="{FF2B5EF4-FFF2-40B4-BE49-F238E27FC236}">
                <a16:creationId xmlns:a16="http://schemas.microsoft.com/office/drawing/2014/main" id="{877F3C1C-A0DA-44AD-ADA0-D0704FD0C52F}"/>
              </a:ext>
            </a:extLst>
          </p:cNvPr>
          <p:cNvSpPr txBox="1"/>
          <p:nvPr/>
        </p:nvSpPr>
        <p:spPr>
          <a:xfrm>
            <a:off x="6113417" y="868681"/>
            <a:ext cx="4362994" cy="5062924"/>
          </a:xfrm>
          <a:prstGeom prst="rect">
            <a:avLst/>
          </a:prstGeom>
          <a:noFill/>
        </p:spPr>
        <p:txBody>
          <a:bodyPr wrap="square" rtlCol="0">
            <a:spAutoFit/>
          </a:bodyPr>
          <a:lstStyle/>
          <a:p>
            <a:r>
              <a:rPr lang="en-US" sz="1700" dirty="0"/>
              <a:t>http:</a:t>
            </a:r>
          </a:p>
          <a:p>
            <a:r>
              <a:rPr lang="en-US" sz="1700" dirty="0"/>
              <a:t>  </a:t>
            </a:r>
            <a:r>
              <a:rPr lang="en-US" sz="1700" dirty="0" err="1"/>
              <a:t>base_url</a:t>
            </a:r>
            <a:r>
              <a:rPr lang="en-US" sz="1700" dirty="0"/>
              <a:t>: https://URL:8123</a:t>
            </a:r>
          </a:p>
          <a:p>
            <a:r>
              <a:rPr lang="en-US" sz="1700" dirty="0"/>
              <a:t>  </a:t>
            </a:r>
            <a:r>
              <a:rPr lang="en-US" sz="1700" dirty="0" err="1"/>
              <a:t>api_password</a:t>
            </a:r>
            <a:r>
              <a:rPr lang="en-US" sz="1700" dirty="0"/>
              <a:t>: password</a:t>
            </a:r>
          </a:p>
          <a:p>
            <a:r>
              <a:rPr lang="en-US" sz="1700" dirty="0"/>
              <a:t>  </a:t>
            </a:r>
            <a:r>
              <a:rPr lang="en-US" sz="1700" dirty="0" err="1"/>
              <a:t>ssl_certificate</a:t>
            </a:r>
            <a:r>
              <a:rPr lang="en-US" sz="1700" dirty="0"/>
              <a:t>: location of the certificate</a:t>
            </a:r>
          </a:p>
          <a:p>
            <a:r>
              <a:rPr lang="en-US" sz="1700" dirty="0"/>
              <a:t>  </a:t>
            </a:r>
            <a:r>
              <a:rPr lang="en-US" sz="1700" dirty="0" err="1"/>
              <a:t>ssl_key</a:t>
            </a:r>
            <a:r>
              <a:rPr lang="en-US" sz="1700" dirty="0"/>
              <a:t>: location of the certificate</a:t>
            </a:r>
          </a:p>
          <a:p>
            <a:endParaRPr lang="en-US" sz="1700" dirty="0"/>
          </a:p>
          <a:p>
            <a:r>
              <a:rPr lang="en-US" sz="1700" dirty="0" err="1"/>
              <a:t>zwave</a:t>
            </a:r>
            <a:r>
              <a:rPr lang="en-US" sz="1700" dirty="0"/>
              <a:t>:</a:t>
            </a:r>
          </a:p>
          <a:p>
            <a:r>
              <a:rPr lang="en-US" sz="1700" dirty="0"/>
              <a:t>   </a:t>
            </a:r>
            <a:r>
              <a:rPr lang="en-US" sz="1700" dirty="0" err="1"/>
              <a:t>usb_path</a:t>
            </a:r>
            <a:r>
              <a:rPr lang="en-US" sz="1700" dirty="0"/>
              <a:t>: /dev/ttyACM0</a:t>
            </a:r>
          </a:p>
          <a:p>
            <a:r>
              <a:rPr lang="en-US" sz="1700" dirty="0"/>
              <a:t>   </a:t>
            </a:r>
            <a:r>
              <a:rPr lang="en-US" sz="1700" dirty="0" err="1"/>
              <a:t>network_key</a:t>
            </a:r>
            <a:r>
              <a:rPr lang="en-US" sz="1700" dirty="0"/>
              <a:t>: “0x00, 0x00, 0x00, 0x00, 0x00, 0x00, 0x00, 0x00, 0x00, 0x00, 0x00, 0x00, 0x00, 0x00, 0x00, 0x00”</a:t>
            </a:r>
          </a:p>
          <a:p>
            <a:endParaRPr lang="en-US" sz="1700" dirty="0"/>
          </a:p>
          <a:p>
            <a:r>
              <a:rPr lang="en-US" sz="1700" dirty="0"/>
              <a:t>discovery:</a:t>
            </a:r>
          </a:p>
          <a:p>
            <a:r>
              <a:rPr lang="en-US" sz="1700" dirty="0"/>
              <a:t>  ignore:</a:t>
            </a:r>
          </a:p>
          <a:p>
            <a:r>
              <a:rPr lang="en-US" sz="1700" dirty="0"/>
              <a:t>    - </a:t>
            </a:r>
            <a:r>
              <a:rPr lang="en-US" sz="1700" dirty="0" err="1"/>
              <a:t>roku</a:t>
            </a:r>
            <a:endParaRPr lang="en-US" sz="1700" dirty="0"/>
          </a:p>
          <a:p>
            <a:r>
              <a:rPr lang="en-US" sz="1700" dirty="0"/>
              <a:t>    - </a:t>
            </a:r>
            <a:r>
              <a:rPr lang="en-US" sz="1700" dirty="0" err="1"/>
              <a:t>samsung_tv</a:t>
            </a:r>
            <a:endParaRPr lang="en-US" sz="1700" dirty="0"/>
          </a:p>
          <a:p>
            <a:r>
              <a:rPr lang="en-US" sz="1700" dirty="0"/>
              <a:t>    - </a:t>
            </a:r>
            <a:r>
              <a:rPr lang="en-US" sz="1700" dirty="0" err="1"/>
              <a:t>netgear_router</a:t>
            </a:r>
            <a:endParaRPr lang="en-US" sz="1700" dirty="0"/>
          </a:p>
          <a:p>
            <a:r>
              <a:rPr lang="en-US" sz="1700" dirty="0"/>
              <a:t>    - </a:t>
            </a:r>
            <a:r>
              <a:rPr lang="en-US" sz="1700" dirty="0" err="1"/>
              <a:t>apple_tv</a:t>
            </a:r>
            <a:endParaRPr lang="en-US" sz="1700" dirty="0"/>
          </a:p>
          <a:p>
            <a:endParaRPr lang="en-US" sz="1700" dirty="0"/>
          </a:p>
        </p:txBody>
      </p:sp>
    </p:spTree>
    <p:extLst>
      <p:ext uri="{BB962C8B-B14F-4D97-AF65-F5344CB8AC3E}">
        <p14:creationId xmlns:p14="http://schemas.microsoft.com/office/powerpoint/2010/main" val="2747726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92B79-C164-4772-821D-C746BA9BE27B}"/>
              </a:ext>
            </a:extLst>
          </p:cNvPr>
          <p:cNvSpPr>
            <a:spLocks noGrp="1"/>
          </p:cNvSpPr>
          <p:nvPr>
            <p:ph idx="1"/>
          </p:nvPr>
        </p:nvSpPr>
        <p:spPr>
          <a:xfrm>
            <a:off x="1484311" y="457200"/>
            <a:ext cx="4981804" cy="5852159"/>
          </a:xfrm>
        </p:spPr>
        <p:txBody>
          <a:bodyPr>
            <a:normAutofit/>
          </a:bodyPr>
          <a:lstStyle/>
          <a:p>
            <a:pPr marL="0" indent="0">
              <a:spcBef>
                <a:spcPts val="0"/>
              </a:spcBef>
              <a:spcAft>
                <a:spcPts val="0"/>
              </a:spcAft>
              <a:buNone/>
            </a:pPr>
            <a:r>
              <a:rPr lang="en-US" dirty="0" err="1"/>
              <a:t>ios</a:t>
            </a:r>
            <a:r>
              <a:rPr lang="en-US" dirty="0"/>
              <a:t>:</a:t>
            </a:r>
          </a:p>
          <a:p>
            <a:pPr marL="0" indent="0">
              <a:spcBef>
                <a:spcPts val="0"/>
              </a:spcBef>
              <a:spcAft>
                <a:spcPts val="0"/>
              </a:spcAft>
              <a:buNone/>
            </a:pPr>
            <a:r>
              <a:rPr lang="en-US" dirty="0"/>
              <a:t>  push:</a:t>
            </a:r>
          </a:p>
          <a:p>
            <a:pPr marL="0" indent="0">
              <a:spcBef>
                <a:spcPts val="0"/>
              </a:spcBef>
              <a:spcAft>
                <a:spcPts val="0"/>
              </a:spcAft>
              <a:buNone/>
            </a:pPr>
            <a:r>
              <a:rPr lang="en-US" dirty="0"/>
              <a:t>    categories:</a:t>
            </a:r>
          </a:p>
          <a:p>
            <a:pPr marL="0" indent="0">
              <a:spcBef>
                <a:spcPts val="0"/>
              </a:spcBef>
              <a:spcAft>
                <a:spcPts val="0"/>
              </a:spcAft>
              <a:buNone/>
            </a:pPr>
            <a:r>
              <a:rPr lang="en-US" dirty="0"/>
              <a:t>      - name: pushbuttons</a:t>
            </a:r>
          </a:p>
          <a:p>
            <a:pPr marL="0" indent="0">
              <a:spcBef>
                <a:spcPts val="0"/>
              </a:spcBef>
              <a:spcAft>
                <a:spcPts val="0"/>
              </a:spcAft>
              <a:buNone/>
            </a:pPr>
            <a:r>
              <a:rPr lang="en-US" dirty="0"/>
              <a:t>        identifier: 'pushbuttons'</a:t>
            </a:r>
          </a:p>
          <a:p>
            <a:pPr marL="0" indent="0">
              <a:spcBef>
                <a:spcPts val="0"/>
              </a:spcBef>
              <a:spcAft>
                <a:spcPts val="0"/>
              </a:spcAft>
              <a:buNone/>
            </a:pPr>
            <a:r>
              <a:rPr lang="en-US" dirty="0"/>
              <a:t>        actions:</a:t>
            </a:r>
          </a:p>
          <a:p>
            <a:pPr marL="0" indent="0">
              <a:spcBef>
                <a:spcPts val="0"/>
              </a:spcBef>
              <a:spcAft>
                <a:spcPts val="0"/>
              </a:spcAft>
              <a:buNone/>
            </a:pPr>
            <a:r>
              <a:rPr lang="en-US" dirty="0"/>
              <a:t>          - identifier: 'IGNORE'</a:t>
            </a:r>
          </a:p>
          <a:p>
            <a:pPr marL="0" indent="0">
              <a:spcBef>
                <a:spcPts val="0"/>
              </a:spcBef>
              <a:spcAft>
                <a:spcPts val="0"/>
              </a:spcAft>
              <a:buNone/>
            </a:pPr>
            <a:r>
              <a:rPr lang="en-US" dirty="0"/>
              <a:t>            title: 'Ignore'</a:t>
            </a:r>
          </a:p>
          <a:p>
            <a:pPr marL="0" indent="0">
              <a:spcBef>
                <a:spcPts val="0"/>
              </a:spcBef>
              <a:spcAft>
                <a:spcPts val="0"/>
              </a:spcAft>
              <a:buNone/>
            </a:pPr>
            <a:r>
              <a:rPr lang="en-US" dirty="0"/>
              <a:t>            </a:t>
            </a:r>
            <a:r>
              <a:rPr lang="en-US" dirty="0" err="1"/>
              <a:t>activationMode</a:t>
            </a:r>
            <a:r>
              <a:rPr lang="en-US" dirty="0"/>
              <a:t>: ‘foreground’</a:t>
            </a:r>
          </a:p>
          <a:p>
            <a:pPr marL="0" indent="0">
              <a:spcBef>
                <a:spcPts val="0"/>
              </a:spcBef>
              <a:spcAft>
                <a:spcPts val="0"/>
              </a:spcAft>
              <a:buNone/>
            </a:pPr>
            <a:r>
              <a:rPr lang="en-US" dirty="0"/>
              <a:t>            </a:t>
            </a:r>
            <a:r>
              <a:rPr lang="en-US" dirty="0" err="1"/>
              <a:t>authenticationRequired</a:t>
            </a:r>
            <a:r>
              <a:rPr lang="en-US" dirty="0"/>
              <a:t>: yes</a:t>
            </a:r>
          </a:p>
          <a:p>
            <a:pPr marL="0" indent="0">
              <a:spcBef>
                <a:spcPts val="0"/>
              </a:spcBef>
              <a:spcAft>
                <a:spcPts val="0"/>
              </a:spcAft>
              <a:buNone/>
            </a:pPr>
            <a:r>
              <a:rPr lang="en-US" dirty="0"/>
              <a:t>          - identifier: 'SOUNDALARM'</a:t>
            </a:r>
          </a:p>
          <a:p>
            <a:pPr marL="0" indent="0">
              <a:spcBef>
                <a:spcPts val="0"/>
              </a:spcBef>
              <a:spcAft>
                <a:spcPts val="0"/>
              </a:spcAft>
              <a:buNone/>
            </a:pPr>
            <a:r>
              <a:rPr lang="en-US" dirty="0"/>
              <a:t>            title: 'Sound the Alarm!'</a:t>
            </a:r>
          </a:p>
          <a:p>
            <a:pPr marL="0" indent="0">
              <a:spcBef>
                <a:spcPts val="0"/>
              </a:spcBef>
              <a:spcAft>
                <a:spcPts val="0"/>
              </a:spcAft>
              <a:buNone/>
            </a:pPr>
            <a:r>
              <a:rPr lang="en-US" dirty="0"/>
              <a:t>            </a:t>
            </a:r>
            <a:r>
              <a:rPr lang="en-US" dirty="0" err="1"/>
              <a:t>activationMode</a:t>
            </a:r>
            <a:r>
              <a:rPr lang="en-US" dirty="0"/>
              <a:t>: ‘foreground’</a:t>
            </a:r>
          </a:p>
          <a:p>
            <a:pPr marL="0" indent="0">
              <a:spcBef>
                <a:spcPts val="0"/>
              </a:spcBef>
              <a:spcAft>
                <a:spcPts val="0"/>
              </a:spcAft>
              <a:buNone/>
            </a:pPr>
            <a:r>
              <a:rPr lang="en-US" dirty="0"/>
              <a:t>            </a:t>
            </a:r>
            <a:r>
              <a:rPr lang="en-US" dirty="0" err="1"/>
              <a:t>authenticationRequired</a:t>
            </a:r>
            <a:r>
              <a:rPr lang="en-US" dirty="0"/>
              <a:t>: yes</a:t>
            </a:r>
          </a:p>
          <a:p>
            <a:pPr marL="0" indent="0">
              <a:spcBef>
                <a:spcPts val="0"/>
              </a:spcBef>
              <a:spcAft>
                <a:spcPts val="0"/>
              </a:spcAft>
              <a:buNone/>
            </a:pPr>
            <a:endParaRPr lang="en-US" dirty="0"/>
          </a:p>
        </p:txBody>
      </p:sp>
      <p:sp>
        <p:nvSpPr>
          <p:cNvPr id="4" name="TextBox 3">
            <a:extLst>
              <a:ext uri="{FF2B5EF4-FFF2-40B4-BE49-F238E27FC236}">
                <a16:creationId xmlns:a16="http://schemas.microsoft.com/office/drawing/2014/main" id="{990FFB29-B53D-49F4-9225-8F04D12C8752}"/>
              </a:ext>
            </a:extLst>
          </p:cNvPr>
          <p:cNvSpPr txBox="1"/>
          <p:nvPr/>
        </p:nvSpPr>
        <p:spPr>
          <a:xfrm>
            <a:off x="7001690" y="561703"/>
            <a:ext cx="5046618" cy="4154984"/>
          </a:xfrm>
          <a:prstGeom prst="rect">
            <a:avLst/>
          </a:prstGeom>
          <a:noFill/>
        </p:spPr>
        <p:txBody>
          <a:bodyPr wrap="square" rtlCol="0">
            <a:spAutoFit/>
          </a:bodyPr>
          <a:lstStyle/>
          <a:p>
            <a:r>
              <a:rPr lang="en-US" sz="2400" dirty="0"/>
              <a:t>notify:</a:t>
            </a:r>
          </a:p>
          <a:p>
            <a:r>
              <a:rPr lang="en-US" sz="2400" dirty="0"/>
              <a:t> - name: </a:t>
            </a:r>
            <a:r>
              <a:rPr lang="en-US" sz="2400" dirty="0" err="1"/>
              <a:t>Rob_Alert</a:t>
            </a:r>
            <a:endParaRPr lang="en-US" sz="2400" dirty="0"/>
          </a:p>
          <a:p>
            <a:r>
              <a:rPr lang="en-US" sz="2400" dirty="0"/>
              <a:t>   platform: smtp</a:t>
            </a:r>
          </a:p>
          <a:p>
            <a:r>
              <a:rPr lang="en-US" sz="2400" dirty="0"/>
              <a:t>   server: smtp.gmail.com</a:t>
            </a:r>
          </a:p>
          <a:p>
            <a:r>
              <a:rPr lang="en-US" sz="2400" dirty="0"/>
              <a:t>   port: 587</a:t>
            </a:r>
          </a:p>
          <a:p>
            <a:r>
              <a:rPr lang="en-US" sz="2400" dirty="0"/>
              <a:t>   sender: rob.bunzaga@gmail.com</a:t>
            </a:r>
          </a:p>
          <a:p>
            <a:r>
              <a:rPr lang="en-US" sz="2400" dirty="0"/>
              <a:t>   </a:t>
            </a:r>
            <a:r>
              <a:rPr lang="en-US" sz="2400" dirty="0" err="1"/>
              <a:t>starttls</a:t>
            </a:r>
            <a:r>
              <a:rPr lang="en-US" sz="2400" dirty="0"/>
              <a:t>: 1</a:t>
            </a:r>
          </a:p>
          <a:p>
            <a:r>
              <a:rPr lang="en-US" sz="2400" dirty="0"/>
              <a:t>   username: rob.bunzaga@gmail.com</a:t>
            </a:r>
          </a:p>
          <a:p>
            <a:r>
              <a:rPr lang="en-US" sz="2400" dirty="0"/>
              <a:t>   password: </a:t>
            </a:r>
            <a:r>
              <a:rPr lang="en-US" sz="2400" dirty="0" err="1"/>
              <a:t>RobDanielUA</a:t>
            </a:r>
            <a:endParaRPr lang="en-US" sz="2400" dirty="0"/>
          </a:p>
          <a:p>
            <a:r>
              <a:rPr lang="en-US" sz="2400" dirty="0"/>
              <a:t>   recipient: rob.bunzaga@gmail.com</a:t>
            </a:r>
          </a:p>
          <a:p>
            <a:endParaRPr lang="en-US" sz="2400" dirty="0"/>
          </a:p>
        </p:txBody>
      </p:sp>
    </p:spTree>
    <p:extLst>
      <p:ext uri="{BB962C8B-B14F-4D97-AF65-F5344CB8AC3E}">
        <p14:creationId xmlns:p14="http://schemas.microsoft.com/office/powerpoint/2010/main" val="2224963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0C9D7-5D1C-48B9-8A54-0FC7B1D040F6}"/>
              </a:ext>
            </a:extLst>
          </p:cNvPr>
          <p:cNvSpPr>
            <a:spLocks noGrp="1"/>
          </p:cNvSpPr>
          <p:nvPr>
            <p:ph idx="1"/>
          </p:nvPr>
        </p:nvSpPr>
        <p:spPr>
          <a:xfrm>
            <a:off x="1484310" y="457201"/>
            <a:ext cx="6996749" cy="5334000"/>
          </a:xfrm>
        </p:spPr>
        <p:txBody>
          <a:bodyPr>
            <a:normAutofit/>
          </a:bodyPr>
          <a:lstStyle/>
          <a:p>
            <a:pPr marL="0" indent="0">
              <a:spcBef>
                <a:spcPts val="0"/>
              </a:spcBef>
              <a:spcAft>
                <a:spcPts val="0"/>
              </a:spcAft>
              <a:buNone/>
            </a:pPr>
            <a:r>
              <a:rPr lang="en-US" dirty="0"/>
              <a:t>----</a:t>
            </a:r>
            <a:r>
              <a:rPr lang="en-US" dirty="0" err="1"/>
              <a:t>customize.yaml</a:t>
            </a: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binary_sensor.zooz_zse08_contact_sensor_sensor:</a:t>
            </a:r>
          </a:p>
          <a:p>
            <a:pPr marL="0" indent="0">
              <a:spcBef>
                <a:spcPts val="0"/>
              </a:spcBef>
              <a:spcAft>
                <a:spcPts val="0"/>
              </a:spcAft>
              <a:buNone/>
            </a:pPr>
            <a:r>
              <a:rPr lang="en-US" dirty="0"/>
              <a:t>  </a:t>
            </a:r>
            <a:r>
              <a:rPr lang="en-US" dirty="0" err="1"/>
              <a:t>friendly_name</a:t>
            </a:r>
            <a:r>
              <a:rPr lang="en-US" dirty="0"/>
              <a:t>: Door Sensor</a:t>
            </a:r>
          </a:p>
          <a:p>
            <a:pPr marL="0" indent="0">
              <a:spcBef>
                <a:spcPts val="0"/>
              </a:spcBef>
              <a:spcAft>
                <a:spcPts val="0"/>
              </a:spcAft>
              <a:buNone/>
            </a:pPr>
            <a:r>
              <a:rPr lang="en-US" dirty="0"/>
              <a:t>binary_sensor.zooz_zse08_contact_sensor_sensor_3:</a:t>
            </a:r>
          </a:p>
          <a:p>
            <a:pPr marL="0" indent="0">
              <a:spcBef>
                <a:spcPts val="0"/>
              </a:spcBef>
              <a:spcAft>
                <a:spcPts val="0"/>
              </a:spcAft>
              <a:buNone/>
            </a:pPr>
            <a:r>
              <a:rPr lang="en-US" dirty="0"/>
              <a:t>  </a:t>
            </a:r>
            <a:r>
              <a:rPr lang="en-US" dirty="0" err="1"/>
              <a:t>friendly_name</a:t>
            </a:r>
            <a:r>
              <a:rPr lang="en-US" dirty="0"/>
              <a:t>: Window Sensor</a:t>
            </a:r>
          </a:p>
          <a:p>
            <a:pPr marL="0" indent="0">
              <a:spcBef>
                <a:spcPts val="0"/>
              </a:spcBef>
              <a:spcAft>
                <a:spcPts val="0"/>
              </a:spcAft>
              <a:buNone/>
            </a:pPr>
            <a:r>
              <a:rPr lang="en-US" dirty="0" err="1"/>
              <a:t>sensor.front_door</a:t>
            </a:r>
            <a:r>
              <a:rPr lang="en-US" dirty="0"/>
              <a:t>:</a:t>
            </a:r>
          </a:p>
          <a:p>
            <a:pPr marL="0" indent="0">
              <a:spcBef>
                <a:spcPts val="0"/>
              </a:spcBef>
              <a:spcAft>
                <a:spcPts val="0"/>
              </a:spcAft>
              <a:buNone/>
            </a:pPr>
            <a:r>
              <a:rPr lang="en-US" dirty="0"/>
              <a:t>  icon: </a:t>
            </a:r>
            <a:r>
              <a:rPr lang="en-US" dirty="0" err="1"/>
              <a:t>mdi:door</a:t>
            </a:r>
            <a:endParaRPr lang="en-US" dirty="0"/>
          </a:p>
          <a:p>
            <a:pPr marL="0" indent="0">
              <a:spcBef>
                <a:spcPts val="0"/>
              </a:spcBef>
              <a:spcAft>
                <a:spcPts val="0"/>
              </a:spcAft>
              <a:buNone/>
            </a:pPr>
            <a:r>
              <a:rPr lang="en-US" dirty="0" err="1"/>
              <a:t>sensor.window</a:t>
            </a:r>
            <a:r>
              <a:rPr lang="en-US" dirty="0"/>
              <a:t>:</a:t>
            </a:r>
          </a:p>
          <a:p>
            <a:pPr marL="0" indent="0">
              <a:spcBef>
                <a:spcPts val="0"/>
              </a:spcBef>
              <a:spcAft>
                <a:spcPts val="0"/>
              </a:spcAft>
              <a:buNone/>
            </a:pPr>
            <a:r>
              <a:rPr lang="en-US" dirty="0"/>
              <a:t>  icon: </a:t>
            </a:r>
            <a:r>
              <a:rPr lang="en-US" dirty="0" err="1"/>
              <a:t>mdi:mdi:window-closed</a:t>
            </a:r>
            <a:endParaRPr lang="en-US" dirty="0"/>
          </a:p>
          <a:p>
            <a:pPr marL="0" indent="0">
              <a:spcBef>
                <a:spcPts val="0"/>
              </a:spcBef>
              <a:spcAft>
                <a:spcPts val="0"/>
              </a:spcAft>
              <a:buNone/>
            </a:pPr>
            <a:r>
              <a:rPr lang="en-US" dirty="0"/>
              <a:t>sensor.aeotec_zw096_smart_switch_6_voltage:</a:t>
            </a:r>
          </a:p>
          <a:p>
            <a:pPr marL="0" indent="0">
              <a:spcBef>
                <a:spcPts val="0"/>
              </a:spcBef>
              <a:spcAft>
                <a:spcPts val="0"/>
              </a:spcAft>
              <a:buNone/>
            </a:pPr>
            <a:r>
              <a:rPr lang="en-US" dirty="0"/>
              <a:t>  icon: </a:t>
            </a:r>
            <a:r>
              <a:rPr lang="en-US" dirty="0" err="1"/>
              <a:t>mdi:flash-circle</a:t>
            </a:r>
            <a:endParaRPr lang="en-US" dirty="0"/>
          </a:p>
          <a:p>
            <a:pPr marL="0" indent="0">
              <a:spcBef>
                <a:spcPts val="0"/>
              </a:spcBef>
              <a:spcAft>
                <a:spcPts val="0"/>
              </a:spcAft>
              <a:buNone/>
            </a:pPr>
            <a:r>
              <a:rPr lang="en-US" dirty="0"/>
              <a:t>  </a:t>
            </a:r>
            <a:r>
              <a:rPr lang="en-US" dirty="0" err="1"/>
              <a:t>friendly_name</a:t>
            </a:r>
            <a:r>
              <a:rPr lang="en-US" dirty="0"/>
              <a:t>: Smart Switch Voltage</a:t>
            </a:r>
          </a:p>
          <a:p>
            <a:pPr marL="0" indent="0">
              <a:spcBef>
                <a:spcPts val="0"/>
              </a:spcBef>
              <a:spcAft>
                <a:spcPts val="0"/>
              </a:spcAft>
              <a:buNone/>
            </a:pPr>
            <a:endParaRPr lang="en-US" dirty="0"/>
          </a:p>
        </p:txBody>
      </p:sp>
      <p:sp>
        <p:nvSpPr>
          <p:cNvPr id="4" name="TextBox 3">
            <a:extLst>
              <a:ext uri="{FF2B5EF4-FFF2-40B4-BE49-F238E27FC236}">
                <a16:creationId xmlns:a16="http://schemas.microsoft.com/office/drawing/2014/main" id="{E38D1CAC-9327-468D-BAF1-186C5E0BAC2B}"/>
              </a:ext>
            </a:extLst>
          </p:cNvPr>
          <p:cNvSpPr txBox="1"/>
          <p:nvPr/>
        </p:nvSpPr>
        <p:spPr>
          <a:xfrm>
            <a:off x="8846820" y="1234440"/>
            <a:ext cx="3345180" cy="4154984"/>
          </a:xfrm>
          <a:prstGeom prst="rect">
            <a:avLst/>
          </a:prstGeom>
          <a:noFill/>
        </p:spPr>
        <p:txBody>
          <a:bodyPr wrap="square" rtlCol="0">
            <a:spAutoFit/>
          </a:bodyPr>
          <a:lstStyle/>
          <a:p>
            <a:r>
              <a:rPr lang="en-US" sz="2400" dirty="0" err="1"/>
              <a:t>default_view</a:t>
            </a:r>
            <a:r>
              <a:rPr lang="en-US" sz="2400" dirty="0"/>
              <a:t>:</a:t>
            </a:r>
          </a:p>
          <a:p>
            <a:r>
              <a:rPr lang="en-US" sz="2400" dirty="0"/>
              <a:t>    view: yes</a:t>
            </a:r>
          </a:p>
          <a:p>
            <a:r>
              <a:rPr lang="en-US" sz="2400" dirty="0"/>
              <a:t>    icon: </a:t>
            </a:r>
            <a:r>
              <a:rPr lang="en-US" sz="2400" dirty="0" err="1"/>
              <a:t>mdi:home</a:t>
            </a:r>
            <a:endParaRPr lang="en-US" sz="2400" dirty="0"/>
          </a:p>
          <a:p>
            <a:r>
              <a:rPr lang="en-US" sz="2400" dirty="0"/>
              <a:t>    entities:</a:t>
            </a:r>
          </a:p>
          <a:p>
            <a:r>
              <a:rPr lang="en-US" sz="2400" dirty="0"/>
              <a:t>      - </a:t>
            </a:r>
            <a:r>
              <a:rPr lang="en-US" sz="2400" dirty="0" err="1"/>
              <a:t>group.Alarm</a:t>
            </a:r>
            <a:endParaRPr lang="en-US" sz="2400" dirty="0"/>
          </a:p>
          <a:p>
            <a:r>
              <a:rPr lang="en-US" sz="2400" dirty="0"/>
              <a:t>      - </a:t>
            </a:r>
            <a:r>
              <a:rPr lang="en-US" sz="2400" dirty="0" err="1"/>
              <a:t>group.Door</a:t>
            </a:r>
            <a:endParaRPr lang="en-US" sz="2400" dirty="0"/>
          </a:p>
          <a:p>
            <a:r>
              <a:rPr lang="en-US" sz="2400" dirty="0"/>
              <a:t>      - </a:t>
            </a:r>
            <a:r>
              <a:rPr lang="en-US" sz="2400" dirty="0" err="1"/>
              <a:t>group.Window</a:t>
            </a:r>
            <a:endParaRPr lang="en-US" sz="2400" dirty="0"/>
          </a:p>
          <a:p>
            <a:r>
              <a:rPr lang="en-US" sz="2400" dirty="0"/>
              <a:t>      - </a:t>
            </a:r>
            <a:r>
              <a:rPr lang="en-US" sz="2400" dirty="0" err="1"/>
              <a:t>group.Motion</a:t>
            </a:r>
            <a:endParaRPr lang="en-US" sz="2400" dirty="0"/>
          </a:p>
          <a:p>
            <a:r>
              <a:rPr lang="en-US" sz="2400" dirty="0"/>
              <a:t>      - </a:t>
            </a:r>
            <a:r>
              <a:rPr lang="en-US" sz="2400" dirty="0" err="1"/>
              <a:t>group.SmartSwitch</a:t>
            </a:r>
            <a:endParaRPr lang="en-US" sz="2400" dirty="0"/>
          </a:p>
          <a:p>
            <a:r>
              <a:rPr lang="en-US" sz="2400" dirty="0"/>
              <a:t>      - </a:t>
            </a:r>
            <a:r>
              <a:rPr lang="en-US" sz="2400" dirty="0" err="1"/>
              <a:t>group.DoorLock</a:t>
            </a:r>
            <a:endParaRPr lang="en-US" sz="2400" dirty="0"/>
          </a:p>
          <a:p>
            <a:endParaRPr lang="en-US" sz="2400" dirty="0"/>
          </a:p>
        </p:txBody>
      </p:sp>
    </p:spTree>
    <p:extLst>
      <p:ext uri="{BB962C8B-B14F-4D97-AF65-F5344CB8AC3E}">
        <p14:creationId xmlns:p14="http://schemas.microsoft.com/office/powerpoint/2010/main" val="2790082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DBC7AB-D284-4E1A-9C54-F4CCC09E7362}"/>
              </a:ext>
            </a:extLst>
          </p:cNvPr>
          <p:cNvSpPr>
            <a:spLocks noGrp="1"/>
          </p:cNvSpPr>
          <p:nvPr>
            <p:ph idx="1"/>
          </p:nvPr>
        </p:nvSpPr>
        <p:spPr>
          <a:xfrm>
            <a:off x="2284411" y="502921"/>
            <a:ext cx="8574090" cy="6355079"/>
          </a:xfrm>
        </p:spPr>
        <p:txBody>
          <a:bodyPr>
            <a:normAutofit fontScale="77500" lnSpcReduction="20000"/>
          </a:bodyPr>
          <a:lstStyle/>
          <a:p>
            <a:pPr marL="0" indent="0">
              <a:spcBef>
                <a:spcPts val="0"/>
              </a:spcBef>
              <a:spcAft>
                <a:spcPts val="0"/>
              </a:spcAft>
              <a:buNone/>
            </a:pPr>
            <a:r>
              <a:rPr lang="en-US" dirty="0"/>
              <a:t>Alarm:</a:t>
            </a:r>
          </a:p>
          <a:p>
            <a:pPr marL="0" indent="0">
              <a:spcBef>
                <a:spcPts val="0"/>
              </a:spcBef>
              <a:spcAft>
                <a:spcPts val="0"/>
              </a:spcAft>
              <a:buNone/>
            </a:pPr>
            <a:r>
              <a:rPr lang="en-US" dirty="0"/>
              <a:t>    name: Alarm</a:t>
            </a:r>
          </a:p>
          <a:p>
            <a:pPr marL="0" indent="0">
              <a:spcBef>
                <a:spcPts val="0"/>
              </a:spcBef>
              <a:spcAft>
                <a:spcPts val="0"/>
              </a:spcAft>
              <a:buNone/>
            </a:pPr>
            <a:r>
              <a:rPr lang="en-US" dirty="0"/>
              <a:t>    entities:</a:t>
            </a:r>
          </a:p>
          <a:p>
            <a:pPr marL="0" indent="0">
              <a:spcBef>
                <a:spcPts val="0"/>
              </a:spcBef>
              <a:spcAft>
                <a:spcPts val="0"/>
              </a:spcAft>
              <a:buNone/>
            </a:pPr>
            <a:r>
              <a:rPr lang="en-US" dirty="0"/>
              <a:t>      - </a:t>
            </a:r>
            <a:r>
              <a:rPr lang="en-US" dirty="0" err="1"/>
              <a:t>alarm_control_panel.alarm_home</a:t>
            </a:r>
            <a:endParaRPr lang="en-US" dirty="0"/>
          </a:p>
          <a:p>
            <a:pPr marL="0" indent="0">
              <a:spcBef>
                <a:spcPts val="0"/>
              </a:spcBef>
              <a:spcAft>
                <a:spcPts val="0"/>
              </a:spcAft>
              <a:buNone/>
            </a:pPr>
            <a:r>
              <a:rPr lang="en-US" dirty="0"/>
              <a:t>Door:</a:t>
            </a:r>
          </a:p>
          <a:p>
            <a:pPr marL="0" indent="0">
              <a:spcBef>
                <a:spcPts val="0"/>
              </a:spcBef>
              <a:spcAft>
                <a:spcPts val="0"/>
              </a:spcAft>
              <a:buNone/>
            </a:pPr>
            <a:r>
              <a:rPr lang="en-US" dirty="0"/>
              <a:t>    name: Door Sensor</a:t>
            </a:r>
          </a:p>
          <a:p>
            <a:pPr marL="0" indent="0">
              <a:spcBef>
                <a:spcPts val="0"/>
              </a:spcBef>
              <a:spcAft>
                <a:spcPts val="0"/>
              </a:spcAft>
              <a:buNone/>
            </a:pPr>
            <a:r>
              <a:rPr lang="en-US" dirty="0"/>
              <a:t>    entities:</a:t>
            </a:r>
          </a:p>
          <a:p>
            <a:pPr marL="0" indent="0">
              <a:spcBef>
                <a:spcPts val="0"/>
              </a:spcBef>
              <a:spcAft>
                <a:spcPts val="0"/>
              </a:spcAft>
              <a:buNone/>
            </a:pPr>
            <a:r>
              <a:rPr lang="en-US" dirty="0"/>
              <a:t>      - </a:t>
            </a:r>
            <a:r>
              <a:rPr lang="en-US" dirty="0" err="1"/>
              <a:t>sensor.front_door</a:t>
            </a:r>
            <a:endParaRPr lang="en-US" dirty="0"/>
          </a:p>
          <a:p>
            <a:pPr marL="0" indent="0">
              <a:spcBef>
                <a:spcPts val="0"/>
              </a:spcBef>
              <a:spcAft>
                <a:spcPts val="0"/>
              </a:spcAft>
              <a:buNone/>
            </a:pPr>
            <a:r>
              <a:rPr lang="en-US" dirty="0"/>
              <a:t>Window:</a:t>
            </a:r>
          </a:p>
          <a:p>
            <a:pPr marL="0" indent="0">
              <a:spcBef>
                <a:spcPts val="0"/>
              </a:spcBef>
              <a:spcAft>
                <a:spcPts val="0"/>
              </a:spcAft>
              <a:buNone/>
            </a:pPr>
            <a:r>
              <a:rPr lang="en-US" dirty="0"/>
              <a:t>    name: Window Sensor</a:t>
            </a:r>
          </a:p>
          <a:p>
            <a:pPr marL="0" indent="0">
              <a:spcBef>
                <a:spcPts val="0"/>
              </a:spcBef>
              <a:spcAft>
                <a:spcPts val="0"/>
              </a:spcAft>
              <a:buNone/>
            </a:pPr>
            <a:r>
              <a:rPr lang="en-US" dirty="0"/>
              <a:t>    entities:</a:t>
            </a:r>
          </a:p>
          <a:p>
            <a:pPr marL="0" indent="0">
              <a:spcBef>
                <a:spcPts val="0"/>
              </a:spcBef>
              <a:spcAft>
                <a:spcPts val="0"/>
              </a:spcAft>
              <a:buNone/>
            </a:pPr>
            <a:r>
              <a:rPr lang="en-US" dirty="0"/>
              <a:t>      - </a:t>
            </a:r>
            <a:r>
              <a:rPr lang="en-US" dirty="0" err="1"/>
              <a:t>sensor.window</a:t>
            </a:r>
            <a:endParaRPr lang="en-US" dirty="0"/>
          </a:p>
          <a:p>
            <a:pPr marL="0" indent="0">
              <a:spcBef>
                <a:spcPts val="0"/>
              </a:spcBef>
              <a:spcAft>
                <a:spcPts val="0"/>
              </a:spcAft>
              <a:buNone/>
            </a:pPr>
            <a:r>
              <a:rPr lang="en-US" dirty="0" err="1"/>
              <a:t>DoorLock</a:t>
            </a:r>
            <a:r>
              <a:rPr lang="en-US" dirty="0"/>
              <a:t>:</a:t>
            </a:r>
          </a:p>
          <a:p>
            <a:pPr marL="0" indent="0">
              <a:spcBef>
                <a:spcPts val="0"/>
              </a:spcBef>
              <a:spcAft>
                <a:spcPts val="0"/>
              </a:spcAft>
              <a:buNone/>
            </a:pPr>
            <a:r>
              <a:rPr lang="en-US" dirty="0"/>
              <a:t>    name: Door Lock</a:t>
            </a:r>
          </a:p>
          <a:p>
            <a:pPr marL="0" indent="0">
              <a:spcBef>
                <a:spcPts val="0"/>
              </a:spcBef>
              <a:spcAft>
                <a:spcPts val="0"/>
              </a:spcAft>
              <a:buNone/>
            </a:pPr>
            <a:r>
              <a:rPr lang="en-US" dirty="0"/>
              <a:t>    entities:    </a:t>
            </a:r>
          </a:p>
          <a:p>
            <a:pPr marL="0" indent="0">
              <a:spcBef>
                <a:spcPts val="0"/>
              </a:spcBef>
              <a:spcAft>
                <a:spcPts val="0"/>
              </a:spcAft>
              <a:buNone/>
            </a:pPr>
            <a:r>
              <a:rPr lang="en-US" dirty="0"/>
              <a:t>      - </a:t>
            </a:r>
            <a:r>
              <a:rPr lang="en-US" dirty="0" err="1"/>
              <a:t>lock.kwikset_touchpad_electronic_deadbolt_locked</a:t>
            </a:r>
            <a:endParaRPr lang="en-US" dirty="0"/>
          </a:p>
          <a:p>
            <a:pPr marL="0" indent="0">
              <a:spcBef>
                <a:spcPts val="0"/>
              </a:spcBef>
              <a:spcAft>
                <a:spcPts val="0"/>
              </a:spcAft>
              <a:buNone/>
            </a:pPr>
            <a:r>
              <a:rPr lang="en-US" dirty="0" err="1"/>
              <a:t>SmartSwitch</a:t>
            </a:r>
            <a:r>
              <a:rPr lang="en-US" dirty="0"/>
              <a:t>:</a:t>
            </a:r>
          </a:p>
          <a:p>
            <a:pPr marL="0" indent="0">
              <a:spcBef>
                <a:spcPts val="0"/>
              </a:spcBef>
              <a:spcAft>
                <a:spcPts val="0"/>
              </a:spcAft>
              <a:buNone/>
            </a:pPr>
            <a:r>
              <a:rPr lang="en-US" dirty="0"/>
              <a:t>    name: Smart Switch</a:t>
            </a:r>
          </a:p>
          <a:p>
            <a:pPr marL="0" indent="0">
              <a:spcBef>
                <a:spcPts val="0"/>
              </a:spcBef>
              <a:spcAft>
                <a:spcPts val="0"/>
              </a:spcAft>
              <a:buNone/>
            </a:pPr>
            <a:r>
              <a:rPr lang="en-US" dirty="0"/>
              <a:t>    entities:</a:t>
            </a:r>
          </a:p>
          <a:p>
            <a:pPr marL="0" indent="0">
              <a:spcBef>
                <a:spcPts val="0"/>
              </a:spcBef>
              <a:spcAft>
                <a:spcPts val="0"/>
              </a:spcAft>
              <a:buNone/>
            </a:pPr>
            <a:r>
              <a:rPr lang="en-US" dirty="0"/>
              <a:t>      - switch.aeotec_zw096_smart_switch_6_switch</a:t>
            </a:r>
          </a:p>
          <a:p>
            <a:pPr marL="0" indent="0">
              <a:spcBef>
                <a:spcPts val="0"/>
              </a:spcBef>
              <a:spcAft>
                <a:spcPts val="0"/>
              </a:spcAft>
              <a:buNone/>
            </a:pPr>
            <a:r>
              <a:rPr lang="en-US" dirty="0"/>
              <a:t>      - sensor.aeotec_zw096_smart_switch_6_voltage      </a:t>
            </a:r>
          </a:p>
          <a:p>
            <a:pPr marL="0" indent="0">
              <a:spcBef>
                <a:spcPts val="0"/>
              </a:spcBef>
              <a:spcAft>
                <a:spcPts val="0"/>
              </a:spcAft>
              <a:buNone/>
            </a:pPr>
            <a:r>
              <a:rPr lang="en-US" dirty="0"/>
              <a:t>Motion:</a:t>
            </a:r>
          </a:p>
          <a:p>
            <a:pPr marL="0" indent="0">
              <a:spcBef>
                <a:spcPts val="0"/>
              </a:spcBef>
              <a:spcAft>
                <a:spcPts val="0"/>
              </a:spcAft>
              <a:buNone/>
            </a:pPr>
            <a:r>
              <a:rPr lang="en-US" dirty="0"/>
              <a:t>    name: Motion Detector</a:t>
            </a:r>
          </a:p>
          <a:p>
            <a:pPr marL="0" indent="0">
              <a:spcBef>
                <a:spcPts val="0"/>
              </a:spcBef>
              <a:spcAft>
                <a:spcPts val="0"/>
              </a:spcAft>
              <a:buNone/>
            </a:pPr>
            <a:r>
              <a:rPr lang="en-US" dirty="0"/>
              <a:t>    entities:</a:t>
            </a:r>
          </a:p>
          <a:p>
            <a:pPr marL="0" indent="0">
              <a:spcBef>
                <a:spcPts val="0"/>
              </a:spcBef>
              <a:spcAft>
                <a:spcPts val="0"/>
              </a:spcAft>
              <a:buNone/>
            </a:pPr>
            <a:r>
              <a:rPr lang="en-US" dirty="0"/>
              <a:t>       - </a:t>
            </a:r>
            <a:r>
              <a:rPr lang="en-US" dirty="0" err="1"/>
              <a:t>sensor.motion</a:t>
            </a:r>
            <a:endParaRPr lang="en-US" dirty="0"/>
          </a:p>
          <a:p>
            <a:pPr marL="0" indent="0">
              <a:spcBef>
                <a:spcPts val="0"/>
              </a:spcBef>
              <a:spcAft>
                <a:spcPts val="0"/>
              </a:spcAft>
              <a:buNone/>
            </a:pPr>
            <a:r>
              <a:rPr lang="en-US" dirty="0"/>
              <a:t>       - sensor.vision_zp3102_pir_motion_sensor_temperature</a:t>
            </a:r>
          </a:p>
          <a:p>
            <a:pPr marL="0" indent="0">
              <a:spcBef>
                <a:spcPts val="0"/>
              </a:spcBef>
              <a:spcAft>
                <a:spcPts val="0"/>
              </a:spcAft>
              <a:buNone/>
            </a:pPr>
            <a:endParaRPr lang="en-US" dirty="0"/>
          </a:p>
        </p:txBody>
      </p:sp>
    </p:spTree>
    <p:extLst>
      <p:ext uri="{BB962C8B-B14F-4D97-AF65-F5344CB8AC3E}">
        <p14:creationId xmlns:p14="http://schemas.microsoft.com/office/powerpoint/2010/main" val="3360434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27EF3-D4F9-405E-87BD-91EB7B3865F7}"/>
              </a:ext>
            </a:extLst>
          </p:cNvPr>
          <p:cNvSpPr>
            <a:spLocks noGrp="1"/>
          </p:cNvSpPr>
          <p:nvPr>
            <p:ph idx="1"/>
          </p:nvPr>
        </p:nvSpPr>
        <p:spPr>
          <a:xfrm>
            <a:off x="2173287" y="0"/>
            <a:ext cx="4227513" cy="6857999"/>
          </a:xfrm>
        </p:spPr>
        <p:txBody>
          <a:bodyPr>
            <a:normAutofit fontScale="62500" lnSpcReduction="20000"/>
          </a:bodyPr>
          <a:lstStyle/>
          <a:p>
            <a:pPr marL="0" indent="0">
              <a:spcBef>
                <a:spcPts val="0"/>
              </a:spcBef>
              <a:spcAft>
                <a:spcPts val="0"/>
              </a:spcAft>
              <a:buNone/>
            </a:pPr>
            <a:r>
              <a:rPr lang="en-US" dirty="0"/>
              <a:t>----</a:t>
            </a:r>
            <a:r>
              <a:rPr lang="en-US" dirty="0" err="1"/>
              <a:t>automations.yaml</a:t>
            </a: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 id: </a:t>
            </a:r>
            <a:r>
              <a:rPr lang="en-US" dirty="0" err="1"/>
              <a:t>action_push_message</a:t>
            </a:r>
            <a:endParaRPr lang="en-US" dirty="0"/>
          </a:p>
          <a:p>
            <a:pPr marL="0" indent="0">
              <a:spcBef>
                <a:spcPts val="0"/>
              </a:spcBef>
              <a:spcAft>
                <a:spcPts val="0"/>
              </a:spcAft>
              <a:buNone/>
            </a:pPr>
            <a:r>
              <a:rPr lang="en-US" dirty="0"/>
              <a:t>  alias: Door armed home notification</a:t>
            </a:r>
          </a:p>
          <a:p>
            <a:pPr marL="0" indent="0">
              <a:spcBef>
                <a:spcPts val="0"/>
              </a:spcBef>
              <a:spcAft>
                <a:spcPts val="0"/>
              </a:spcAft>
              <a:buNone/>
            </a:pPr>
            <a:r>
              <a:rPr lang="en-US" dirty="0"/>
              <a:t>  </a:t>
            </a:r>
            <a:r>
              <a:rPr lang="en-US" dirty="0" err="1"/>
              <a:t>initial_state</a:t>
            </a:r>
            <a:r>
              <a:rPr lang="en-US" dirty="0"/>
              <a:t>: 'on'</a:t>
            </a:r>
          </a:p>
          <a:p>
            <a:pPr marL="0" indent="0">
              <a:spcBef>
                <a:spcPts val="0"/>
              </a:spcBef>
              <a:spcAft>
                <a:spcPts val="0"/>
              </a:spcAft>
              <a:buNone/>
            </a:pPr>
            <a:r>
              <a:rPr lang="en-US" dirty="0"/>
              <a:t>  trigger:</a:t>
            </a:r>
          </a:p>
          <a:p>
            <a:pPr marL="0" indent="0">
              <a:spcBef>
                <a:spcPts val="0"/>
              </a:spcBef>
              <a:spcAft>
                <a:spcPts val="0"/>
              </a:spcAft>
              <a:buNone/>
            </a:pPr>
            <a:r>
              <a:rPr lang="en-US" dirty="0"/>
              <a:t>  - </a:t>
            </a:r>
            <a:r>
              <a:rPr lang="en-US" dirty="0" err="1"/>
              <a:t>entity_id</a:t>
            </a:r>
            <a:r>
              <a:rPr lang="en-US" dirty="0"/>
              <a:t>: </a:t>
            </a:r>
            <a:r>
              <a:rPr lang="en-US" dirty="0" err="1"/>
              <a:t>sensor.front_door</a:t>
            </a:r>
            <a:endParaRPr lang="en-US" dirty="0"/>
          </a:p>
          <a:p>
            <a:pPr marL="0" indent="0">
              <a:spcBef>
                <a:spcPts val="0"/>
              </a:spcBef>
              <a:spcAft>
                <a:spcPts val="0"/>
              </a:spcAft>
              <a:buNone/>
            </a:pPr>
            <a:r>
              <a:rPr lang="en-US" dirty="0"/>
              <a:t>    from: CLOSED</a:t>
            </a:r>
          </a:p>
          <a:p>
            <a:pPr marL="0" indent="0">
              <a:spcBef>
                <a:spcPts val="0"/>
              </a:spcBef>
              <a:spcAft>
                <a:spcPts val="0"/>
              </a:spcAft>
              <a:buNone/>
            </a:pPr>
            <a:r>
              <a:rPr lang="en-US" dirty="0"/>
              <a:t>    platform: state</a:t>
            </a:r>
          </a:p>
          <a:p>
            <a:pPr marL="0" indent="0">
              <a:spcBef>
                <a:spcPts val="0"/>
              </a:spcBef>
              <a:spcAft>
                <a:spcPts val="0"/>
              </a:spcAft>
              <a:buNone/>
            </a:pPr>
            <a:r>
              <a:rPr lang="en-US" dirty="0"/>
              <a:t>    to: OPEN</a:t>
            </a:r>
          </a:p>
          <a:p>
            <a:pPr marL="0" indent="0">
              <a:spcBef>
                <a:spcPts val="0"/>
              </a:spcBef>
              <a:spcAft>
                <a:spcPts val="0"/>
              </a:spcAft>
              <a:buNone/>
            </a:pPr>
            <a:r>
              <a:rPr lang="en-US" dirty="0"/>
              <a:t>  action:</a:t>
            </a:r>
          </a:p>
          <a:p>
            <a:pPr marL="0" indent="0">
              <a:spcBef>
                <a:spcPts val="0"/>
              </a:spcBef>
              <a:spcAft>
                <a:spcPts val="0"/>
              </a:spcAft>
              <a:buNone/>
            </a:pPr>
            <a:r>
              <a:rPr lang="en-US" dirty="0"/>
              <a:t>  - data:</a:t>
            </a:r>
          </a:p>
          <a:p>
            <a:pPr marL="0" indent="0">
              <a:spcBef>
                <a:spcPts val="0"/>
              </a:spcBef>
              <a:spcAft>
                <a:spcPts val="0"/>
              </a:spcAft>
              <a:buNone/>
            </a:pPr>
            <a:r>
              <a:rPr lang="en-US" dirty="0"/>
              <a:t>      data:</a:t>
            </a:r>
          </a:p>
          <a:p>
            <a:pPr marL="0" indent="0">
              <a:spcBef>
                <a:spcPts val="0"/>
              </a:spcBef>
              <a:spcAft>
                <a:spcPts val="0"/>
              </a:spcAft>
              <a:buNone/>
            </a:pPr>
            <a:r>
              <a:rPr lang="en-US" dirty="0"/>
              <a:t>        </a:t>
            </a:r>
            <a:r>
              <a:rPr lang="en-US" dirty="0" err="1"/>
              <a:t>action_data</a:t>
            </a:r>
            <a:r>
              <a:rPr lang="en-US" dirty="0"/>
              <a:t>:</a:t>
            </a:r>
          </a:p>
          <a:p>
            <a:pPr marL="0" indent="0">
              <a:spcBef>
                <a:spcPts val="0"/>
              </a:spcBef>
              <a:spcAft>
                <a:spcPts val="0"/>
              </a:spcAft>
              <a:buNone/>
            </a:pPr>
            <a:r>
              <a:rPr lang="en-US" dirty="0"/>
              <a:t>          </a:t>
            </a:r>
            <a:r>
              <a:rPr lang="en-US" dirty="0" err="1"/>
              <a:t>entity_id</a:t>
            </a:r>
            <a:r>
              <a:rPr lang="en-US" dirty="0"/>
              <a:t>: </a:t>
            </a:r>
            <a:r>
              <a:rPr lang="en-US" dirty="0" err="1"/>
              <a:t>sensor.front_door</a:t>
            </a:r>
            <a:endParaRPr lang="en-US" dirty="0"/>
          </a:p>
          <a:p>
            <a:pPr marL="0" indent="0">
              <a:spcBef>
                <a:spcPts val="0"/>
              </a:spcBef>
              <a:spcAft>
                <a:spcPts val="0"/>
              </a:spcAft>
              <a:buNone/>
            </a:pPr>
            <a:r>
              <a:rPr lang="en-US" dirty="0"/>
              <a:t>        push:</a:t>
            </a:r>
          </a:p>
          <a:p>
            <a:pPr marL="0" indent="0">
              <a:spcBef>
                <a:spcPts val="0"/>
              </a:spcBef>
              <a:spcAft>
                <a:spcPts val="0"/>
              </a:spcAft>
              <a:buNone/>
            </a:pPr>
            <a:r>
              <a:rPr lang="en-US" dirty="0"/>
              <a:t>          badge: 0</a:t>
            </a:r>
          </a:p>
          <a:p>
            <a:pPr marL="0" indent="0">
              <a:spcBef>
                <a:spcPts val="0"/>
              </a:spcBef>
              <a:spcAft>
                <a:spcPts val="0"/>
              </a:spcAft>
              <a:buNone/>
            </a:pPr>
            <a:r>
              <a:rPr lang="en-US" dirty="0"/>
              <a:t>          category: pushbuttons</a:t>
            </a:r>
          </a:p>
          <a:p>
            <a:pPr marL="0" indent="0">
              <a:spcBef>
                <a:spcPts val="0"/>
              </a:spcBef>
              <a:spcAft>
                <a:spcPts val="0"/>
              </a:spcAft>
              <a:buNone/>
            </a:pPr>
            <a:r>
              <a:rPr lang="en-US" dirty="0"/>
              <a:t>      message: door is open, armed stay</a:t>
            </a:r>
          </a:p>
          <a:p>
            <a:pPr marL="0" indent="0">
              <a:spcBef>
                <a:spcPts val="0"/>
              </a:spcBef>
              <a:spcAft>
                <a:spcPts val="0"/>
              </a:spcAft>
              <a:buNone/>
            </a:pPr>
            <a:r>
              <a:rPr lang="en-US" dirty="0"/>
              <a:t>    service: </a:t>
            </a:r>
            <a:r>
              <a:rPr lang="en-US" dirty="0" err="1"/>
              <a:t>notify.ios_daniels_iphone</a:t>
            </a:r>
            <a:endParaRPr lang="en-US" dirty="0"/>
          </a:p>
          <a:p>
            <a:pPr marL="0" indent="0">
              <a:spcBef>
                <a:spcPts val="0"/>
              </a:spcBef>
              <a:spcAft>
                <a:spcPts val="0"/>
              </a:spcAft>
              <a:buNone/>
            </a:pPr>
            <a:r>
              <a:rPr lang="en-US" dirty="0"/>
              <a:t>  - data:</a:t>
            </a:r>
          </a:p>
          <a:p>
            <a:pPr marL="0" indent="0">
              <a:spcBef>
                <a:spcPts val="0"/>
              </a:spcBef>
              <a:spcAft>
                <a:spcPts val="0"/>
              </a:spcAft>
              <a:buNone/>
            </a:pPr>
            <a:r>
              <a:rPr lang="en-US" dirty="0"/>
              <a:t>      message: door is open. Armed Stay</a:t>
            </a:r>
          </a:p>
          <a:p>
            <a:pPr marL="0" indent="0">
              <a:spcBef>
                <a:spcPts val="0"/>
              </a:spcBef>
              <a:spcAft>
                <a:spcPts val="0"/>
              </a:spcAft>
              <a:buNone/>
            </a:pPr>
            <a:r>
              <a:rPr lang="en-US" dirty="0"/>
              <a:t>    service: </a:t>
            </a:r>
            <a:r>
              <a:rPr lang="en-US" dirty="0" err="1"/>
              <a:t>notify.dan_alert</a:t>
            </a:r>
            <a:endParaRPr lang="en-US" dirty="0"/>
          </a:p>
          <a:p>
            <a:pPr marL="0" indent="0">
              <a:spcBef>
                <a:spcPts val="0"/>
              </a:spcBef>
              <a:spcAft>
                <a:spcPts val="0"/>
              </a:spcAft>
              <a:buNone/>
            </a:pPr>
            <a:r>
              <a:rPr lang="en-US" dirty="0"/>
              <a:t>  - data:</a:t>
            </a:r>
          </a:p>
          <a:p>
            <a:pPr marL="0" indent="0">
              <a:spcBef>
                <a:spcPts val="0"/>
              </a:spcBef>
              <a:spcAft>
                <a:spcPts val="0"/>
              </a:spcAft>
              <a:buNone/>
            </a:pPr>
            <a:r>
              <a:rPr lang="en-US" dirty="0"/>
              <a:t>      data:</a:t>
            </a:r>
          </a:p>
          <a:p>
            <a:pPr marL="0" indent="0">
              <a:spcBef>
                <a:spcPts val="0"/>
              </a:spcBef>
              <a:spcAft>
                <a:spcPts val="0"/>
              </a:spcAft>
              <a:buNone/>
            </a:pPr>
            <a:r>
              <a:rPr lang="en-US" dirty="0"/>
              <a:t>        </a:t>
            </a:r>
            <a:r>
              <a:rPr lang="en-US" dirty="0" err="1"/>
              <a:t>action_data</a:t>
            </a:r>
            <a:r>
              <a:rPr lang="en-US" dirty="0"/>
              <a:t>:</a:t>
            </a:r>
          </a:p>
          <a:p>
            <a:pPr marL="0" indent="0">
              <a:spcBef>
                <a:spcPts val="0"/>
              </a:spcBef>
              <a:spcAft>
                <a:spcPts val="0"/>
              </a:spcAft>
              <a:buNone/>
            </a:pPr>
            <a:r>
              <a:rPr lang="en-US" dirty="0"/>
              <a:t>          </a:t>
            </a:r>
            <a:r>
              <a:rPr lang="en-US" dirty="0" err="1"/>
              <a:t>entity_id</a:t>
            </a:r>
            <a:r>
              <a:rPr lang="en-US" dirty="0"/>
              <a:t>: </a:t>
            </a:r>
            <a:r>
              <a:rPr lang="en-US" dirty="0" err="1"/>
              <a:t>sensor.front_door</a:t>
            </a:r>
            <a:endParaRPr lang="en-US" dirty="0"/>
          </a:p>
          <a:p>
            <a:pPr marL="0" indent="0">
              <a:spcBef>
                <a:spcPts val="0"/>
              </a:spcBef>
              <a:spcAft>
                <a:spcPts val="0"/>
              </a:spcAft>
              <a:buNone/>
            </a:pPr>
            <a:r>
              <a:rPr lang="en-US" dirty="0"/>
              <a:t>        push:</a:t>
            </a:r>
          </a:p>
          <a:p>
            <a:pPr marL="0" indent="0">
              <a:spcBef>
                <a:spcPts val="0"/>
              </a:spcBef>
              <a:spcAft>
                <a:spcPts val="0"/>
              </a:spcAft>
              <a:buNone/>
            </a:pPr>
            <a:r>
              <a:rPr lang="en-US" dirty="0"/>
              <a:t>          badge: 0</a:t>
            </a:r>
          </a:p>
          <a:p>
            <a:pPr marL="0" indent="0">
              <a:spcBef>
                <a:spcPts val="0"/>
              </a:spcBef>
              <a:spcAft>
                <a:spcPts val="0"/>
              </a:spcAft>
              <a:buNone/>
            </a:pPr>
            <a:r>
              <a:rPr lang="en-US" dirty="0"/>
              <a:t>          category: pushbuttons</a:t>
            </a:r>
          </a:p>
          <a:p>
            <a:pPr marL="0" indent="0">
              <a:spcBef>
                <a:spcPts val="0"/>
              </a:spcBef>
              <a:spcAft>
                <a:spcPts val="0"/>
              </a:spcAft>
              <a:buNone/>
            </a:pPr>
            <a:r>
              <a:rPr lang="en-US" dirty="0"/>
              <a:t>      message: door is open, armed stay</a:t>
            </a:r>
          </a:p>
          <a:p>
            <a:pPr marL="0" indent="0">
              <a:spcBef>
                <a:spcPts val="0"/>
              </a:spcBef>
              <a:spcAft>
                <a:spcPts val="0"/>
              </a:spcAft>
              <a:buNone/>
            </a:pPr>
            <a:r>
              <a:rPr lang="en-US" dirty="0"/>
              <a:t>    service: </a:t>
            </a:r>
            <a:r>
              <a:rPr lang="en-US" dirty="0" err="1"/>
              <a:t>notify.ios_robzaga</a:t>
            </a:r>
            <a:endParaRPr lang="en-US" dirty="0"/>
          </a:p>
          <a:p>
            <a:pPr marL="0" indent="0">
              <a:spcBef>
                <a:spcPts val="0"/>
              </a:spcBef>
              <a:spcAft>
                <a:spcPts val="0"/>
              </a:spcAft>
              <a:buNone/>
            </a:pPr>
            <a:r>
              <a:rPr lang="en-US" dirty="0"/>
              <a:t>  condition:</a:t>
            </a:r>
          </a:p>
          <a:p>
            <a:pPr marL="0" indent="0">
              <a:spcBef>
                <a:spcPts val="0"/>
              </a:spcBef>
              <a:spcAft>
                <a:spcPts val="0"/>
              </a:spcAft>
              <a:buNone/>
            </a:pPr>
            <a:r>
              <a:rPr lang="en-US" dirty="0"/>
              <a:t>  - condition: state</a:t>
            </a:r>
          </a:p>
          <a:p>
            <a:pPr marL="0" indent="0">
              <a:spcBef>
                <a:spcPts val="0"/>
              </a:spcBef>
              <a:spcAft>
                <a:spcPts val="0"/>
              </a:spcAft>
              <a:buNone/>
            </a:pPr>
            <a:r>
              <a:rPr lang="en-US" dirty="0"/>
              <a:t>    </a:t>
            </a:r>
            <a:r>
              <a:rPr lang="en-US" dirty="0" err="1"/>
              <a:t>entity_id</a:t>
            </a:r>
            <a:r>
              <a:rPr lang="en-US" dirty="0"/>
              <a:t>: </a:t>
            </a:r>
            <a:r>
              <a:rPr lang="en-US" dirty="0" err="1"/>
              <a:t>alarm_control_panel.alarm_home</a:t>
            </a:r>
            <a:endParaRPr lang="en-US" dirty="0"/>
          </a:p>
          <a:p>
            <a:pPr marL="0" indent="0">
              <a:spcBef>
                <a:spcPts val="0"/>
              </a:spcBef>
              <a:spcAft>
                <a:spcPts val="0"/>
              </a:spcAft>
              <a:buNone/>
            </a:pPr>
            <a:r>
              <a:rPr lang="en-US" dirty="0"/>
              <a:t>    state: </a:t>
            </a:r>
            <a:r>
              <a:rPr lang="en-US" dirty="0" err="1"/>
              <a:t>armed_home</a:t>
            </a:r>
            <a:endParaRPr lang="en-US" dirty="0"/>
          </a:p>
        </p:txBody>
      </p:sp>
      <p:sp>
        <p:nvSpPr>
          <p:cNvPr id="4" name="TextBox 3">
            <a:extLst>
              <a:ext uri="{FF2B5EF4-FFF2-40B4-BE49-F238E27FC236}">
                <a16:creationId xmlns:a16="http://schemas.microsoft.com/office/drawing/2014/main" id="{AAD48AF0-5CA9-4906-A04D-0B0BE5EF0BE7}"/>
              </a:ext>
            </a:extLst>
          </p:cNvPr>
          <p:cNvSpPr txBox="1"/>
          <p:nvPr/>
        </p:nvSpPr>
        <p:spPr>
          <a:xfrm>
            <a:off x="7863840" y="365760"/>
            <a:ext cx="2926080" cy="5632311"/>
          </a:xfrm>
          <a:prstGeom prst="rect">
            <a:avLst/>
          </a:prstGeom>
          <a:noFill/>
        </p:spPr>
        <p:txBody>
          <a:bodyPr wrap="square" rtlCol="0">
            <a:spAutoFit/>
          </a:bodyPr>
          <a:lstStyle/>
          <a:p>
            <a:r>
              <a:rPr lang="en-US" sz="1500" dirty="0"/>
              <a:t>- id: </a:t>
            </a:r>
            <a:r>
              <a:rPr lang="en-US" sz="1500" dirty="0" err="1"/>
              <a:t>push_notify_action</a:t>
            </a:r>
            <a:endParaRPr lang="en-US" sz="1500" dirty="0"/>
          </a:p>
          <a:p>
            <a:r>
              <a:rPr lang="en-US" sz="1500" dirty="0"/>
              <a:t>  alias: 'Push Notify Action'</a:t>
            </a:r>
          </a:p>
          <a:p>
            <a:r>
              <a:rPr lang="en-US" sz="1500" dirty="0"/>
              <a:t>  </a:t>
            </a:r>
            <a:r>
              <a:rPr lang="en-US" sz="1500" dirty="0" err="1"/>
              <a:t>initial_state</a:t>
            </a:r>
            <a:r>
              <a:rPr lang="en-US" sz="1500" dirty="0"/>
              <a:t>: 'on'</a:t>
            </a:r>
          </a:p>
          <a:p>
            <a:r>
              <a:rPr lang="en-US" sz="1500" dirty="0"/>
              <a:t>  trigger:</a:t>
            </a:r>
          </a:p>
          <a:p>
            <a:r>
              <a:rPr lang="en-US" sz="1500" dirty="0"/>
              <a:t>    - platform: event</a:t>
            </a:r>
          </a:p>
          <a:p>
            <a:r>
              <a:rPr lang="en-US" sz="1500" dirty="0"/>
              <a:t>      </a:t>
            </a:r>
            <a:r>
              <a:rPr lang="en-US" sz="1500" dirty="0" err="1"/>
              <a:t>event_type</a:t>
            </a:r>
            <a:r>
              <a:rPr lang="en-US" sz="1500" dirty="0"/>
              <a:t>: </a:t>
            </a:r>
            <a:r>
              <a:rPr lang="en-US" sz="1500" dirty="0" err="1"/>
              <a:t>ios.notification_action_fired</a:t>
            </a:r>
            <a:endParaRPr lang="en-US" sz="1500" dirty="0"/>
          </a:p>
          <a:p>
            <a:r>
              <a:rPr lang="en-US" sz="1500" dirty="0"/>
              <a:t>      </a:t>
            </a:r>
            <a:r>
              <a:rPr lang="en-US" sz="1500" dirty="0" err="1"/>
              <a:t>event_data</a:t>
            </a:r>
            <a:r>
              <a:rPr lang="en-US" sz="1500" dirty="0"/>
              <a:t>:</a:t>
            </a:r>
          </a:p>
          <a:p>
            <a:r>
              <a:rPr lang="en-US" sz="1500" dirty="0"/>
              <a:t>        </a:t>
            </a:r>
            <a:r>
              <a:rPr lang="en-US" sz="1500" dirty="0" err="1"/>
              <a:t>actionName</a:t>
            </a:r>
            <a:r>
              <a:rPr lang="en-US" sz="1500" dirty="0"/>
              <a:t>: IGNORE</a:t>
            </a:r>
          </a:p>
          <a:p>
            <a:r>
              <a:rPr lang="en-US" sz="1500" dirty="0"/>
              <a:t>  action:</a:t>
            </a:r>
          </a:p>
          <a:p>
            <a:r>
              <a:rPr lang="en-US" sz="1500" dirty="0"/>
              <a:t>    service: </a:t>
            </a:r>
            <a:r>
              <a:rPr lang="en-US" sz="1500" dirty="0" err="1"/>
              <a:t>homeassistant.restart</a:t>
            </a:r>
            <a:endParaRPr lang="en-US" sz="1500" dirty="0"/>
          </a:p>
          <a:p>
            <a:endParaRPr lang="en-US" sz="1500" dirty="0"/>
          </a:p>
          <a:p>
            <a:endParaRPr lang="en-US" sz="1500" dirty="0"/>
          </a:p>
          <a:p>
            <a:r>
              <a:rPr lang="en-US" sz="1500" dirty="0"/>
              <a:t>- id: </a:t>
            </a:r>
            <a:r>
              <a:rPr lang="en-US" sz="1500" dirty="0" err="1"/>
              <a:t>push_notify_action_two</a:t>
            </a:r>
            <a:endParaRPr lang="en-US" sz="1500" dirty="0"/>
          </a:p>
          <a:p>
            <a:r>
              <a:rPr lang="en-US" sz="1500" dirty="0"/>
              <a:t>  alias: 'Push Notify Action Two'</a:t>
            </a:r>
          </a:p>
          <a:p>
            <a:r>
              <a:rPr lang="en-US" sz="1500" dirty="0"/>
              <a:t>  </a:t>
            </a:r>
            <a:r>
              <a:rPr lang="en-US" sz="1500" dirty="0" err="1"/>
              <a:t>initial_state</a:t>
            </a:r>
            <a:r>
              <a:rPr lang="en-US" sz="1500" dirty="0"/>
              <a:t>: 'on'</a:t>
            </a:r>
          </a:p>
          <a:p>
            <a:r>
              <a:rPr lang="en-US" sz="1500" dirty="0"/>
              <a:t>  trigger:</a:t>
            </a:r>
          </a:p>
          <a:p>
            <a:r>
              <a:rPr lang="en-US" sz="1500" dirty="0"/>
              <a:t>    - platform: event</a:t>
            </a:r>
          </a:p>
          <a:p>
            <a:r>
              <a:rPr lang="en-US" sz="1500" dirty="0"/>
              <a:t>      </a:t>
            </a:r>
            <a:r>
              <a:rPr lang="en-US" sz="1500" dirty="0" err="1"/>
              <a:t>event_type</a:t>
            </a:r>
            <a:r>
              <a:rPr lang="en-US" sz="1500" dirty="0"/>
              <a:t>: </a:t>
            </a:r>
            <a:r>
              <a:rPr lang="en-US" sz="1500" dirty="0" err="1"/>
              <a:t>ios.notification_action_fired</a:t>
            </a:r>
            <a:endParaRPr lang="en-US" sz="1500" dirty="0"/>
          </a:p>
          <a:p>
            <a:r>
              <a:rPr lang="en-US" sz="1500" dirty="0"/>
              <a:t>      </a:t>
            </a:r>
            <a:r>
              <a:rPr lang="en-US" sz="1500" dirty="0" err="1"/>
              <a:t>event_data</a:t>
            </a:r>
            <a:r>
              <a:rPr lang="en-US" sz="1500" dirty="0"/>
              <a:t>:</a:t>
            </a:r>
          </a:p>
          <a:p>
            <a:r>
              <a:rPr lang="en-US" sz="1500" dirty="0"/>
              <a:t>        </a:t>
            </a:r>
            <a:r>
              <a:rPr lang="en-US" sz="1500" dirty="0" err="1"/>
              <a:t>actionName</a:t>
            </a:r>
            <a:r>
              <a:rPr lang="en-US" sz="1500" dirty="0"/>
              <a:t>: SOUNDALARM</a:t>
            </a:r>
          </a:p>
          <a:p>
            <a:r>
              <a:rPr lang="en-US" sz="1500" dirty="0"/>
              <a:t>  action:</a:t>
            </a:r>
          </a:p>
          <a:p>
            <a:r>
              <a:rPr lang="en-US" sz="1500" dirty="0"/>
              <a:t>    service: </a:t>
            </a:r>
            <a:r>
              <a:rPr lang="en-US" sz="1500" dirty="0" err="1"/>
              <a:t>homeassistant.restart</a:t>
            </a:r>
            <a:endParaRPr lang="en-US" sz="1500" dirty="0"/>
          </a:p>
        </p:txBody>
      </p:sp>
    </p:spTree>
    <p:extLst>
      <p:ext uri="{BB962C8B-B14F-4D97-AF65-F5344CB8AC3E}">
        <p14:creationId xmlns:p14="http://schemas.microsoft.com/office/powerpoint/2010/main" val="3687977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6A49D-A216-47FE-BC36-4264B3539700}"/>
              </a:ext>
            </a:extLst>
          </p:cNvPr>
          <p:cNvSpPr>
            <a:spLocks noGrp="1"/>
          </p:cNvSpPr>
          <p:nvPr>
            <p:ph idx="1"/>
          </p:nvPr>
        </p:nvSpPr>
        <p:spPr>
          <a:xfrm>
            <a:off x="2011680" y="0"/>
            <a:ext cx="5280661" cy="6858000"/>
          </a:xfrm>
        </p:spPr>
        <p:txBody>
          <a:bodyPr>
            <a:normAutofit fontScale="70000" lnSpcReduction="20000"/>
          </a:bodyPr>
          <a:lstStyle/>
          <a:p>
            <a:pPr marL="0" indent="0">
              <a:spcBef>
                <a:spcPts val="0"/>
              </a:spcBef>
              <a:spcAft>
                <a:spcPts val="0"/>
              </a:spcAft>
              <a:buNone/>
            </a:pPr>
            <a:r>
              <a:rPr lang="en-US" dirty="0"/>
              <a:t> - data:</a:t>
            </a:r>
          </a:p>
          <a:p>
            <a:pPr marL="0" indent="0">
              <a:spcBef>
                <a:spcPts val="0"/>
              </a:spcBef>
              <a:spcAft>
                <a:spcPts val="0"/>
              </a:spcAft>
              <a:buNone/>
            </a:pPr>
            <a:r>
              <a:rPr lang="en-US" dirty="0"/>
              <a:t>      data:</a:t>
            </a:r>
          </a:p>
          <a:p>
            <a:pPr marL="0" indent="0">
              <a:spcBef>
                <a:spcPts val="0"/>
              </a:spcBef>
              <a:spcAft>
                <a:spcPts val="0"/>
              </a:spcAft>
              <a:buNone/>
            </a:pPr>
            <a:r>
              <a:rPr lang="en-US" dirty="0"/>
              <a:t>        </a:t>
            </a:r>
            <a:r>
              <a:rPr lang="en-US" dirty="0" err="1"/>
              <a:t>action_data</a:t>
            </a:r>
            <a:r>
              <a:rPr lang="en-US" dirty="0"/>
              <a:t>:</a:t>
            </a:r>
          </a:p>
          <a:p>
            <a:pPr marL="0" indent="0">
              <a:spcBef>
                <a:spcPts val="0"/>
              </a:spcBef>
              <a:spcAft>
                <a:spcPts val="0"/>
              </a:spcAft>
              <a:buNone/>
            </a:pPr>
            <a:r>
              <a:rPr lang="en-US" dirty="0"/>
              <a:t>          </a:t>
            </a:r>
            <a:r>
              <a:rPr lang="en-US" dirty="0" err="1"/>
              <a:t>entity_id</a:t>
            </a:r>
            <a:r>
              <a:rPr lang="en-US" dirty="0"/>
              <a:t>: </a:t>
            </a:r>
            <a:r>
              <a:rPr lang="en-US" dirty="0" err="1"/>
              <a:t>sensor.window</a:t>
            </a:r>
            <a:endParaRPr lang="en-US" dirty="0"/>
          </a:p>
          <a:p>
            <a:pPr marL="0" indent="0">
              <a:spcBef>
                <a:spcPts val="0"/>
              </a:spcBef>
              <a:spcAft>
                <a:spcPts val="0"/>
              </a:spcAft>
              <a:buNone/>
            </a:pPr>
            <a:r>
              <a:rPr lang="en-US" dirty="0"/>
              <a:t>        push:</a:t>
            </a:r>
          </a:p>
          <a:p>
            <a:pPr marL="0" indent="0">
              <a:spcBef>
                <a:spcPts val="0"/>
              </a:spcBef>
              <a:spcAft>
                <a:spcPts val="0"/>
              </a:spcAft>
              <a:buNone/>
            </a:pPr>
            <a:r>
              <a:rPr lang="en-US" dirty="0"/>
              <a:t>          badge: 0</a:t>
            </a:r>
          </a:p>
          <a:p>
            <a:pPr marL="0" indent="0">
              <a:spcBef>
                <a:spcPts val="0"/>
              </a:spcBef>
              <a:spcAft>
                <a:spcPts val="0"/>
              </a:spcAft>
              <a:buNone/>
            </a:pPr>
            <a:r>
              <a:rPr lang="en-US" dirty="0"/>
              <a:t>          category: pushbuttons</a:t>
            </a:r>
          </a:p>
          <a:p>
            <a:pPr marL="0" indent="0">
              <a:spcBef>
                <a:spcPts val="0"/>
              </a:spcBef>
              <a:spcAft>
                <a:spcPts val="0"/>
              </a:spcAft>
              <a:buNone/>
            </a:pPr>
            <a:r>
              <a:rPr lang="en-US" dirty="0"/>
              <a:t>      message: window is open, armed away</a:t>
            </a:r>
          </a:p>
          <a:p>
            <a:pPr marL="0" indent="0">
              <a:spcBef>
                <a:spcPts val="0"/>
              </a:spcBef>
              <a:spcAft>
                <a:spcPts val="0"/>
              </a:spcAft>
              <a:buNone/>
            </a:pPr>
            <a:r>
              <a:rPr lang="en-US" dirty="0"/>
              <a:t>    service: </a:t>
            </a:r>
            <a:r>
              <a:rPr lang="en-US" dirty="0" err="1"/>
              <a:t>notify.ios_daniels_iphone</a:t>
            </a:r>
            <a:endParaRPr lang="en-US" dirty="0"/>
          </a:p>
          <a:p>
            <a:pPr marL="0" indent="0">
              <a:spcBef>
                <a:spcPts val="0"/>
              </a:spcBef>
              <a:spcAft>
                <a:spcPts val="0"/>
              </a:spcAft>
              <a:buNone/>
            </a:pPr>
            <a:r>
              <a:rPr lang="en-US" dirty="0"/>
              <a:t>  - data:</a:t>
            </a:r>
          </a:p>
          <a:p>
            <a:pPr marL="0" indent="0">
              <a:spcBef>
                <a:spcPts val="0"/>
              </a:spcBef>
              <a:spcAft>
                <a:spcPts val="0"/>
              </a:spcAft>
              <a:buNone/>
            </a:pPr>
            <a:r>
              <a:rPr lang="en-US" dirty="0"/>
              <a:t>      message: window is open, Armed away</a:t>
            </a:r>
          </a:p>
          <a:p>
            <a:pPr marL="0" indent="0">
              <a:spcBef>
                <a:spcPts val="0"/>
              </a:spcBef>
              <a:spcAft>
                <a:spcPts val="0"/>
              </a:spcAft>
              <a:buNone/>
            </a:pPr>
            <a:r>
              <a:rPr lang="en-US" dirty="0"/>
              <a:t>    service: </a:t>
            </a:r>
            <a:r>
              <a:rPr lang="en-US" dirty="0" err="1"/>
              <a:t>notify.dan_alert</a:t>
            </a:r>
            <a:endParaRPr lang="en-US" dirty="0"/>
          </a:p>
          <a:p>
            <a:pPr marL="0" indent="0">
              <a:spcBef>
                <a:spcPts val="0"/>
              </a:spcBef>
              <a:spcAft>
                <a:spcPts val="0"/>
              </a:spcAft>
              <a:buNone/>
            </a:pPr>
            <a:r>
              <a:rPr lang="en-US" dirty="0"/>
              <a:t>  - data:</a:t>
            </a:r>
          </a:p>
          <a:p>
            <a:pPr marL="0" indent="0">
              <a:spcBef>
                <a:spcPts val="0"/>
              </a:spcBef>
              <a:spcAft>
                <a:spcPts val="0"/>
              </a:spcAft>
              <a:buNone/>
            </a:pPr>
            <a:r>
              <a:rPr lang="en-US" dirty="0"/>
              <a:t>      data:</a:t>
            </a:r>
          </a:p>
          <a:p>
            <a:pPr marL="0" indent="0">
              <a:spcBef>
                <a:spcPts val="0"/>
              </a:spcBef>
              <a:spcAft>
                <a:spcPts val="0"/>
              </a:spcAft>
              <a:buNone/>
            </a:pPr>
            <a:r>
              <a:rPr lang="en-US" dirty="0"/>
              <a:t>        </a:t>
            </a:r>
            <a:r>
              <a:rPr lang="en-US" dirty="0" err="1"/>
              <a:t>action_data</a:t>
            </a:r>
            <a:r>
              <a:rPr lang="en-US" dirty="0"/>
              <a:t>:</a:t>
            </a:r>
          </a:p>
          <a:p>
            <a:pPr marL="0" indent="0">
              <a:spcBef>
                <a:spcPts val="0"/>
              </a:spcBef>
              <a:spcAft>
                <a:spcPts val="0"/>
              </a:spcAft>
              <a:buNone/>
            </a:pPr>
            <a:r>
              <a:rPr lang="en-US" dirty="0"/>
              <a:t>          </a:t>
            </a:r>
            <a:r>
              <a:rPr lang="en-US" dirty="0" err="1"/>
              <a:t>entity_id</a:t>
            </a:r>
            <a:r>
              <a:rPr lang="en-US" dirty="0"/>
              <a:t>: </a:t>
            </a:r>
            <a:r>
              <a:rPr lang="en-US" dirty="0" err="1"/>
              <a:t>sensor.window</a:t>
            </a:r>
            <a:endParaRPr lang="en-US" dirty="0"/>
          </a:p>
          <a:p>
            <a:pPr marL="0" indent="0">
              <a:spcBef>
                <a:spcPts val="0"/>
              </a:spcBef>
              <a:spcAft>
                <a:spcPts val="0"/>
              </a:spcAft>
              <a:buNone/>
            </a:pPr>
            <a:r>
              <a:rPr lang="en-US" dirty="0"/>
              <a:t>        push:</a:t>
            </a:r>
          </a:p>
          <a:p>
            <a:pPr marL="0" indent="0">
              <a:spcBef>
                <a:spcPts val="0"/>
              </a:spcBef>
              <a:spcAft>
                <a:spcPts val="0"/>
              </a:spcAft>
              <a:buNone/>
            </a:pPr>
            <a:r>
              <a:rPr lang="en-US" dirty="0"/>
              <a:t>          badge: 0</a:t>
            </a:r>
          </a:p>
          <a:p>
            <a:pPr marL="0" indent="0">
              <a:spcBef>
                <a:spcPts val="0"/>
              </a:spcBef>
              <a:spcAft>
                <a:spcPts val="0"/>
              </a:spcAft>
              <a:buNone/>
            </a:pPr>
            <a:r>
              <a:rPr lang="en-US" dirty="0"/>
              <a:t>          category: pushbuttons</a:t>
            </a:r>
          </a:p>
          <a:p>
            <a:pPr marL="0" indent="0">
              <a:spcBef>
                <a:spcPts val="0"/>
              </a:spcBef>
              <a:spcAft>
                <a:spcPts val="0"/>
              </a:spcAft>
              <a:buNone/>
            </a:pPr>
            <a:r>
              <a:rPr lang="en-US" dirty="0"/>
              <a:t>      message: window is open, armed away</a:t>
            </a:r>
          </a:p>
          <a:p>
            <a:pPr marL="0" indent="0">
              <a:spcBef>
                <a:spcPts val="0"/>
              </a:spcBef>
              <a:spcAft>
                <a:spcPts val="0"/>
              </a:spcAft>
              <a:buNone/>
            </a:pPr>
            <a:r>
              <a:rPr lang="en-US" dirty="0"/>
              <a:t>    service: </a:t>
            </a:r>
            <a:r>
              <a:rPr lang="en-US" dirty="0" err="1"/>
              <a:t>notify.ios_robzaga</a:t>
            </a:r>
            <a:endParaRPr lang="en-US" dirty="0"/>
          </a:p>
          <a:p>
            <a:pPr marL="0" indent="0">
              <a:spcBef>
                <a:spcPts val="0"/>
              </a:spcBef>
              <a:spcAft>
                <a:spcPts val="0"/>
              </a:spcAft>
              <a:buNone/>
            </a:pPr>
            <a:r>
              <a:rPr lang="en-US" dirty="0"/>
              <a:t>  alias: Window armed away notification</a:t>
            </a:r>
          </a:p>
          <a:p>
            <a:pPr marL="0" indent="0">
              <a:spcBef>
                <a:spcPts val="0"/>
              </a:spcBef>
              <a:spcAft>
                <a:spcPts val="0"/>
              </a:spcAft>
              <a:buNone/>
            </a:pPr>
            <a:r>
              <a:rPr lang="en-US" dirty="0"/>
              <a:t>  condition:</a:t>
            </a:r>
          </a:p>
          <a:p>
            <a:pPr marL="0" indent="0">
              <a:spcBef>
                <a:spcPts val="0"/>
              </a:spcBef>
              <a:spcAft>
                <a:spcPts val="0"/>
              </a:spcAft>
              <a:buNone/>
            </a:pPr>
            <a:r>
              <a:rPr lang="en-US" dirty="0"/>
              <a:t>  - condition: state</a:t>
            </a:r>
          </a:p>
          <a:p>
            <a:pPr marL="0" indent="0">
              <a:spcBef>
                <a:spcPts val="0"/>
              </a:spcBef>
              <a:spcAft>
                <a:spcPts val="0"/>
              </a:spcAft>
              <a:buNone/>
            </a:pPr>
            <a:r>
              <a:rPr lang="en-US" dirty="0"/>
              <a:t>    </a:t>
            </a:r>
            <a:r>
              <a:rPr lang="en-US" dirty="0" err="1"/>
              <a:t>entity_id</a:t>
            </a:r>
            <a:r>
              <a:rPr lang="en-US" dirty="0"/>
              <a:t>: </a:t>
            </a:r>
            <a:r>
              <a:rPr lang="en-US" dirty="0" err="1"/>
              <a:t>alarm_control_panel.alarm_home</a:t>
            </a:r>
            <a:endParaRPr lang="en-US" dirty="0"/>
          </a:p>
          <a:p>
            <a:pPr marL="0" indent="0">
              <a:spcBef>
                <a:spcPts val="0"/>
              </a:spcBef>
              <a:spcAft>
                <a:spcPts val="0"/>
              </a:spcAft>
              <a:buNone/>
            </a:pPr>
            <a:r>
              <a:rPr lang="en-US" dirty="0"/>
              <a:t>    state: </a:t>
            </a:r>
            <a:r>
              <a:rPr lang="en-US" dirty="0" err="1"/>
              <a:t>armed_away</a:t>
            </a:r>
            <a:endParaRPr lang="en-US" dirty="0"/>
          </a:p>
          <a:p>
            <a:pPr marL="0" indent="0">
              <a:spcBef>
                <a:spcPts val="0"/>
              </a:spcBef>
              <a:spcAft>
                <a:spcPts val="0"/>
              </a:spcAft>
              <a:buNone/>
            </a:pPr>
            <a:r>
              <a:rPr lang="en-US" dirty="0"/>
              <a:t>  trigger:</a:t>
            </a:r>
          </a:p>
          <a:p>
            <a:pPr marL="0" indent="0">
              <a:spcBef>
                <a:spcPts val="0"/>
              </a:spcBef>
              <a:spcAft>
                <a:spcPts val="0"/>
              </a:spcAft>
              <a:buNone/>
            </a:pPr>
            <a:r>
              <a:rPr lang="en-US" dirty="0"/>
              <a:t>  - </a:t>
            </a:r>
            <a:r>
              <a:rPr lang="en-US" dirty="0" err="1"/>
              <a:t>entity_id</a:t>
            </a:r>
            <a:r>
              <a:rPr lang="en-US" dirty="0"/>
              <a:t>: </a:t>
            </a:r>
            <a:r>
              <a:rPr lang="en-US" dirty="0" err="1"/>
              <a:t>sensor.window</a:t>
            </a:r>
            <a:endParaRPr lang="en-US" dirty="0"/>
          </a:p>
          <a:p>
            <a:pPr marL="0" indent="0">
              <a:spcBef>
                <a:spcPts val="0"/>
              </a:spcBef>
              <a:spcAft>
                <a:spcPts val="0"/>
              </a:spcAft>
              <a:buNone/>
            </a:pPr>
            <a:r>
              <a:rPr lang="en-US" dirty="0"/>
              <a:t>    from: CLOSED</a:t>
            </a:r>
          </a:p>
          <a:p>
            <a:pPr marL="0" indent="0">
              <a:spcBef>
                <a:spcPts val="0"/>
              </a:spcBef>
              <a:spcAft>
                <a:spcPts val="0"/>
              </a:spcAft>
              <a:buNone/>
            </a:pPr>
            <a:r>
              <a:rPr lang="en-US" dirty="0"/>
              <a:t>    platform: state</a:t>
            </a:r>
          </a:p>
          <a:p>
            <a:pPr marL="0" indent="0">
              <a:spcBef>
                <a:spcPts val="0"/>
              </a:spcBef>
              <a:spcAft>
                <a:spcPts val="0"/>
              </a:spcAft>
              <a:buNone/>
            </a:pPr>
            <a:r>
              <a:rPr lang="en-US" dirty="0"/>
              <a:t>    to: OPEN</a:t>
            </a:r>
          </a:p>
        </p:txBody>
      </p:sp>
      <p:sp>
        <p:nvSpPr>
          <p:cNvPr id="4" name="TextBox 3">
            <a:extLst>
              <a:ext uri="{FF2B5EF4-FFF2-40B4-BE49-F238E27FC236}">
                <a16:creationId xmlns:a16="http://schemas.microsoft.com/office/drawing/2014/main" id="{CAEA8952-9942-4CAF-8B32-44F2C1CB7496}"/>
              </a:ext>
            </a:extLst>
          </p:cNvPr>
          <p:cNvSpPr txBox="1"/>
          <p:nvPr/>
        </p:nvSpPr>
        <p:spPr>
          <a:xfrm>
            <a:off x="7566660" y="0"/>
            <a:ext cx="4457700" cy="7201972"/>
          </a:xfrm>
          <a:prstGeom prst="rect">
            <a:avLst/>
          </a:prstGeom>
          <a:noFill/>
        </p:spPr>
        <p:txBody>
          <a:bodyPr wrap="square" rtlCol="0">
            <a:spAutoFit/>
          </a:bodyPr>
          <a:lstStyle/>
          <a:p>
            <a:r>
              <a:rPr lang="en-US" sz="1400" dirty="0"/>
              <a:t>- action:</a:t>
            </a:r>
          </a:p>
          <a:p>
            <a:r>
              <a:rPr lang="en-US" sz="1400" dirty="0"/>
              <a:t>  - data:</a:t>
            </a:r>
          </a:p>
          <a:p>
            <a:r>
              <a:rPr lang="en-US" sz="1400" dirty="0"/>
              <a:t>      data:</a:t>
            </a:r>
          </a:p>
          <a:p>
            <a:r>
              <a:rPr lang="en-US" sz="1400" dirty="0"/>
              <a:t>        </a:t>
            </a:r>
            <a:r>
              <a:rPr lang="en-US" sz="1400" dirty="0" err="1"/>
              <a:t>action_data</a:t>
            </a:r>
            <a:r>
              <a:rPr lang="en-US" sz="1400" dirty="0"/>
              <a:t>:</a:t>
            </a:r>
          </a:p>
          <a:p>
            <a:r>
              <a:rPr lang="en-US" sz="1400" dirty="0"/>
              <a:t>          </a:t>
            </a:r>
            <a:r>
              <a:rPr lang="en-US" sz="1400" dirty="0" err="1"/>
              <a:t>entity_id</a:t>
            </a:r>
            <a:r>
              <a:rPr lang="en-US" sz="1400" dirty="0"/>
              <a:t>: </a:t>
            </a:r>
            <a:r>
              <a:rPr lang="en-US" sz="1400" dirty="0" err="1"/>
              <a:t>sensor.front_door</a:t>
            </a:r>
            <a:endParaRPr lang="en-US" sz="1400" dirty="0"/>
          </a:p>
          <a:p>
            <a:r>
              <a:rPr lang="en-US" sz="1400" dirty="0"/>
              <a:t>        push:</a:t>
            </a:r>
          </a:p>
          <a:p>
            <a:r>
              <a:rPr lang="en-US" sz="1400" dirty="0"/>
              <a:t>          badge: 0</a:t>
            </a:r>
          </a:p>
          <a:p>
            <a:r>
              <a:rPr lang="en-US" sz="1400" dirty="0"/>
              <a:t>          category: pushbuttons</a:t>
            </a:r>
          </a:p>
          <a:p>
            <a:r>
              <a:rPr lang="en-US" sz="1400" dirty="0"/>
              <a:t>      message: door is open, armed away</a:t>
            </a:r>
          </a:p>
          <a:p>
            <a:r>
              <a:rPr lang="en-US" sz="1400" dirty="0"/>
              <a:t>    service: </a:t>
            </a:r>
            <a:r>
              <a:rPr lang="en-US" sz="1400" dirty="0" err="1"/>
              <a:t>notify.ios_daniels_iphone</a:t>
            </a:r>
            <a:endParaRPr lang="en-US" sz="1400" dirty="0"/>
          </a:p>
          <a:p>
            <a:r>
              <a:rPr lang="en-US" sz="1400" dirty="0"/>
              <a:t>  - data:</a:t>
            </a:r>
          </a:p>
          <a:p>
            <a:r>
              <a:rPr lang="en-US" sz="1400" dirty="0"/>
              <a:t>      message: door is open. Armed away</a:t>
            </a:r>
          </a:p>
          <a:p>
            <a:r>
              <a:rPr lang="en-US" sz="1400" dirty="0"/>
              <a:t>    service: </a:t>
            </a:r>
            <a:r>
              <a:rPr lang="en-US" sz="1400" dirty="0" err="1"/>
              <a:t>notify.dan_alert</a:t>
            </a:r>
            <a:endParaRPr lang="en-US" sz="1400" dirty="0"/>
          </a:p>
          <a:p>
            <a:r>
              <a:rPr lang="en-US" sz="1400" dirty="0"/>
              <a:t>  - data:</a:t>
            </a:r>
          </a:p>
          <a:p>
            <a:r>
              <a:rPr lang="en-US" sz="1400" dirty="0"/>
              <a:t>      data:</a:t>
            </a:r>
          </a:p>
          <a:p>
            <a:r>
              <a:rPr lang="en-US" sz="1400" dirty="0"/>
              <a:t>        </a:t>
            </a:r>
            <a:r>
              <a:rPr lang="en-US" sz="1400" dirty="0" err="1"/>
              <a:t>action_data</a:t>
            </a:r>
            <a:r>
              <a:rPr lang="en-US" sz="1400" dirty="0"/>
              <a:t>:</a:t>
            </a:r>
          </a:p>
          <a:p>
            <a:r>
              <a:rPr lang="en-US" sz="1400" dirty="0"/>
              <a:t>          </a:t>
            </a:r>
            <a:r>
              <a:rPr lang="en-US" sz="1400" dirty="0" err="1"/>
              <a:t>entity_id</a:t>
            </a:r>
            <a:r>
              <a:rPr lang="en-US" sz="1400" dirty="0"/>
              <a:t>: </a:t>
            </a:r>
            <a:r>
              <a:rPr lang="en-US" sz="1400" dirty="0" err="1"/>
              <a:t>sensor.front_door</a:t>
            </a:r>
            <a:endParaRPr lang="en-US" sz="1400" dirty="0"/>
          </a:p>
          <a:p>
            <a:r>
              <a:rPr lang="en-US" sz="1400" dirty="0"/>
              <a:t>        push:</a:t>
            </a:r>
          </a:p>
          <a:p>
            <a:r>
              <a:rPr lang="en-US" sz="1400" dirty="0"/>
              <a:t>          badge: 0</a:t>
            </a:r>
          </a:p>
          <a:p>
            <a:r>
              <a:rPr lang="en-US" sz="1400" dirty="0"/>
              <a:t>          category: pushbuttons</a:t>
            </a:r>
          </a:p>
          <a:p>
            <a:r>
              <a:rPr lang="en-US" sz="1400" dirty="0"/>
              <a:t>      message: door is open</a:t>
            </a:r>
          </a:p>
          <a:p>
            <a:r>
              <a:rPr lang="en-US" sz="1400" dirty="0"/>
              <a:t>    service: </a:t>
            </a:r>
            <a:r>
              <a:rPr lang="en-US" sz="1400" dirty="0" err="1"/>
              <a:t>notify.ios_robzaga</a:t>
            </a:r>
            <a:endParaRPr lang="en-US" sz="1400" dirty="0"/>
          </a:p>
          <a:p>
            <a:r>
              <a:rPr lang="en-US" sz="1400" dirty="0"/>
              <a:t>  alias: Door armed away notification</a:t>
            </a:r>
          </a:p>
          <a:p>
            <a:r>
              <a:rPr lang="en-US" sz="1400" dirty="0"/>
              <a:t>  condition:</a:t>
            </a:r>
          </a:p>
          <a:p>
            <a:r>
              <a:rPr lang="en-US" sz="1400" dirty="0"/>
              <a:t>  - condition: state</a:t>
            </a:r>
          </a:p>
          <a:p>
            <a:r>
              <a:rPr lang="en-US" sz="1400" dirty="0"/>
              <a:t>    </a:t>
            </a:r>
            <a:r>
              <a:rPr lang="en-US" sz="1400" dirty="0" err="1"/>
              <a:t>entity_id</a:t>
            </a:r>
            <a:r>
              <a:rPr lang="en-US" sz="1400" dirty="0"/>
              <a:t>: </a:t>
            </a:r>
            <a:r>
              <a:rPr lang="en-US" sz="1400" dirty="0" err="1"/>
              <a:t>alarm_control_panel.alarm_home</a:t>
            </a:r>
            <a:endParaRPr lang="en-US" sz="1400" dirty="0"/>
          </a:p>
          <a:p>
            <a:r>
              <a:rPr lang="en-US" sz="1400" dirty="0"/>
              <a:t>    state: </a:t>
            </a:r>
            <a:r>
              <a:rPr lang="en-US" sz="1400" dirty="0" err="1"/>
              <a:t>armed_away</a:t>
            </a:r>
            <a:endParaRPr lang="en-US" sz="1400" dirty="0"/>
          </a:p>
          <a:p>
            <a:r>
              <a:rPr lang="en-US" sz="1400" dirty="0"/>
              <a:t>  trigger:</a:t>
            </a:r>
          </a:p>
          <a:p>
            <a:r>
              <a:rPr lang="en-US" sz="1400" dirty="0"/>
              <a:t>  - </a:t>
            </a:r>
            <a:r>
              <a:rPr lang="en-US" sz="1400" dirty="0" err="1"/>
              <a:t>entity_id</a:t>
            </a:r>
            <a:r>
              <a:rPr lang="en-US" sz="1400" dirty="0"/>
              <a:t>: </a:t>
            </a:r>
            <a:r>
              <a:rPr lang="en-US" sz="1400" dirty="0" err="1"/>
              <a:t>sensor.front_door</a:t>
            </a:r>
            <a:endParaRPr lang="en-US" sz="1400" dirty="0"/>
          </a:p>
          <a:p>
            <a:r>
              <a:rPr lang="en-US" sz="1400" dirty="0"/>
              <a:t>    from: CLOSED</a:t>
            </a:r>
          </a:p>
          <a:p>
            <a:r>
              <a:rPr lang="en-US" sz="1400" dirty="0"/>
              <a:t>    platform: state</a:t>
            </a:r>
          </a:p>
          <a:p>
            <a:r>
              <a:rPr lang="en-US" sz="1400" dirty="0"/>
              <a:t>    to: OPEN</a:t>
            </a:r>
          </a:p>
          <a:p>
            <a:endParaRPr lang="en-US" sz="1400" dirty="0"/>
          </a:p>
        </p:txBody>
      </p:sp>
    </p:spTree>
    <p:extLst>
      <p:ext uri="{BB962C8B-B14F-4D97-AF65-F5344CB8AC3E}">
        <p14:creationId xmlns:p14="http://schemas.microsoft.com/office/powerpoint/2010/main" val="2296749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C044-9387-4485-AF84-59D15D9774E3}"/>
              </a:ext>
            </a:extLst>
          </p:cNvPr>
          <p:cNvSpPr>
            <a:spLocks noGrp="1"/>
          </p:cNvSpPr>
          <p:nvPr>
            <p:ph idx="1"/>
          </p:nvPr>
        </p:nvSpPr>
        <p:spPr>
          <a:xfrm>
            <a:off x="2240281" y="0"/>
            <a:ext cx="5692140" cy="6857999"/>
          </a:xfrm>
        </p:spPr>
        <p:txBody>
          <a:bodyPr>
            <a:normAutofit fontScale="70000" lnSpcReduction="20000"/>
          </a:bodyPr>
          <a:lstStyle/>
          <a:p>
            <a:pPr marL="0" indent="0">
              <a:spcBef>
                <a:spcPts val="0"/>
              </a:spcBef>
              <a:spcAft>
                <a:spcPts val="0"/>
              </a:spcAft>
              <a:buNone/>
            </a:pPr>
            <a:r>
              <a:rPr lang="en-US" dirty="0"/>
              <a:t>- action:</a:t>
            </a:r>
          </a:p>
          <a:p>
            <a:pPr marL="0" indent="0">
              <a:spcBef>
                <a:spcPts val="0"/>
              </a:spcBef>
              <a:spcAft>
                <a:spcPts val="0"/>
              </a:spcAft>
              <a:buNone/>
            </a:pPr>
            <a:r>
              <a:rPr lang="en-US" dirty="0"/>
              <a:t>  - data:</a:t>
            </a:r>
          </a:p>
          <a:p>
            <a:pPr marL="0" indent="0">
              <a:spcBef>
                <a:spcPts val="0"/>
              </a:spcBef>
              <a:spcAft>
                <a:spcPts val="0"/>
              </a:spcAft>
              <a:buNone/>
            </a:pPr>
            <a:r>
              <a:rPr lang="en-US" dirty="0"/>
              <a:t>      data:</a:t>
            </a:r>
          </a:p>
          <a:p>
            <a:pPr marL="0" indent="0">
              <a:spcBef>
                <a:spcPts val="0"/>
              </a:spcBef>
              <a:spcAft>
                <a:spcPts val="0"/>
              </a:spcAft>
              <a:buNone/>
            </a:pPr>
            <a:r>
              <a:rPr lang="en-US" dirty="0"/>
              <a:t>        </a:t>
            </a:r>
            <a:r>
              <a:rPr lang="en-US" dirty="0" err="1"/>
              <a:t>action_data</a:t>
            </a:r>
            <a:r>
              <a:rPr lang="en-US" dirty="0"/>
              <a:t>:</a:t>
            </a:r>
          </a:p>
          <a:p>
            <a:pPr marL="0" indent="0">
              <a:spcBef>
                <a:spcPts val="0"/>
              </a:spcBef>
              <a:spcAft>
                <a:spcPts val="0"/>
              </a:spcAft>
              <a:buNone/>
            </a:pPr>
            <a:r>
              <a:rPr lang="en-US" dirty="0"/>
              <a:t>          </a:t>
            </a:r>
            <a:r>
              <a:rPr lang="en-US" dirty="0" err="1"/>
              <a:t>entity_id</a:t>
            </a:r>
            <a:r>
              <a:rPr lang="en-US" dirty="0"/>
              <a:t>: </a:t>
            </a:r>
            <a:r>
              <a:rPr lang="en-US" dirty="0" err="1"/>
              <a:t>sensor.motion</a:t>
            </a:r>
            <a:endParaRPr lang="en-US" dirty="0"/>
          </a:p>
          <a:p>
            <a:pPr marL="0" indent="0">
              <a:spcBef>
                <a:spcPts val="0"/>
              </a:spcBef>
              <a:spcAft>
                <a:spcPts val="0"/>
              </a:spcAft>
              <a:buNone/>
            </a:pPr>
            <a:r>
              <a:rPr lang="en-US" dirty="0"/>
              <a:t>        push:</a:t>
            </a:r>
          </a:p>
          <a:p>
            <a:pPr marL="0" indent="0">
              <a:spcBef>
                <a:spcPts val="0"/>
              </a:spcBef>
              <a:spcAft>
                <a:spcPts val="0"/>
              </a:spcAft>
              <a:buNone/>
            </a:pPr>
            <a:r>
              <a:rPr lang="en-US" dirty="0"/>
              <a:t>          badge: 0</a:t>
            </a:r>
          </a:p>
          <a:p>
            <a:pPr marL="0" indent="0">
              <a:spcBef>
                <a:spcPts val="0"/>
              </a:spcBef>
              <a:spcAft>
                <a:spcPts val="0"/>
              </a:spcAft>
              <a:buNone/>
            </a:pPr>
            <a:r>
              <a:rPr lang="en-US" dirty="0"/>
              <a:t>          category: pushbuttons</a:t>
            </a:r>
          </a:p>
          <a:p>
            <a:pPr marL="0" indent="0">
              <a:spcBef>
                <a:spcPts val="0"/>
              </a:spcBef>
              <a:spcAft>
                <a:spcPts val="0"/>
              </a:spcAft>
              <a:buNone/>
            </a:pPr>
            <a:r>
              <a:rPr lang="en-US" dirty="0"/>
              <a:t>      message: Motion was detected. Armed away</a:t>
            </a:r>
          </a:p>
          <a:p>
            <a:pPr marL="0" indent="0">
              <a:spcBef>
                <a:spcPts val="0"/>
              </a:spcBef>
              <a:spcAft>
                <a:spcPts val="0"/>
              </a:spcAft>
              <a:buNone/>
            </a:pPr>
            <a:r>
              <a:rPr lang="en-US" dirty="0"/>
              <a:t>    service: </a:t>
            </a:r>
            <a:r>
              <a:rPr lang="en-US" dirty="0" err="1"/>
              <a:t>notify.ios_daniels_iphone</a:t>
            </a:r>
            <a:endParaRPr lang="en-US" dirty="0"/>
          </a:p>
          <a:p>
            <a:pPr marL="0" indent="0">
              <a:spcBef>
                <a:spcPts val="0"/>
              </a:spcBef>
              <a:spcAft>
                <a:spcPts val="0"/>
              </a:spcAft>
              <a:buNone/>
            </a:pPr>
            <a:r>
              <a:rPr lang="en-US" dirty="0"/>
              <a:t>  - data:</a:t>
            </a:r>
          </a:p>
          <a:p>
            <a:pPr marL="0" indent="0">
              <a:spcBef>
                <a:spcPts val="0"/>
              </a:spcBef>
              <a:spcAft>
                <a:spcPts val="0"/>
              </a:spcAft>
              <a:buNone/>
            </a:pPr>
            <a:r>
              <a:rPr lang="en-US" dirty="0"/>
              <a:t>      message: Motion is detected. Armed Away</a:t>
            </a:r>
          </a:p>
          <a:p>
            <a:pPr marL="0" indent="0">
              <a:spcBef>
                <a:spcPts val="0"/>
              </a:spcBef>
              <a:spcAft>
                <a:spcPts val="0"/>
              </a:spcAft>
              <a:buNone/>
            </a:pPr>
            <a:r>
              <a:rPr lang="en-US" dirty="0"/>
              <a:t>    service: </a:t>
            </a:r>
            <a:r>
              <a:rPr lang="en-US" dirty="0" err="1"/>
              <a:t>notify.dan_alert</a:t>
            </a:r>
            <a:endParaRPr lang="en-US" dirty="0"/>
          </a:p>
          <a:p>
            <a:pPr marL="0" indent="0">
              <a:spcBef>
                <a:spcPts val="0"/>
              </a:spcBef>
              <a:spcAft>
                <a:spcPts val="0"/>
              </a:spcAft>
              <a:buNone/>
            </a:pPr>
            <a:r>
              <a:rPr lang="en-US" dirty="0"/>
              <a:t>  - data:</a:t>
            </a:r>
          </a:p>
          <a:p>
            <a:pPr marL="0" indent="0">
              <a:spcBef>
                <a:spcPts val="0"/>
              </a:spcBef>
              <a:spcAft>
                <a:spcPts val="0"/>
              </a:spcAft>
              <a:buNone/>
            </a:pPr>
            <a:r>
              <a:rPr lang="en-US" dirty="0"/>
              <a:t>      data:</a:t>
            </a:r>
          </a:p>
          <a:p>
            <a:pPr marL="0" indent="0">
              <a:spcBef>
                <a:spcPts val="0"/>
              </a:spcBef>
              <a:spcAft>
                <a:spcPts val="0"/>
              </a:spcAft>
              <a:buNone/>
            </a:pPr>
            <a:r>
              <a:rPr lang="en-US" dirty="0"/>
              <a:t>        </a:t>
            </a:r>
            <a:r>
              <a:rPr lang="en-US" dirty="0" err="1"/>
              <a:t>action_data</a:t>
            </a:r>
            <a:r>
              <a:rPr lang="en-US" dirty="0"/>
              <a:t>:</a:t>
            </a:r>
          </a:p>
          <a:p>
            <a:pPr marL="0" indent="0">
              <a:spcBef>
                <a:spcPts val="0"/>
              </a:spcBef>
              <a:spcAft>
                <a:spcPts val="0"/>
              </a:spcAft>
              <a:buNone/>
            </a:pPr>
            <a:r>
              <a:rPr lang="en-US" dirty="0"/>
              <a:t>          </a:t>
            </a:r>
            <a:r>
              <a:rPr lang="en-US" dirty="0" err="1"/>
              <a:t>entity_id</a:t>
            </a:r>
            <a:r>
              <a:rPr lang="en-US" dirty="0"/>
              <a:t>: </a:t>
            </a:r>
            <a:r>
              <a:rPr lang="en-US" dirty="0" err="1"/>
              <a:t>sensor.motion</a:t>
            </a:r>
            <a:endParaRPr lang="en-US" dirty="0"/>
          </a:p>
          <a:p>
            <a:pPr marL="0" indent="0">
              <a:spcBef>
                <a:spcPts val="0"/>
              </a:spcBef>
              <a:spcAft>
                <a:spcPts val="0"/>
              </a:spcAft>
              <a:buNone/>
            </a:pPr>
            <a:r>
              <a:rPr lang="en-US" dirty="0"/>
              <a:t>        push:</a:t>
            </a:r>
          </a:p>
          <a:p>
            <a:pPr marL="0" indent="0">
              <a:spcBef>
                <a:spcPts val="0"/>
              </a:spcBef>
              <a:spcAft>
                <a:spcPts val="0"/>
              </a:spcAft>
              <a:buNone/>
            </a:pPr>
            <a:r>
              <a:rPr lang="en-US" dirty="0"/>
              <a:t>          badge: 0</a:t>
            </a:r>
          </a:p>
          <a:p>
            <a:pPr marL="0" indent="0">
              <a:spcBef>
                <a:spcPts val="0"/>
              </a:spcBef>
              <a:spcAft>
                <a:spcPts val="0"/>
              </a:spcAft>
              <a:buNone/>
            </a:pPr>
            <a:r>
              <a:rPr lang="en-US" dirty="0"/>
              <a:t>          category: pushbuttons</a:t>
            </a:r>
          </a:p>
          <a:p>
            <a:pPr marL="0" indent="0">
              <a:spcBef>
                <a:spcPts val="0"/>
              </a:spcBef>
              <a:spcAft>
                <a:spcPts val="0"/>
              </a:spcAft>
              <a:buNone/>
            </a:pPr>
            <a:r>
              <a:rPr lang="en-US" dirty="0"/>
              <a:t>      message: Motion was detected. Armed away</a:t>
            </a:r>
          </a:p>
          <a:p>
            <a:pPr marL="0" indent="0">
              <a:spcBef>
                <a:spcPts val="0"/>
              </a:spcBef>
              <a:spcAft>
                <a:spcPts val="0"/>
              </a:spcAft>
              <a:buNone/>
            </a:pPr>
            <a:r>
              <a:rPr lang="en-US" dirty="0"/>
              <a:t>    service: </a:t>
            </a:r>
            <a:r>
              <a:rPr lang="en-US" dirty="0" err="1"/>
              <a:t>notify.ios_robzaga</a:t>
            </a:r>
            <a:endParaRPr lang="en-US" dirty="0"/>
          </a:p>
          <a:p>
            <a:pPr marL="0" indent="0">
              <a:spcBef>
                <a:spcPts val="0"/>
              </a:spcBef>
              <a:spcAft>
                <a:spcPts val="0"/>
              </a:spcAft>
              <a:buNone/>
            </a:pPr>
            <a:r>
              <a:rPr lang="en-US" dirty="0"/>
              <a:t>  alias: Motion armed away notification</a:t>
            </a:r>
          </a:p>
          <a:p>
            <a:pPr marL="0" indent="0">
              <a:spcBef>
                <a:spcPts val="0"/>
              </a:spcBef>
              <a:spcAft>
                <a:spcPts val="0"/>
              </a:spcAft>
              <a:buNone/>
            </a:pPr>
            <a:r>
              <a:rPr lang="en-US" dirty="0"/>
              <a:t>  condition:</a:t>
            </a:r>
          </a:p>
          <a:p>
            <a:pPr marL="0" indent="0">
              <a:spcBef>
                <a:spcPts val="0"/>
              </a:spcBef>
              <a:spcAft>
                <a:spcPts val="0"/>
              </a:spcAft>
              <a:buNone/>
            </a:pPr>
            <a:r>
              <a:rPr lang="en-US" dirty="0"/>
              <a:t>  - condition: state</a:t>
            </a:r>
          </a:p>
          <a:p>
            <a:pPr marL="0" indent="0">
              <a:spcBef>
                <a:spcPts val="0"/>
              </a:spcBef>
              <a:spcAft>
                <a:spcPts val="0"/>
              </a:spcAft>
              <a:buNone/>
            </a:pPr>
            <a:r>
              <a:rPr lang="en-US" dirty="0"/>
              <a:t>    </a:t>
            </a:r>
            <a:r>
              <a:rPr lang="en-US" dirty="0" err="1"/>
              <a:t>entity_id</a:t>
            </a:r>
            <a:r>
              <a:rPr lang="en-US" dirty="0"/>
              <a:t>: </a:t>
            </a:r>
            <a:r>
              <a:rPr lang="en-US" dirty="0" err="1"/>
              <a:t>alarm_control_panel.alarm_home</a:t>
            </a:r>
            <a:endParaRPr lang="en-US" dirty="0"/>
          </a:p>
          <a:p>
            <a:pPr marL="0" indent="0">
              <a:spcBef>
                <a:spcPts val="0"/>
              </a:spcBef>
              <a:spcAft>
                <a:spcPts val="0"/>
              </a:spcAft>
              <a:buNone/>
            </a:pPr>
            <a:r>
              <a:rPr lang="en-US" dirty="0"/>
              <a:t>    state: </a:t>
            </a:r>
            <a:r>
              <a:rPr lang="en-US" dirty="0" err="1"/>
              <a:t>armed_away</a:t>
            </a:r>
            <a:endParaRPr lang="en-US" dirty="0"/>
          </a:p>
          <a:p>
            <a:pPr marL="0" indent="0">
              <a:spcBef>
                <a:spcPts val="0"/>
              </a:spcBef>
              <a:spcAft>
                <a:spcPts val="0"/>
              </a:spcAft>
              <a:buNone/>
            </a:pPr>
            <a:r>
              <a:rPr lang="en-US" dirty="0"/>
              <a:t>  trigger:</a:t>
            </a:r>
          </a:p>
          <a:p>
            <a:pPr marL="0" indent="0">
              <a:spcBef>
                <a:spcPts val="0"/>
              </a:spcBef>
              <a:spcAft>
                <a:spcPts val="0"/>
              </a:spcAft>
              <a:buNone/>
            </a:pPr>
            <a:r>
              <a:rPr lang="en-US" dirty="0"/>
              <a:t>  - </a:t>
            </a:r>
            <a:r>
              <a:rPr lang="en-US" dirty="0" err="1"/>
              <a:t>entity_id</a:t>
            </a:r>
            <a:r>
              <a:rPr lang="en-US" dirty="0"/>
              <a:t>: sensor.vision_zp3102_pir_motion_sensor_burglar</a:t>
            </a:r>
          </a:p>
          <a:p>
            <a:pPr marL="0" indent="0">
              <a:spcBef>
                <a:spcPts val="0"/>
              </a:spcBef>
              <a:spcAft>
                <a:spcPts val="0"/>
              </a:spcAft>
              <a:buNone/>
            </a:pPr>
            <a:r>
              <a:rPr lang="en-US" dirty="0"/>
              <a:t>    from: '0'</a:t>
            </a:r>
          </a:p>
          <a:p>
            <a:pPr marL="0" indent="0">
              <a:spcBef>
                <a:spcPts val="0"/>
              </a:spcBef>
              <a:spcAft>
                <a:spcPts val="0"/>
              </a:spcAft>
              <a:buNone/>
            </a:pPr>
            <a:r>
              <a:rPr lang="en-US" dirty="0"/>
              <a:t>    platform: state</a:t>
            </a:r>
          </a:p>
          <a:p>
            <a:pPr marL="0" indent="0">
              <a:spcBef>
                <a:spcPts val="0"/>
              </a:spcBef>
              <a:spcAft>
                <a:spcPts val="0"/>
              </a:spcAft>
              <a:buNone/>
            </a:pPr>
            <a:r>
              <a:rPr lang="en-US" dirty="0"/>
              <a:t>    to: '8'</a:t>
            </a:r>
          </a:p>
        </p:txBody>
      </p:sp>
      <p:sp>
        <p:nvSpPr>
          <p:cNvPr id="4" name="TextBox 3">
            <a:extLst>
              <a:ext uri="{FF2B5EF4-FFF2-40B4-BE49-F238E27FC236}">
                <a16:creationId xmlns:a16="http://schemas.microsoft.com/office/drawing/2014/main" id="{A2D090C0-36AB-4D84-8513-E11A2B8677B7}"/>
              </a:ext>
            </a:extLst>
          </p:cNvPr>
          <p:cNvSpPr txBox="1"/>
          <p:nvPr/>
        </p:nvSpPr>
        <p:spPr>
          <a:xfrm>
            <a:off x="8115300" y="0"/>
            <a:ext cx="4076700" cy="7201972"/>
          </a:xfrm>
          <a:prstGeom prst="rect">
            <a:avLst/>
          </a:prstGeom>
          <a:noFill/>
        </p:spPr>
        <p:txBody>
          <a:bodyPr wrap="square" rtlCol="0">
            <a:spAutoFit/>
          </a:bodyPr>
          <a:lstStyle/>
          <a:p>
            <a:r>
              <a:rPr lang="en-US" sz="1400" dirty="0"/>
              <a:t>- action:</a:t>
            </a:r>
          </a:p>
          <a:p>
            <a:r>
              <a:rPr lang="en-US" sz="1400" dirty="0"/>
              <a:t>  - data:</a:t>
            </a:r>
          </a:p>
          <a:p>
            <a:r>
              <a:rPr lang="en-US" sz="1400" dirty="0"/>
              <a:t>      data:</a:t>
            </a:r>
          </a:p>
          <a:p>
            <a:r>
              <a:rPr lang="en-US" sz="1400" dirty="0"/>
              <a:t>        </a:t>
            </a:r>
            <a:r>
              <a:rPr lang="en-US" sz="1400" dirty="0" err="1"/>
              <a:t>action_data</a:t>
            </a:r>
            <a:r>
              <a:rPr lang="en-US" sz="1400" dirty="0"/>
              <a:t>:</a:t>
            </a:r>
          </a:p>
          <a:p>
            <a:r>
              <a:rPr lang="en-US" sz="1400" dirty="0"/>
              <a:t>          </a:t>
            </a:r>
            <a:r>
              <a:rPr lang="en-US" sz="1400" dirty="0" err="1"/>
              <a:t>entity_id</a:t>
            </a:r>
            <a:r>
              <a:rPr lang="en-US" sz="1400" dirty="0"/>
              <a:t>: </a:t>
            </a:r>
            <a:r>
              <a:rPr lang="en-US" sz="1400" dirty="0" err="1"/>
              <a:t>sensor.window</a:t>
            </a:r>
            <a:endParaRPr lang="en-US" sz="1400" dirty="0"/>
          </a:p>
          <a:p>
            <a:r>
              <a:rPr lang="en-US" sz="1400" dirty="0"/>
              <a:t>        push:</a:t>
            </a:r>
          </a:p>
          <a:p>
            <a:r>
              <a:rPr lang="en-US" sz="1400" dirty="0"/>
              <a:t>          badge: 0</a:t>
            </a:r>
          </a:p>
          <a:p>
            <a:r>
              <a:rPr lang="en-US" sz="1400" dirty="0"/>
              <a:t>          category: pushbuttons</a:t>
            </a:r>
          </a:p>
          <a:p>
            <a:r>
              <a:rPr lang="en-US" sz="1400" dirty="0"/>
              <a:t>      message: window is open, </a:t>
            </a:r>
            <a:r>
              <a:rPr lang="en-US" sz="1400" dirty="0" err="1"/>
              <a:t>armed_home</a:t>
            </a:r>
            <a:endParaRPr lang="en-US" sz="1400" dirty="0"/>
          </a:p>
          <a:p>
            <a:r>
              <a:rPr lang="en-US" sz="1400" dirty="0"/>
              <a:t>    service: </a:t>
            </a:r>
            <a:r>
              <a:rPr lang="en-US" sz="1400" dirty="0" err="1"/>
              <a:t>notify.ios_daniels_iphone</a:t>
            </a:r>
            <a:endParaRPr lang="en-US" sz="1400" dirty="0"/>
          </a:p>
          <a:p>
            <a:r>
              <a:rPr lang="en-US" sz="1400" dirty="0"/>
              <a:t>  - data:</a:t>
            </a:r>
          </a:p>
          <a:p>
            <a:r>
              <a:rPr lang="en-US" sz="1400" dirty="0"/>
              <a:t>      message: window is open. Armed home</a:t>
            </a:r>
          </a:p>
          <a:p>
            <a:r>
              <a:rPr lang="en-US" sz="1400" dirty="0"/>
              <a:t>    service: </a:t>
            </a:r>
            <a:r>
              <a:rPr lang="en-US" sz="1400" dirty="0" err="1"/>
              <a:t>notify.dan_alert</a:t>
            </a:r>
            <a:endParaRPr lang="en-US" sz="1400" dirty="0"/>
          </a:p>
          <a:p>
            <a:r>
              <a:rPr lang="en-US" sz="1400" dirty="0"/>
              <a:t>  - data:</a:t>
            </a:r>
          </a:p>
          <a:p>
            <a:r>
              <a:rPr lang="en-US" sz="1400" dirty="0"/>
              <a:t>      data:</a:t>
            </a:r>
          </a:p>
          <a:p>
            <a:r>
              <a:rPr lang="en-US" sz="1400" dirty="0"/>
              <a:t>        </a:t>
            </a:r>
            <a:r>
              <a:rPr lang="en-US" sz="1400" dirty="0" err="1"/>
              <a:t>action_data</a:t>
            </a:r>
            <a:r>
              <a:rPr lang="en-US" sz="1400" dirty="0"/>
              <a:t>:</a:t>
            </a:r>
          </a:p>
          <a:p>
            <a:r>
              <a:rPr lang="en-US" sz="1400" dirty="0"/>
              <a:t>          </a:t>
            </a:r>
            <a:r>
              <a:rPr lang="en-US" sz="1400" dirty="0" err="1"/>
              <a:t>entity_id</a:t>
            </a:r>
            <a:r>
              <a:rPr lang="en-US" sz="1400" dirty="0"/>
              <a:t>: </a:t>
            </a:r>
            <a:r>
              <a:rPr lang="en-US" sz="1400" dirty="0" err="1"/>
              <a:t>sensor.window</a:t>
            </a:r>
            <a:endParaRPr lang="en-US" sz="1400" dirty="0"/>
          </a:p>
          <a:p>
            <a:r>
              <a:rPr lang="en-US" sz="1400" dirty="0"/>
              <a:t>        push:</a:t>
            </a:r>
          </a:p>
          <a:p>
            <a:r>
              <a:rPr lang="en-US" sz="1400" dirty="0"/>
              <a:t>          badge: 0</a:t>
            </a:r>
          </a:p>
          <a:p>
            <a:r>
              <a:rPr lang="en-US" sz="1400" dirty="0"/>
              <a:t>          category: pushbuttons</a:t>
            </a:r>
          </a:p>
          <a:p>
            <a:r>
              <a:rPr lang="en-US" sz="1400" dirty="0"/>
              <a:t>      message: window is open, </a:t>
            </a:r>
            <a:r>
              <a:rPr lang="en-US" sz="1400" dirty="0" err="1"/>
              <a:t>armed_home</a:t>
            </a:r>
            <a:endParaRPr lang="en-US" sz="1400" dirty="0"/>
          </a:p>
          <a:p>
            <a:r>
              <a:rPr lang="en-US" sz="1400" dirty="0"/>
              <a:t>    service: </a:t>
            </a:r>
            <a:r>
              <a:rPr lang="en-US" sz="1400" dirty="0" err="1"/>
              <a:t>notify.ios_robzaga</a:t>
            </a:r>
            <a:endParaRPr lang="en-US" sz="1400" dirty="0"/>
          </a:p>
          <a:p>
            <a:r>
              <a:rPr lang="en-US" sz="1400" dirty="0"/>
              <a:t>  alias: Window </a:t>
            </a:r>
            <a:r>
              <a:rPr lang="en-US" sz="1400" dirty="0" err="1"/>
              <a:t>armed_home</a:t>
            </a:r>
            <a:r>
              <a:rPr lang="en-US" sz="1400" dirty="0"/>
              <a:t> notification</a:t>
            </a:r>
          </a:p>
          <a:p>
            <a:r>
              <a:rPr lang="en-US" sz="1400" dirty="0"/>
              <a:t>  condition:</a:t>
            </a:r>
          </a:p>
          <a:p>
            <a:r>
              <a:rPr lang="en-US" sz="1400" dirty="0"/>
              <a:t>  - condition: state</a:t>
            </a:r>
          </a:p>
          <a:p>
            <a:r>
              <a:rPr lang="en-US" sz="1400" dirty="0"/>
              <a:t>    </a:t>
            </a:r>
            <a:r>
              <a:rPr lang="en-US" sz="1400" dirty="0" err="1"/>
              <a:t>entity_id</a:t>
            </a:r>
            <a:r>
              <a:rPr lang="en-US" sz="1400" dirty="0"/>
              <a:t>: </a:t>
            </a:r>
            <a:r>
              <a:rPr lang="en-US" sz="1400" dirty="0" err="1"/>
              <a:t>alarm_control_panel.alarm_home</a:t>
            </a:r>
            <a:endParaRPr lang="en-US" sz="1400" dirty="0"/>
          </a:p>
          <a:p>
            <a:r>
              <a:rPr lang="en-US" sz="1400" dirty="0"/>
              <a:t>    state: </a:t>
            </a:r>
            <a:r>
              <a:rPr lang="en-US" sz="1400" dirty="0" err="1"/>
              <a:t>armed_home</a:t>
            </a:r>
            <a:endParaRPr lang="en-US" sz="1400" dirty="0"/>
          </a:p>
          <a:p>
            <a:r>
              <a:rPr lang="en-US" sz="1400" dirty="0"/>
              <a:t>  trigger:</a:t>
            </a:r>
          </a:p>
          <a:p>
            <a:r>
              <a:rPr lang="en-US" sz="1400" dirty="0"/>
              <a:t>  - </a:t>
            </a:r>
            <a:r>
              <a:rPr lang="en-US" sz="1400" dirty="0" err="1"/>
              <a:t>entity_id</a:t>
            </a:r>
            <a:r>
              <a:rPr lang="en-US" sz="1400" dirty="0"/>
              <a:t>: </a:t>
            </a:r>
            <a:r>
              <a:rPr lang="en-US" sz="1400" dirty="0" err="1"/>
              <a:t>sensor.window</a:t>
            </a:r>
            <a:endParaRPr lang="en-US" sz="1400" dirty="0"/>
          </a:p>
          <a:p>
            <a:r>
              <a:rPr lang="en-US" sz="1400" dirty="0"/>
              <a:t>    from: CLOSED</a:t>
            </a:r>
          </a:p>
          <a:p>
            <a:r>
              <a:rPr lang="en-US" sz="1400" dirty="0"/>
              <a:t>    platform: state</a:t>
            </a:r>
          </a:p>
          <a:p>
            <a:r>
              <a:rPr lang="en-US" sz="1400" dirty="0"/>
              <a:t>    to: OPEN</a:t>
            </a:r>
          </a:p>
          <a:p>
            <a:endParaRPr lang="en-US" sz="1400" dirty="0"/>
          </a:p>
        </p:txBody>
      </p:sp>
    </p:spTree>
    <p:extLst>
      <p:ext uri="{BB962C8B-B14F-4D97-AF65-F5344CB8AC3E}">
        <p14:creationId xmlns:p14="http://schemas.microsoft.com/office/powerpoint/2010/main" val="60879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AFDA-5AC1-4AED-8859-52CBDEFD07C5}"/>
              </a:ext>
            </a:extLst>
          </p:cNvPr>
          <p:cNvSpPr>
            <a:spLocks noGrp="1"/>
          </p:cNvSpPr>
          <p:nvPr>
            <p:ph type="title"/>
          </p:nvPr>
        </p:nvSpPr>
        <p:spPr>
          <a:xfrm>
            <a:off x="1760706" y="685800"/>
            <a:ext cx="9742318" cy="1752599"/>
          </a:xfrm>
        </p:spPr>
        <p:txBody>
          <a:bodyPr>
            <a:normAutofit/>
          </a:bodyPr>
          <a:lstStyle/>
          <a:p>
            <a:r>
              <a:rPr lang="en-US"/>
              <a:t>WSN Continued</a:t>
            </a:r>
          </a:p>
        </p:txBody>
      </p:sp>
      <p:graphicFrame>
        <p:nvGraphicFramePr>
          <p:cNvPr id="5" name="Content Placeholder 2">
            <a:extLst>
              <a:ext uri="{FF2B5EF4-FFF2-40B4-BE49-F238E27FC236}">
                <a16:creationId xmlns:a16="http://schemas.microsoft.com/office/drawing/2014/main" id="{B7A41E32-6C91-4A37-BC07-8BDCDFC0931D}"/>
              </a:ext>
            </a:extLst>
          </p:cNvPr>
          <p:cNvGraphicFramePr>
            <a:graphicFrameLocks noGrp="1"/>
          </p:cNvGraphicFramePr>
          <p:nvPr>
            <p:ph idx="1"/>
            <p:extLst>
              <p:ext uri="{D42A27DB-BD31-4B8C-83A1-F6EECF244321}">
                <p14:modId xmlns:p14="http://schemas.microsoft.com/office/powerpoint/2010/main" val="1134331278"/>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1019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FBA7A-C25B-443A-996C-07975D2AB335}"/>
              </a:ext>
            </a:extLst>
          </p:cNvPr>
          <p:cNvSpPr>
            <a:spLocks noGrp="1"/>
          </p:cNvSpPr>
          <p:nvPr>
            <p:ph idx="1"/>
          </p:nvPr>
        </p:nvSpPr>
        <p:spPr>
          <a:xfrm>
            <a:off x="1484310" y="1257301"/>
            <a:ext cx="10018713" cy="4533900"/>
          </a:xfrm>
        </p:spPr>
        <p:txBody>
          <a:bodyPr/>
          <a:lstStyle/>
          <a:p>
            <a:pPr marL="0" indent="0">
              <a:spcBef>
                <a:spcPts val="0"/>
              </a:spcBef>
              <a:spcAft>
                <a:spcPts val="0"/>
              </a:spcAft>
              <a:buNone/>
            </a:pPr>
            <a:r>
              <a:rPr lang="en-US" dirty="0"/>
              <a:t>----</a:t>
            </a:r>
            <a:r>
              <a:rPr lang="en-US" dirty="0" err="1"/>
              <a:t>known_devices.yaml</a:t>
            </a:r>
            <a:r>
              <a:rPr lang="en-US" dirty="0"/>
              <a:t>----</a:t>
            </a:r>
          </a:p>
          <a:p>
            <a:pPr marL="0" indent="0">
              <a:spcBef>
                <a:spcPts val="0"/>
              </a:spcBef>
              <a:spcAft>
                <a:spcPts val="0"/>
              </a:spcAft>
              <a:buNone/>
            </a:pPr>
            <a:endParaRPr lang="en-US" dirty="0"/>
          </a:p>
          <a:p>
            <a:pPr marL="0" indent="0">
              <a:spcBef>
                <a:spcPts val="0"/>
              </a:spcBef>
              <a:spcAft>
                <a:spcPts val="0"/>
              </a:spcAft>
              <a:buNone/>
            </a:pPr>
            <a:r>
              <a:rPr lang="en-US" dirty="0" err="1"/>
              <a:t>robzaga</a:t>
            </a:r>
            <a:r>
              <a:rPr lang="en-US" dirty="0"/>
              <a:t>:</a:t>
            </a:r>
          </a:p>
          <a:p>
            <a:pPr marL="0" indent="0">
              <a:spcBef>
                <a:spcPts val="0"/>
              </a:spcBef>
              <a:spcAft>
                <a:spcPts val="0"/>
              </a:spcAft>
              <a:buNone/>
            </a:pPr>
            <a:r>
              <a:rPr lang="en-US" dirty="0"/>
              <a:t>  </a:t>
            </a:r>
            <a:r>
              <a:rPr lang="en-US" dirty="0" err="1"/>
              <a:t>hide_if_away</a:t>
            </a:r>
            <a:r>
              <a:rPr lang="en-US" dirty="0"/>
              <a:t>: false</a:t>
            </a:r>
          </a:p>
          <a:p>
            <a:pPr marL="0" indent="0">
              <a:spcBef>
                <a:spcPts val="0"/>
              </a:spcBef>
              <a:spcAft>
                <a:spcPts val="0"/>
              </a:spcAft>
              <a:buNone/>
            </a:pPr>
            <a:r>
              <a:rPr lang="en-US" dirty="0"/>
              <a:t>  name: </a:t>
            </a:r>
            <a:r>
              <a:rPr lang="en-US" dirty="0" err="1"/>
              <a:t>robzaga</a:t>
            </a:r>
            <a:endParaRPr lang="en-US" dirty="0"/>
          </a:p>
          <a:p>
            <a:pPr marL="0" indent="0">
              <a:spcBef>
                <a:spcPts val="0"/>
              </a:spcBef>
              <a:spcAft>
                <a:spcPts val="0"/>
              </a:spcAft>
              <a:buNone/>
            </a:pPr>
            <a:r>
              <a:rPr lang="en-US" dirty="0"/>
              <a:t>  track: true</a:t>
            </a:r>
          </a:p>
          <a:p>
            <a:pPr marL="0" indent="0">
              <a:spcBef>
                <a:spcPts val="0"/>
              </a:spcBef>
              <a:spcAft>
                <a:spcPts val="0"/>
              </a:spcAft>
              <a:buNone/>
            </a:pPr>
            <a:r>
              <a:rPr lang="en-US" dirty="0" err="1"/>
              <a:t>daniels_iphone</a:t>
            </a:r>
            <a:r>
              <a:rPr lang="en-US" dirty="0"/>
              <a:t>:</a:t>
            </a:r>
          </a:p>
          <a:p>
            <a:pPr marL="0" indent="0">
              <a:spcBef>
                <a:spcPts val="0"/>
              </a:spcBef>
              <a:spcAft>
                <a:spcPts val="0"/>
              </a:spcAft>
              <a:buNone/>
            </a:pPr>
            <a:r>
              <a:rPr lang="en-US" dirty="0"/>
              <a:t>  name: </a:t>
            </a:r>
            <a:r>
              <a:rPr lang="en-US" dirty="0" err="1"/>
              <a:t>daniels_iphone</a:t>
            </a:r>
            <a:endParaRPr lang="en-US" dirty="0"/>
          </a:p>
          <a:p>
            <a:pPr marL="0" indent="0">
              <a:spcBef>
                <a:spcPts val="0"/>
              </a:spcBef>
              <a:spcAft>
                <a:spcPts val="0"/>
              </a:spcAft>
              <a:buNone/>
            </a:pPr>
            <a:r>
              <a:rPr lang="en-US" dirty="0"/>
              <a:t>  track: true</a:t>
            </a:r>
          </a:p>
        </p:txBody>
      </p:sp>
    </p:spTree>
    <p:extLst>
      <p:ext uri="{BB962C8B-B14F-4D97-AF65-F5344CB8AC3E}">
        <p14:creationId xmlns:p14="http://schemas.microsoft.com/office/powerpoint/2010/main" val="211121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FDFDE97-4A97-47C3-A34F-FC7FD441CB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5929D068-05C4-4FD7-805E-67B98DC007C2}"/>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02E4133-42B8-4E61-88E6-34AA55241E0E}"/>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3FA7762F-EFA7-4921-8668-F1C73A0D5F9D}"/>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22FFCE41-B971-4162-8DF9-DBF817DDACAF}"/>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90D48A4B-3F05-4D98-B608-F5E23EA0D008}"/>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AF334AC8-D046-47E1-BCFA-12AF52A42A17}"/>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4" name="Picture 3">
            <a:extLst>
              <a:ext uri="{FF2B5EF4-FFF2-40B4-BE49-F238E27FC236}">
                <a16:creationId xmlns:a16="http://schemas.microsoft.com/office/drawing/2014/main" id="{40F97E0C-46CE-4125-9C69-6EAF9B5BD7FE}"/>
              </a:ext>
            </a:extLst>
          </p:cNvPr>
          <p:cNvPicPr/>
          <p:nvPr/>
        </p:nvPicPr>
        <p:blipFill rotWithShape="1">
          <a:blip r:embed="rId4">
            <a:extLst>
              <a:ext uri="{28A0092B-C50C-407E-A947-70E740481C1C}">
                <a14:useLocalDpi xmlns:a14="http://schemas.microsoft.com/office/drawing/2010/main" val="0"/>
              </a:ext>
            </a:extLst>
          </a:blip>
          <a:srcRect r="1" b="27041"/>
          <a:stretch/>
        </p:blipFill>
        <p:spPr>
          <a:xfrm>
            <a:off x="3678237" y="692331"/>
            <a:ext cx="7821611" cy="4080487"/>
          </a:xfrm>
          <a:prstGeom prst="roundRect">
            <a:avLst>
              <a:gd name="adj" fmla="val 4380"/>
            </a:avLst>
          </a:prstGeom>
          <a:solidFill>
            <a:srgbClr val="FFFFFF">
              <a:shade val="85000"/>
            </a:srgb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39E71C12-67B6-46E0-8A3D-0D297C44FEC7}"/>
              </a:ext>
            </a:extLst>
          </p:cNvPr>
          <p:cNvSpPr>
            <a:spLocks noGrp="1"/>
          </p:cNvSpPr>
          <p:nvPr>
            <p:ph type="title"/>
          </p:nvPr>
        </p:nvSpPr>
        <p:spPr>
          <a:xfrm>
            <a:off x="4086225" y="5175301"/>
            <a:ext cx="7413623" cy="843849"/>
          </a:xfrm>
        </p:spPr>
        <p:txBody>
          <a:bodyPr vert="horz" lIns="91440" tIns="45720" rIns="91440" bIns="45720" rtlCol="0" anchor="b">
            <a:normAutofit/>
          </a:bodyPr>
          <a:lstStyle/>
          <a:p>
            <a:pPr algn="r"/>
            <a:r>
              <a:rPr lang="en-US" dirty="0"/>
              <a:t>Schematic of Wireless Devices</a:t>
            </a:r>
          </a:p>
        </p:txBody>
      </p:sp>
    </p:spTree>
    <p:extLst>
      <p:ext uri="{BB962C8B-B14F-4D97-AF65-F5344CB8AC3E}">
        <p14:creationId xmlns:p14="http://schemas.microsoft.com/office/powerpoint/2010/main" val="3643381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FDFDE97-4A97-47C3-A34F-FC7FD441CB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5929D068-05C4-4FD7-805E-67B98DC007C2}"/>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02E4133-42B8-4E61-88E6-34AA55241E0E}"/>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3FA7762F-EFA7-4921-8668-F1C73A0D5F9D}"/>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22FFCE41-B971-4162-8DF9-DBF817DDACAF}"/>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90D48A4B-3F05-4D98-B608-F5E23EA0D008}"/>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AF334AC8-D046-47E1-BCFA-12AF52A42A17}"/>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4" name="Content Placeholder 3">
            <a:extLst>
              <a:ext uri="{FF2B5EF4-FFF2-40B4-BE49-F238E27FC236}">
                <a16:creationId xmlns:a16="http://schemas.microsoft.com/office/drawing/2014/main" id="{526CFAE6-B6EC-4245-8ABB-62167185B893}"/>
              </a:ext>
            </a:extLst>
          </p:cNvPr>
          <p:cNvPicPr>
            <a:picLocks noGrp="1"/>
          </p:cNvPicPr>
          <p:nvPr>
            <p:ph idx="1"/>
          </p:nvPr>
        </p:nvPicPr>
        <p:blipFill rotWithShape="1">
          <a:blip r:embed="rId4">
            <a:extLst>
              <a:ext uri="{28A0092B-C50C-407E-A947-70E740481C1C}">
                <a14:useLocalDpi xmlns:a14="http://schemas.microsoft.com/office/drawing/2010/main" val="0"/>
              </a:ext>
            </a:extLst>
          </a:blip>
          <a:srcRect l="1" t="-2324" r="1" b="1334"/>
          <a:stretch/>
        </p:blipFill>
        <p:spPr>
          <a:xfrm>
            <a:off x="4883150" y="439873"/>
            <a:ext cx="6886573" cy="4676503"/>
          </a:xfrm>
          <a:prstGeom prst="roundRect">
            <a:avLst>
              <a:gd name="adj" fmla="val 4380"/>
            </a:avLst>
          </a:prstGeom>
          <a:solidFill>
            <a:srgbClr val="FFFFFF">
              <a:shade val="85000"/>
            </a:srgbClr>
          </a:solidFill>
          <a:ln w="38100">
            <a:noFill/>
          </a:ln>
          <a:effectLst>
            <a:innerShdw blurRad="57150" dist="38100" dir="14460000">
              <a:srgbClr val="000000">
                <a:alpha val="70000"/>
              </a:srgbClr>
            </a:inn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61E2E2AB-2E53-4B54-80B2-5EADE81C5190}"/>
              </a:ext>
            </a:extLst>
          </p:cNvPr>
          <p:cNvSpPr>
            <a:spLocks noGrp="1"/>
          </p:cNvSpPr>
          <p:nvPr>
            <p:ph type="title"/>
          </p:nvPr>
        </p:nvSpPr>
        <p:spPr>
          <a:xfrm>
            <a:off x="4356100" y="5393484"/>
            <a:ext cx="7413623" cy="843849"/>
          </a:xfrm>
        </p:spPr>
        <p:txBody>
          <a:bodyPr vert="horz" lIns="91440" tIns="45720" rIns="91440" bIns="45720" rtlCol="0" anchor="b">
            <a:normAutofit/>
          </a:bodyPr>
          <a:lstStyle/>
          <a:p>
            <a:pPr algn="r"/>
            <a:r>
              <a:rPr lang="en-US" dirty="0"/>
              <a:t>Schematic of Wired Devices</a:t>
            </a:r>
          </a:p>
        </p:txBody>
      </p:sp>
    </p:spTree>
    <p:extLst>
      <p:ext uri="{BB962C8B-B14F-4D97-AF65-F5344CB8AC3E}">
        <p14:creationId xmlns:p14="http://schemas.microsoft.com/office/powerpoint/2010/main" val="3622477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8" name="Group 8">
            <a:extLst>
              <a:ext uri="{FF2B5EF4-FFF2-40B4-BE49-F238E27FC236}">
                <a16:creationId xmlns:a16="http://schemas.microsoft.com/office/drawing/2014/main" id="{25363578-2A8C-4658-87B5-C5912F54235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E218F359-143F-4C4D-89E0-5264C1C848BB}"/>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62ADA4B7-AAC9-4634-808E-1FFA83601A99}"/>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32EDB2D2-BC10-4870-9DC7-868590D46C27}"/>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293A2EC2-7274-4905-8DAF-A2D403034B06}"/>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76BE7D1-3188-44D8-8A0A-51164D0AB847}"/>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2045A432-8539-4E56-9560-4B67D252076D}"/>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984EBD3F-67EF-44C7-B884-6983D06E0E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04EA309-75FB-47C1-A6DE-0641E88285D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46C35B8F-F012-4EB6-9A40-14AC47D52F1D}"/>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86B5E619-B0C5-46FF-83E1-4B39600A8B24}"/>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8FED7728-C4A5-4FEC-8B1F-B1847A9AB93C}"/>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3B9EAFCC-013A-4E5C-8D5D-DE083A1BD1DD}"/>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B902B53C-309D-40B8-AAEC-7A08AEB09BD9}"/>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AAA81E4B-E270-4490-BDD4-668078C7D740}"/>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id="{B498D191-2892-49ED-9A61-B92F9F2187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059BF4E-A6D4-4532-8C23-08FDE526DB76}"/>
              </a:ext>
            </a:extLst>
          </p:cNvPr>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a:xfrm>
            <a:off x="1280965" y="1011765"/>
            <a:ext cx="5595948" cy="4546708"/>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3724F390-4D24-4550-8A7C-4D2B9327CFFB}"/>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dirty="0"/>
              <a:t>Circuit Design of Raspberry Pi</a:t>
            </a:r>
          </a:p>
        </p:txBody>
      </p:sp>
    </p:spTree>
    <p:extLst>
      <p:ext uri="{BB962C8B-B14F-4D97-AF65-F5344CB8AC3E}">
        <p14:creationId xmlns:p14="http://schemas.microsoft.com/office/powerpoint/2010/main" val="134659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492706F-6E03-4122-9269-EBB36329CADC}"/>
              </a:ext>
            </a:extLst>
          </p:cNvPr>
          <p:cNvGraphicFramePr>
            <a:graphicFrameLocks noGrp="1"/>
          </p:cNvGraphicFramePr>
          <p:nvPr>
            <p:ph idx="1"/>
            <p:extLst>
              <p:ext uri="{D42A27DB-BD31-4B8C-83A1-F6EECF244321}">
                <p14:modId xmlns:p14="http://schemas.microsoft.com/office/powerpoint/2010/main" val="2519086838"/>
              </p:ext>
            </p:extLst>
          </p:nvPr>
        </p:nvGraphicFramePr>
        <p:xfrm>
          <a:off x="2491740" y="2"/>
          <a:ext cx="9700260" cy="6973262"/>
        </p:xfrm>
        <a:graphic>
          <a:graphicData uri="http://schemas.openxmlformats.org/drawingml/2006/table">
            <a:tbl>
              <a:tblPr firstRow="1" firstCol="1" bandRow="1">
                <a:tableStyleId>{5C22544A-7EE6-4342-B048-85BDC9FD1C3A}</a:tableStyleId>
              </a:tblPr>
              <a:tblGrid>
                <a:gridCol w="7248234">
                  <a:extLst>
                    <a:ext uri="{9D8B030D-6E8A-4147-A177-3AD203B41FA5}">
                      <a16:colId xmlns:a16="http://schemas.microsoft.com/office/drawing/2014/main" val="498633808"/>
                    </a:ext>
                  </a:extLst>
                </a:gridCol>
                <a:gridCol w="1632414">
                  <a:extLst>
                    <a:ext uri="{9D8B030D-6E8A-4147-A177-3AD203B41FA5}">
                      <a16:colId xmlns:a16="http://schemas.microsoft.com/office/drawing/2014/main" val="3911890605"/>
                    </a:ext>
                  </a:extLst>
                </a:gridCol>
                <a:gridCol w="819612">
                  <a:extLst>
                    <a:ext uri="{9D8B030D-6E8A-4147-A177-3AD203B41FA5}">
                      <a16:colId xmlns:a16="http://schemas.microsoft.com/office/drawing/2014/main" val="23468326"/>
                    </a:ext>
                  </a:extLst>
                </a:gridCol>
              </a:tblGrid>
              <a:tr h="453614">
                <a:tc>
                  <a:txBody>
                    <a:bodyPr/>
                    <a:lstStyle/>
                    <a:p>
                      <a:pPr marL="0" marR="0">
                        <a:lnSpc>
                          <a:spcPct val="200000"/>
                        </a:lnSpc>
                        <a:spcBef>
                          <a:spcPts val="0"/>
                        </a:spcBef>
                        <a:spcAft>
                          <a:spcPts val="0"/>
                        </a:spcAft>
                      </a:pPr>
                      <a:r>
                        <a:rPr lang="en-US" sz="1800">
                          <a:effectLst/>
                        </a:rPr>
                        <a:t>Device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Cost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Paid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extLst>
                  <a:ext uri="{0D108BD9-81ED-4DB2-BD59-A6C34878D82A}">
                    <a16:rowId xmlns:a16="http://schemas.microsoft.com/office/drawing/2014/main" val="1099485791"/>
                  </a:ext>
                </a:extLst>
              </a:tr>
              <a:tr h="453614">
                <a:tc>
                  <a:txBody>
                    <a:bodyPr/>
                    <a:lstStyle/>
                    <a:p>
                      <a:pPr marL="0" marR="0">
                        <a:lnSpc>
                          <a:spcPct val="200000"/>
                        </a:lnSpc>
                        <a:spcBef>
                          <a:spcPts val="0"/>
                        </a:spcBef>
                        <a:spcAft>
                          <a:spcPts val="0"/>
                        </a:spcAft>
                      </a:pPr>
                      <a:r>
                        <a:rPr lang="en-US" sz="1800">
                          <a:effectLst/>
                        </a:rPr>
                        <a:t>Canz 808 bluetooth speaker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$19.99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extLst>
                  <a:ext uri="{0D108BD9-81ED-4DB2-BD59-A6C34878D82A}">
                    <a16:rowId xmlns:a16="http://schemas.microsoft.com/office/drawing/2014/main" val="4107839582"/>
                  </a:ext>
                </a:extLst>
              </a:tr>
              <a:tr h="610185">
                <a:tc>
                  <a:txBody>
                    <a:bodyPr/>
                    <a:lstStyle/>
                    <a:p>
                      <a:pPr marL="0" marR="0">
                        <a:lnSpc>
                          <a:spcPct val="200000"/>
                        </a:lnSpc>
                        <a:spcBef>
                          <a:spcPts val="0"/>
                        </a:spcBef>
                        <a:spcAft>
                          <a:spcPts val="0"/>
                        </a:spcAft>
                      </a:pPr>
                      <a:r>
                        <a:rPr lang="en-US" sz="1800" dirty="0">
                          <a:effectLst/>
                        </a:rPr>
                        <a:t>Brass Z-wave Kwikset Door lock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$100 - $200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extLst>
                  <a:ext uri="{0D108BD9-81ED-4DB2-BD59-A6C34878D82A}">
                    <a16:rowId xmlns:a16="http://schemas.microsoft.com/office/drawing/2014/main" val="4128542560"/>
                  </a:ext>
                </a:extLst>
              </a:tr>
              <a:tr h="622676">
                <a:tc>
                  <a:txBody>
                    <a:bodyPr/>
                    <a:lstStyle/>
                    <a:p>
                      <a:pPr marL="0" marR="0">
                        <a:lnSpc>
                          <a:spcPct val="200000"/>
                        </a:lnSpc>
                        <a:spcBef>
                          <a:spcPts val="0"/>
                        </a:spcBef>
                        <a:spcAft>
                          <a:spcPts val="0"/>
                        </a:spcAft>
                      </a:pPr>
                      <a:r>
                        <a:rPr lang="en-US" sz="1800" dirty="0">
                          <a:effectLst/>
                        </a:rPr>
                        <a:t>Raspberry Pi with Protective Case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$69.99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$69.99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extLst>
                  <a:ext uri="{0D108BD9-81ED-4DB2-BD59-A6C34878D82A}">
                    <a16:rowId xmlns:a16="http://schemas.microsoft.com/office/drawing/2014/main" val="1251985671"/>
                  </a:ext>
                </a:extLst>
              </a:tr>
              <a:tr h="622676">
                <a:tc>
                  <a:txBody>
                    <a:bodyPr/>
                    <a:lstStyle/>
                    <a:p>
                      <a:pPr marL="0" marR="0">
                        <a:lnSpc>
                          <a:spcPct val="200000"/>
                        </a:lnSpc>
                        <a:spcBef>
                          <a:spcPts val="0"/>
                        </a:spcBef>
                        <a:spcAft>
                          <a:spcPts val="0"/>
                        </a:spcAft>
                      </a:pPr>
                      <a:r>
                        <a:rPr lang="en-US" sz="1800" dirty="0" err="1">
                          <a:effectLst/>
                        </a:rPr>
                        <a:t>Aeotec</a:t>
                      </a:r>
                      <a:r>
                        <a:rPr lang="en-US" sz="1800" dirty="0">
                          <a:effectLst/>
                        </a:rPr>
                        <a:t> Smart Switch 6, remote control z-wave plus smart plug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$49.99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$49.99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extLst>
                  <a:ext uri="{0D108BD9-81ED-4DB2-BD59-A6C34878D82A}">
                    <a16:rowId xmlns:a16="http://schemas.microsoft.com/office/drawing/2014/main" val="1918928677"/>
                  </a:ext>
                </a:extLst>
              </a:tr>
              <a:tr h="622676">
                <a:tc>
                  <a:txBody>
                    <a:bodyPr/>
                    <a:lstStyle/>
                    <a:p>
                      <a:pPr marL="0" marR="0">
                        <a:lnSpc>
                          <a:spcPct val="200000"/>
                        </a:lnSpc>
                        <a:spcBef>
                          <a:spcPts val="0"/>
                        </a:spcBef>
                        <a:spcAft>
                          <a:spcPts val="0"/>
                        </a:spcAft>
                      </a:pPr>
                      <a:r>
                        <a:rPr lang="en-US" sz="1800" dirty="0">
                          <a:effectLst/>
                        </a:rPr>
                        <a:t>2 </a:t>
                      </a:r>
                      <a:r>
                        <a:rPr lang="en-US" sz="1800" dirty="0" err="1">
                          <a:effectLst/>
                        </a:rPr>
                        <a:t>Zooz</a:t>
                      </a:r>
                      <a:r>
                        <a:rPr lang="en-US" sz="1800" dirty="0">
                          <a:effectLst/>
                        </a:rPr>
                        <a:t> Z-wave plus D/W contact Sensors ZSE08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$19.95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$39.90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extLst>
                  <a:ext uri="{0D108BD9-81ED-4DB2-BD59-A6C34878D82A}">
                    <a16:rowId xmlns:a16="http://schemas.microsoft.com/office/drawing/2014/main" val="3775487177"/>
                  </a:ext>
                </a:extLst>
              </a:tr>
              <a:tr h="622676">
                <a:tc>
                  <a:txBody>
                    <a:bodyPr/>
                    <a:lstStyle/>
                    <a:p>
                      <a:pPr marL="0" marR="0">
                        <a:lnSpc>
                          <a:spcPct val="200000"/>
                        </a:lnSpc>
                        <a:spcBef>
                          <a:spcPts val="0"/>
                        </a:spcBef>
                        <a:spcAft>
                          <a:spcPts val="0"/>
                        </a:spcAft>
                      </a:pPr>
                      <a:r>
                        <a:rPr lang="en-US" sz="1800">
                          <a:effectLst/>
                        </a:rPr>
                        <a:t>Monoprice Z-wave plus PIR Motion detector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$24.99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$24.99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extLst>
                  <a:ext uri="{0D108BD9-81ED-4DB2-BD59-A6C34878D82A}">
                    <a16:rowId xmlns:a16="http://schemas.microsoft.com/office/drawing/2014/main" val="2853439643"/>
                  </a:ext>
                </a:extLst>
              </a:tr>
              <a:tr h="622676">
                <a:tc>
                  <a:txBody>
                    <a:bodyPr/>
                    <a:lstStyle/>
                    <a:p>
                      <a:pPr marL="0" marR="0">
                        <a:lnSpc>
                          <a:spcPct val="200000"/>
                        </a:lnSpc>
                        <a:spcBef>
                          <a:spcPts val="0"/>
                        </a:spcBef>
                        <a:spcAft>
                          <a:spcPts val="0"/>
                        </a:spcAft>
                      </a:pPr>
                      <a:r>
                        <a:rPr lang="en-US" sz="1800">
                          <a:effectLst/>
                        </a:rPr>
                        <a:t>Cimkiz A871 USB Webcam with built in MIC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$11.85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$11.85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extLst>
                  <a:ext uri="{0D108BD9-81ED-4DB2-BD59-A6C34878D82A}">
                    <a16:rowId xmlns:a16="http://schemas.microsoft.com/office/drawing/2014/main" val="695624088"/>
                  </a:ext>
                </a:extLst>
              </a:tr>
              <a:tr h="622676">
                <a:tc>
                  <a:txBody>
                    <a:bodyPr/>
                    <a:lstStyle/>
                    <a:p>
                      <a:pPr marL="0" marR="0">
                        <a:lnSpc>
                          <a:spcPct val="200000"/>
                        </a:lnSpc>
                        <a:spcBef>
                          <a:spcPts val="0"/>
                        </a:spcBef>
                        <a:spcAft>
                          <a:spcPts val="0"/>
                        </a:spcAft>
                      </a:pPr>
                      <a:r>
                        <a:rPr lang="en-US" sz="1800">
                          <a:effectLst/>
                        </a:rPr>
                        <a:t>Aeotec Z-stick Gen 5, Z-wave plus USB to create gateway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$44.65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$44.65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extLst>
                  <a:ext uri="{0D108BD9-81ED-4DB2-BD59-A6C34878D82A}">
                    <a16:rowId xmlns:a16="http://schemas.microsoft.com/office/drawing/2014/main" val="4032412121"/>
                  </a:ext>
                </a:extLst>
              </a:tr>
              <a:tr h="453614">
                <a:tc>
                  <a:txBody>
                    <a:bodyPr/>
                    <a:lstStyle/>
                    <a:p>
                      <a:pPr marL="0" marR="0">
                        <a:lnSpc>
                          <a:spcPct val="200000"/>
                        </a:lnSpc>
                        <a:spcBef>
                          <a:spcPts val="0"/>
                        </a:spcBef>
                        <a:spcAft>
                          <a:spcPts val="0"/>
                        </a:spcAft>
                      </a:pPr>
                      <a:r>
                        <a:rPr lang="en-US" sz="1800">
                          <a:effectLst/>
                        </a:rPr>
                        <a:t>Wood and accessories for model home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extLst>
                  <a:ext uri="{0D108BD9-81ED-4DB2-BD59-A6C34878D82A}">
                    <a16:rowId xmlns:a16="http://schemas.microsoft.com/office/drawing/2014/main" val="3564446843"/>
                  </a:ext>
                </a:extLst>
              </a:tr>
              <a:tr h="981101">
                <a:tc>
                  <a:txBody>
                    <a:bodyPr/>
                    <a:lstStyle/>
                    <a:p>
                      <a:pPr marL="0" marR="0">
                        <a:lnSpc>
                          <a:spcPct val="200000"/>
                        </a:lnSpc>
                        <a:spcBef>
                          <a:spcPts val="0"/>
                        </a:spcBef>
                        <a:spcAft>
                          <a:spcPts val="0"/>
                        </a:spcAft>
                      </a:pPr>
                      <a:r>
                        <a:rPr lang="en-US" sz="1800">
                          <a:effectLst/>
                        </a:rPr>
                        <a:t>Total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a:effectLst/>
                        </a:rPr>
                        <a:t>$397 - $497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tc>
                  <a:txBody>
                    <a:bodyPr/>
                    <a:lstStyle/>
                    <a:p>
                      <a:pPr marL="0" marR="0" algn="ctr">
                        <a:lnSpc>
                          <a:spcPct val="200000"/>
                        </a:lnSpc>
                        <a:spcBef>
                          <a:spcPts val="0"/>
                        </a:spcBef>
                        <a:spcAft>
                          <a:spcPts val="0"/>
                        </a:spcAft>
                      </a:pPr>
                      <a:r>
                        <a:rPr lang="en-US" sz="1800" dirty="0">
                          <a:effectLst/>
                        </a:rPr>
                        <a:t>$271.37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544" marR="32544" marT="0" marB="0"/>
                </a:tc>
                <a:extLst>
                  <a:ext uri="{0D108BD9-81ED-4DB2-BD59-A6C34878D82A}">
                    <a16:rowId xmlns:a16="http://schemas.microsoft.com/office/drawing/2014/main" val="2968404120"/>
                  </a:ext>
                </a:extLst>
              </a:tr>
            </a:tbl>
          </a:graphicData>
        </a:graphic>
      </p:graphicFrame>
    </p:spTree>
    <p:extLst>
      <p:ext uri="{BB962C8B-B14F-4D97-AF65-F5344CB8AC3E}">
        <p14:creationId xmlns:p14="http://schemas.microsoft.com/office/powerpoint/2010/main" val="103722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42186C98-3376-4924-8F1F-1596A8F133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426925" y="1282847"/>
            <a:ext cx="3933487" cy="393348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CF502E2C-F60F-451C-A8B0-D4C5941FCB46}"/>
              </a:ext>
            </a:extLst>
          </p:cNvPr>
          <p:cNvSpPr>
            <a:spLocks noGrp="1"/>
          </p:cNvSpPr>
          <p:nvPr>
            <p:ph type="title"/>
          </p:nvPr>
        </p:nvSpPr>
        <p:spPr>
          <a:xfrm>
            <a:off x="1484311" y="428968"/>
            <a:ext cx="3333495" cy="1504335"/>
          </a:xfrm>
        </p:spPr>
        <p:txBody>
          <a:bodyPr>
            <a:normAutofit/>
          </a:bodyPr>
          <a:lstStyle/>
          <a:p>
            <a:r>
              <a:rPr lang="en-US" dirty="0"/>
              <a:t>Project Constraints</a:t>
            </a:r>
          </a:p>
        </p:txBody>
      </p:sp>
      <p:sp>
        <p:nvSpPr>
          <p:cNvPr id="3" name="Content Placeholder 2">
            <a:extLst>
              <a:ext uri="{FF2B5EF4-FFF2-40B4-BE49-F238E27FC236}">
                <a16:creationId xmlns:a16="http://schemas.microsoft.com/office/drawing/2014/main" id="{0C243A10-69CC-4D0F-9C29-C77B1A618959}"/>
              </a:ext>
            </a:extLst>
          </p:cNvPr>
          <p:cNvSpPr>
            <a:spLocks noGrp="1"/>
          </p:cNvSpPr>
          <p:nvPr>
            <p:ph idx="1"/>
          </p:nvPr>
        </p:nvSpPr>
        <p:spPr>
          <a:xfrm>
            <a:off x="1484311" y="1933303"/>
            <a:ext cx="4171906" cy="3857897"/>
          </a:xfrm>
        </p:spPr>
        <p:txBody>
          <a:bodyPr anchor="t">
            <a:noAutofit/>
          </a:bodyPr>
          <a:lstStyle/>
          <a:p>
            <a:pPr>
              <a:lnSpc>
                <a:spcPct val="90000"/>
              </a:lnSpc>
            </a:pPr>
            <a:r>
              <a:rPr lang="en-US" sz="2000" dirty="0"/>
              <a:t>Recording Video</a:t>
            </a:r>
          </a:p>
          <a:p>
            <a:pPr>
              <a:lnSpc>
                <a:spcPct val="90000"/>
              </a:lnSpc>
            </a:pPr>
            <a:r>
              <a:rPr lang="en-US" sz="2000" dirty="0"/>
              <a:t>Making sensors</a:t>
            </a:r>
          </a:p>
          <a:p>
            <a:pPr>
              <a:lnSpc>
                <a:spcPct val="90000"/>
              </a:lnSpc>
            </a:pPr>
            <a:r>
              <a:rPr lang="en-US" sz="2000" dirty="0"/>
              <a:t>Sealed devices</a:t>
            </a:r>
          </a:p>
          <a:p>
            <a:pPr>
              <a:lnSpc>
                <a:spcPct val="90000"/>
              </a:lnSpc>
            </a:pPr>
            <a:r>
              <a:rPr lang="en-US" sz="2000" dirty="0"/>
              <a:t>Home Assistant</a:t>
            </a:r>
          </a:p>
          <a:p>
            <a:pPr>
              <a:lnSpc>
                <a:spcPct val="90000"/>
              </a:lnSpc>
            </a:pPr>
            <a:r>
              <a:rPr lang="en-US" sz="2000" dirty="0"/>
              <a:t>Camera connected to Main App</a:t>
            </a:r>
          </a:p>
          <a:p>
            <a:pPr>
              <a:lnSpc>
                <a:spcPct val="90000"/>
              </a:lnSpc>
            </a:pPr>
            <a:r>
              <a:rPr lang="en-US" sz="2000" dirty="0"/>
              <a:t>Power</a:t>
            </a:r>
          </a:p>
          <a:p>
            <a:pPr>
              <a:lnSpc>
                <a:spcPct val="90000"/>
              </a:lnSpc>
            </a:pPr>
            <a:r>
              <a:rPr lang="en-US" sz="2000" dirty="0"/>
              <a:t>Money</a:t>
            </a:r>
          </a:p>
          <a:p>
            <a:pPr>
              <a:lnSpc>
                <a:spcPct val="90000"/>
              </a:lnSpc>
            </a:pPr>
            <a:r>
              <a:rPr lang="en-US" sz="2000" dirty="0"/>
              <a:t>Price of Sensors and System</a:t>
            </a:r>
          </a:p>
          <a:p>
            <a:pPr>
              <a:lnSpc>
                <a:spcPct val="90000"/>
              </a:lnSpc>
            </a:pPr>
            <a:r>
              <a:rPr lang="en-US" sz="2000" dirty="0"/>
              <a:t>Battery life</a:t>
            </a:r>
          </a:p>
          <a:p>
            <a:pPr>
              <a:lnSpc>
                <a:spcPct val="90000"/>
              </a:lnSpc>
            </a:pPr>
            <a:r>
              <a:rPr lang="en-US" sz="2000" dirty="0"/>
              <a:t>Distance to Raspberry Pi</a:t>
            </a:r>
          </a:p>
        </p:txBody>
      </p:sp>
    </p:spTree>
    <p:extLst>
      <p:ext uri="{BB962C8B-B14F-4D97-AF65-F5344CB8AC3E}">
        <p14:creationId xmlns:p14="http://schemas.microsoft.com/office/powerpoint/2010/main" val="3312214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93DB-646B-4CDE-8A15-9A67A7ED8315}"/>
              </a:ext>
            </a:extLst>
          </p:cNvPr>
          <p:cNvSpPr>
            <a:spLocks noGrp="1"/>
          </p:cNvSpPr>
          <p:nvPr>
            <p:ph type="title"/>
          </p:nvPr>
        </p:nvSpPr>
        <p:spPr>
          <a:xfrm>
            <a:off x="1484311" y="685800"/>
            <a:ext cx="10018713" cy="1752599"/>
          </a:xfrm>
        </p:spPr>
        <p:txBody>
          <a:bodyPr/>
          <a:lstStyle/>
          <a:p>
            <a:r>
              <a:rPr lang="en-US"/>
              <a:t>Problems Encountered/What was Learned</a:t>
            </a:r>
            <a:endParaRPr lang="en-US" dirty="0"/>
          </a:p>
        </p:txBody>
      </p:sp>
      <p:sp>
        <p:nvSpPr>
          <p:cNvPr id="3" name="Content Placeholder 2">
            <a:extLst>
              <a:ext uri="{FF2B5EF4-FFF2-40B4-BE49-F238E27FC236}">
                <a16:creationId xmlns:a16="http://schemas.microsoft.com/office/drawing/2014/main" id="{F4F20FE6-F2D3-4A75-AB54-F39B00ED5F86}"/>
              </a:ext>
            </a:extLst>
          </p:cNvPr>
          <p:cNvSpPr>
            <a:spLocks noGrp="1"/>
          </p:cNvSpPr>
          <p:nvPr>
            <p:ph idx="1"/>
          </p:nvPr>
        </p:nvSpPr>
        <p:spPr>
          <a:xfrm>
            <a:off x="1484310" y="2666999"/>
            <a:ext cx="10018713" cy="3124201"/>
          </a:xfrm>
        </p:spPr>
        <p:txBody>
          <a:bodyPr/>
          <a:lstStyle/>
          <a:p>
            <a:r>
              <a:rPr lang="en-US" dirty="0"/>
              <a:t>Problems with Raspberry Pi VNC</a:t>
            </a:r>
          </a:p>
          <a:p>
            <a:r>
              <a:rPr lang="en-US" dirty="0"/>
              <a:t>Door Lock connecting to Z-Wave controller</a:t>
            </a:r>
          </a:p>
          <a:p>
            <a:r>
              <a:rPr lang="en-US" dirty="0"/>
              <a:t>Notifications/push notifications</a:t>
            </a:r>
          </a:p>
          <a:p>
            <a:r>
              <a:rPr lang="en-US" dirty="0"/>
              <a:t>Accessing Home Assistant away from home</a:t>
            </a:r>
          </a:p>
        </p:txBody>
      </p:sp>
    </p:spTree>
    <p:extLst>
      <p:ext uri="{BB962C8B-B14F-4D97-AF65-F5344CB8AC3E}">
        <p14:creationId xmlns:p14="http://schemas.microsoft.com/office/powerpoint/2010/main" val="3551505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3B34-B270-454E-9FC1-7B1F02F329D6}"/>
              </a:ext>
            </a:extLst>
          </p:cNvPr>
          <p:cNvSpPr>
            <a:spLocks noGrp="1"/>
          </p:cNvSpPr>
          <p:nvPr>
            <p:ph type="title"/>
          </p:nvPr>
        </p:nvSpPr>
        <p:spPr/>
        <p:txBody>
          <a:bodyPr/>
          <a:lstStyle/>
          <a:p>
            <a:r>
              <a:rPr lang="en-US" dirty="0"/>
              <a:t>Conclusions/Recommendations</a:t>
            </a:r>
          </a:p>
        </p:txBody>
      </p:sp>
      <p:sp>
        <p:nvSpPr>
          <p:cNvPr id="3" name="Content Placeholder 2">
            <a:extLst>
              <a:ext uri="{FF2B5EF4-FFF2-40B4-BE49-F238E27FC236}">
                <a16:creationId xmlns:a16="http://schemas.microsoft.com/office/drawing/2014/main" id="{B3614D3B-6111-4901-BAA7-86A23F10A890}"/>
              </a:ext>
            </a:extLst>
          </p:cNvPr>
          <p:cNvSpPr>
            <a:spLocks noGrp="1"/>
          </p:cNvSpPr>
          <p:nvPr>
            <p:ph idx="1"/>
          </p:nvPr>
        </p:nvSpPr>
        <p:spPr/>
        <p:txBody>
          <a:bodyPr/>
          <a:lstStyle/>
          <a:p>
            <a:r>
              <a:rPr lang="en-US" dirty="0"/>
              <a:t>Better than what was expected</a:t>
            </a:r>
          </a:p>
          <a:p>
            <a:r>
              <a:rPr lang="en-US" dirty="0"/>
              <a:t>Consider making an app</a:t>
            </a:r>
          </a:p>
          <a:p>
            <a:r>
              <a:rPr lang="en-US" dirty="0"/>
              <a:t>Great success</a:t>
            </a:r>
          </a:p>
        </p:txBody>
      </p:sp>
    </p:spTree>
    <p:extLst>
      <p:ext uri="{BB962C8B-B14F-4D97-AF65-F5344CB8AC3E}">
        <p14:creationId xmlns:p14="http://schemas.microsoft.com/office/powerpoint/2010/main" val="574170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1D49-3BD6-45B0-9F1C-3A912816541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477921D-D184-45A9-ADAD-A27ED615ABCB}"/>
              </a:ext>
            </a:extLst>
          </p:cNvPr>
          <p:cNvSpPr>
            <a:spLocks noGrp="1"/>
          </p:cNvSpPr>
          <p:nvPr>
            <p:ph idx="1"/>
          </p:nvPr>
        </p:nvSpPr>
        <p:spPr/>
        <p:txBody>
          <a:bodyPr/>
          <a:lstStyle/>
          <a:p>
            <a:r>
              <a:rPr lang="en-US" dirty="0"/>
              <a:t>Store video to an external hard drive for video playback</a:t>
            </a:r>
          </a:p>
          <a:p>
            <a:r>
              <a:rPr lang="en-US" dirty="0"/>
              <a:t>Make sensors</a:t>
            </a:r>
          </a:p>
          <a:p>
            <a:r>
              <a:rPr lang="en-US" dirty="0"/>
              <a:t>Make Video camera(s) more secure and outside</a:t>
            </a:r>
          </a:p>
          <a:p>
            <a:r>
              <a:rPr lang="en-US" dirty="0"/>
              <a:t>Making web application and mobile application.</a:t>
            </a:r>
          </a:p>
        </p:txBody>
      </p:sp>
    </p:spTree>
    <p:extLst>
      <p:ext uri="{BB962C8B-B14F-4D97-AF65-F5344CB8AC3E}">
        <p14:creationId xmlns:p14="http://schemas.microsoft.com/office/powerpoint/2010/main" val="10586067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B62-0A85-4176-959F-F19F258CFE43}"/>
              </a:ext>
            </a:extLst>
          </p:cNvPr>
          <p:cNvSpPr>
            <a:spLocks noGrp="1"/>
          </p:cNvSpPr>
          <p:nvPr>
            <p:ph type="title"/>
          </p:nvPr>
        </p:nvSpPr>
        <p:spPr/>
        <p:txBody>
          <a:bodyPr/>
          <a:lstStyle/>
          <a:p>
            <a:r>
              <a:rPr lang="en-US" dirty="0"/>
              <a:t>Demonstration</a:t>
            </a:r>
          </a:p>
        </p:txBody>
      </p:sp>
    </p:spTree>
    <p:extLst>
      <p:ext uri="{BB962C8B-B14F-4D97-AF65-F5344CB8AC3E}">
        <p14:creationId xmlns:p14="http://schemas.microsoft.com/office/powerpoint/2010/main" val="243402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0F07-8073-4D6B-BF68-368D126F6B09}"/>
              </a:ext>
            </a:extLst>
          </p:cNvPr>
          <p:cNvSpPr>
            <a:spLocks noGrp="1"/>
          </p:cNvSpPr>
          <p:nvPr>
            <p:ph type="title"/>
          </p:nvPr>
        </p:nvSpPr>
        <p:spPr>
          <a:xfrm>
            <a:off x="1484311" y="685800"/>
            <a:ext cx="10018713" cy="1752599"/>
          </a:xfrm>
        </p:spPr>
        <p:txBody>
          <a:bodyPr/>
          <a:lstStyle/>
          <a:p>
            <a:r>
              <a:rPr lang="en-US"/>
              <a:t>WSN Risks</a:t>
            </a:r>
            <a:endParaRPr lang="en-US" dirty="0"/>
          </a:p>
        </p:txBody>
      </p:sp>
      <p:sp>
        <p:nvSpPr>
          <p:cNvPr id="3" name="Content Placeholder 2">
            <a:extLst>
              <a:ext uri="{FF2B5EF4-FFF2-40B4-BE49-F238E27FC236}">
                <a16:creationId xmlns:a16="http://schemas.microsoft.com/office/drawing/2014/main" id="{90F4545E-0ECF-4A30-8C37-AD9AB5446DB0}"/>
              </a:ext>
            </a:extLst>
          </p:cNvPr>
          <p:cNvSpPr>
            <a:spLocks noGrp="1"/>
          </p:cNvSpPr>
          <p:nvPr>
            <p:ph idx="1"/>
          </p:nvPr>
        </p:nvSpPr>
        <p:spPr>
          <a:xfrm>
            <a:off x="1484310" y="2666999"/>
            <a:ext cx="10018713" cy="3124201"/>
          </a:xfrm>
        </p:spPr>
        <p:txBody>
          <a:bodyPr>
            <a:noAutofit/>
          </a:bodyPr>
          <a:lstStyle/>
          <a:p>
            <a:r>
              <a:rPr lang="en-US" sz="2800" dirty="0"/>
              <a:t>Laziness</a:t>
            </a:r>
          </a:p>
          <a:p>
            <a:r>
              <a:rPr lang="en-US" sz="2800" dirty="0"/>
              <a:t>Security Threats:</a:t>
            </a:r>
          </a:p>
          <a:p>
            <a:pPr lvl="1"/>
            <a:r>
              <a:rPr lang="en-US" sz="2800" dirty="0"/>
              <a:t>Eavesdropping</a:t>
            </a:r>
          </a:p>
          <a:p>
            <a:pPr lvl="1"/>
            <a:r>
              <a:rPr lang="en-US" sz="2800" dirty="0"/>
              <a:t>Denial of Service (</a:t>
            </a:r>
            <a:r>
              <a:rPr lang="en-US" sz="2800" dirty="0" err="1"/>
              <a:t>DoS</a:t>
            </a:r>
            <a:r>
              <a:rPr lang="en-US" sz="2800" dirty="0"/>
              <a:t>)</a:t>
            </a:r>
          </a:p>
          <a:p>
            <a:pPr lvl="1"/>
            <a:r>
              <a:rPr lang="en-US" sz="2800" dirty="0"/>
              <a:t>Node Compromise</a:t>
            </a:r>
          </a:p>
          <a:p>
            <a:pPr lvl="1"/>
            <a:r>
              <a:rPr lang="en-US" sz="2800" dirty="0"/>
              <a:t>Sinkhole/Wormhole</a:t>
            </a:r>
          </a:p>
          <a:p>
            <a:pPr lvl="1"/>
            <a:r>
              <a:rPr lang="en-US" sz="2800" dirty="0"/>
              <a:t>Physical Attack</a:t>
            </a:r>
          </a:p>
        </p:txBody>
      </p:sp>
      <p:pic>
        <p:nvPicPr>
          <p:cNvPr id="21" name="Graphic 20">
            <a:extLst>
              <a:ext uri="{FF2B5EF4-FFF2-40B4-BE49-F238E27FC236}">
                <a16:creationId xmlns:a16="http://schemas.microsoft.com/office/drawing/2014/main" id="{FC429414-645A-45D0-9DAB-33A6502523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21509" y="2426767"/>
            <a:ext cx="3604663" cy="360466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251701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6C76-1882-4DF5-8703-9CC54D57E144}"/>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64809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048B-5906-4E2C-A9DD-5CA611103623}"/>
              </a:ext>
            </a:extLst>
          </p:cNvPr>
          <p:cNvSpPr>
            <a:spLocks noGrp="1"/>
          </p:cNvSpPr>
          <p:nvPr>
            <p:ph type="title"/>
          </p:nvPr>
        </p:nvSpPr>
        <p:spPr>
          <a:xfrm>
            <a:off x="1484311" y="685800"/>
            <a:ext cx="10018713" cy="1752599"/>
          </a:xfrm>
        </p:spPr>
        <p:txBody>
          <a:bodyPr/>
          <a:lstStyle/>
          <a:p>
            <a:r>
              <a:rPr lang="en-US" dirty="0"/>
              <a:t>Advanced Encryption Standard (AES)</a:t>
            </a:r>
          </a:p>
        </p:txBody>
      </p:sp>
      <p:sp>
        <p:nvSpPr>
          <p:cNvPr id="3" name="Content Placeholder 2">
            <a:extLst>
              <a:ext uri="{FF2B5EF4-FFF2-40B4-BE49-F238E27FC236}">
                <a16:creationId xmlns:a16="http://schemas.microsoft.com/office/drawing/2014/main" id="{86588452-7B72-4CBB-A18E-9E4983EE816C}"/>
              </a:ext>
            </a:extLst>
          </p:cNvPr>
          <p:cNvSpPr>
            <a:spLocks noGrp="1"/>
          </p:cNvSpPr>
          <p:nvPr>
            <p:ph idx="1"/>
          </p:nvPr>
        </p:nvSpPr>
        <p:spPr>
          <a:xfrm>
            <a:off x="1484310" y="2666999"/>
            <a:ext cx="10018713" cy="3124201"/>
          </a:xfrm>
        </p:spPr>
        <p:txBody>
          <a:bodyPr>
            <a:noAutofit/>
          </a:bodyPr>
          <a:lstStyle/>
          <a:p>
            <a:r>
              <a:rPr lang="en-US" dirty="0"/>
              <a:t>Protects against most attacks</a:t>
            </a:r>
          </a:p>
          <a:p>
            <a:r>
              <a:rPr lang="en-US" dirty="0"/>
              <a:t>Replaced Data Encryption Standard (DES)</a:t>
            </a:r>
          </a:p>
          <a:p>
            <a:r>
              <a:rPr lang="en-US" dirty="0"/>
              <a:t>128, 192, 256 key sizes and 128-bit block size</a:t>
            </a:r>
          </a:p>
          <a:p>
            <a:r>
              <a:rPr lang="en-US" dirty="0"/>
              <a:t>Four Steps:</a:t>
            </a:r>
          </a:p>
          <a:p>
            <a:pPr lvl="1"/>
            <a:r>
              <a:rPr lang="en-US" sz="2400" dirty="0"/>
              <a:t>Substitute bytes</a:t>
            </a:r>
          </a:p>
          <a:p>
            <a:pPr lvl="1"/>
            <a:r>
              <a:rPr lang="en-US" sz="2400" dirty="0" err="1"/>
              <a:t>shiftrows</a:t>
            </a:r>
            <a:r>
              <a:rPr lang="en-US" sz="2400" dirty="0"/>
              <a:t>,</a:t>
            </a:r>
          </a:p>
          <a:p>
            <a:pPr lvl="1"/>
            <a:r>
              <a:rPr lang="en-US" sz="2400" dirty="0" err="1"/>
              <a:t>Mixcolumns</a:t>
            </a:r>
            <a:endParaRPr lang="en-US" sz="2400" dirty="0"/>
          </a:p>
          <a:p>
            <a:pPr lvl="1"/>
            <a:r>
              <a:rPr lang="en-US" sz="2400" dirty="0" err="1"/>
              <a:t>addroundkey</a:t>
            </a:r>
            <a:endParaRPr lang="en-US" sz="2400" dirty="0"/>
          </a:p>
        </p:txBody>
      </p:sp>
      <p:pic>
        <p:nvPicPr>
          <p:cNvPr id="5" name="Graphic 4">
            <a:extLst>
              <a:ext uri="{FF2B5EF4-FFF2-40B4-BE49-F238E27FC236}">
                <a16:creationId xmlns:a16="http://schemas.microsoft.com/office/drawing/2014/main" id="{93F22B36-AF96-44EA-A51D-9726A72DE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38487" y="2926080"/>
            <a:ext cx="3474720" cy="347472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33536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390DD0-A178-4028-9A70-5E9BB7AEFA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12" name="Rounded Rectangle 16">
            <a:extLst>
              <a:ext uri="{FF2B5EF4-FFF2-40B4-BE49-F238E27FC236}">
                <a16:creationId xmlns:a16="http://schemas.microsoft.com/office/drawing/2014/main" id="{877E6D74-15EE-4BAF-8943-E4DC30C59C3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6B4E16D-62A2-4B36-8089-25CF61F34EC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99FF013D-4F5B-4D5E-9ACD-F5C4D3F2BF7D}"/>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48D132B-41F2-442F-BA5C-CFCECFFE9A26}"/>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130C29E2-4907-4F5F-BC94-1D17A917A7BC}"/>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CC668BCF-9477-4292-A0B0-59227E8D2ADF}"/>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36D7E325-D60E-4672-B692-E8143B2330A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77FC4351-F0D9-48A7-A696-569C69FDA6E7}"/>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391F108-C9B6-49E7-9AC5-E897BF81953F}"/>
              </a:ext>
            </a:extLst>
          </p:cNvPr>
          <p:cNvSpPr>
            <a:spLocks noGrp="1"/>
          </p:cNvSpPr>
          <p:nvPr>
            <p:ph type="title"/>
          </p:nvPr>
        </p:nvSpPr>
        <p:spPr>
          <a:xfrm>
            <a:off x="1484312" y="1284051"/>
            <a:ext cx="2812385" cy="3723836"/>
          </a:xfrm>
        </p:spPr>
        <p:txBody>
          <a:bodyPr>
            <a:normAutofit/>
          </a:bodyPr>
          <a:lstStyle/>
          <a:p>
            <a:r>
              <a:rPr lang="en-US" dirty="0">
                <a:solidFill>
                  <a:srgbClr val="000000"/>
                </a:solidFill>
              </a:rPr>
              <a:t>IEEE 802.15.4 (ZigBee)</a:t>
            </a:r>
          </a:p>
        </p:txBody>
      </p:sp>
      <p:graphicFrame>
        <p:nvGraphicFramePr>
          <p:cNvPr id="5" name="Content Placeholder 2">
            <a:extLst>
              <a:ext uri="{FF2B5EF4-FFF2-40B4-BE49-F238E27FC236}">
                <a16:creationId xmlns:a16="http://schemas.microsoft.com/office/drawing/2014/main" id="{1811887E-09D7-4010-A325-EDB1B2737CD5}"/>
              </a:ext>
            </a:extLst>
          </p:cNvPr>
          <p:cNvGraphicFramePr>
            <a:graphicFrameLocks noGrp="1"/>
          </p:cNvGraphicFramePr>
          <p:nvPr>
            <p:ph idx="1"/>
            <p:extLst>
              <p:ext uri="{D42A27DB-BD31-4B8C-83A1-F6EECF244321}">
                <p14:modId xmlns:p14="http://schemas.microsoft.com/office/powerpoint/2010/main" val="1350486732"/>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034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390DD0-A178-4028-9A70-5E9BB7AEFA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12" name="Rounded Rectangle 16">
            <a:extLst>
              <a:ext uri="{FF2B5EF4-FFF2-40B4-BE49-F238E27FC236}">
                <a16:creationId xmlns:a16="http://schemas.microsoft.com/office/drawing/2014/main" id="{877E6D74-15EE-4BAF-8943-E4DC30C59C3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6B4E16D-62A2-4B36-8089-25CF61F34EC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99FF013D-4F5B-4D5E-9ACD-F5C4D3F2BF7D}"/>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48D132B-41F2-442F-BA5C-CFCECFFE9A26}"/>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130C29E2-4907-4F5F-BC94-1D17A917A7BC}"/>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CC668BCF-9477-4292-A0B0-59227E8D2ADF}"/>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36D7E325-D60E-4672-B692-E8143B2330A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77FC4351-F0D9-48A7-A696-569C69FDA6E7}"/>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5D6B5AB-3D91-4621-A8CC-83845E6C5AB7}"/>
              </a:ext>
            </a:extLst>
          </p:cNvPr>
          <p:cNvSpPr>
            <a:spLocks noGrp="1"/>
          </p:cNvSpPr>
          <p:nvPr>
            <p:ph type="title"/>
          </p:nvPr>
        </p:nvSpPr>
        <p:spPr>
          <a:xfrm>
            <a:off x="1484312" y="1284051"/>
            <a:ext cx="2812385" cy="3723836"/>
          </a:xfrm>
        </p:spPr>
        <p:txBody>
          <a:bodyPr>
            <a:normAutofit/>
          </a:bodyPr>
          <a:lstStyle/>
          <a:p>
            <a:r>
              <a:rPr lang="en-US" dirty="0">
                <a:solidFill>
                  <a:srgbClr val="000000"/>
                </a:solidFill>
              </a:rPr>
              <a:t>Z-Wave</a:t>
            </a:r>
          </a:p>
        </p:txBody>
      </p:sp>
      <p:graphicFrame>
        <p:nvGraphicFramePr>
          <p:cNvPr id="5" name="Content Placeholder 2">
            <a:extLst>
              <a:ext uri="{FF2B5EF4-FFF2-40B4-BE49-F238E27FC236}">
                <a16:creationId xmlns:a16="http://schemas.microsoft.com/office/drawing/2014/main" id="{2E80C10F-CF53-4904-ADA3-7D4C62D804B1}"/>
              </a:ext>
            </a:extLst>
          </p:cNvPr>
          <p:cNvGraphicFramePr>
            <a:graphicFrameLocks noGrp="1"/>
          </p:cNvGraphicFramePr>
          <p:nvPr>
            <p:ph idx="1"/>
            <p:extLst>
              <p:ext uri="{D42A27DB-BD31-4B8C-83A1-F6EECF244321}">
                <p14:modId xmlns:p14="http://schemas.microsoft.com/office/powerpoint/2010/main" val="2757316741"/>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9645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4708</TotalTime>
  <Words>3611</Words>
  <Application>Microsoft Office PowerPoint</Application>
  <PresentationFormat>Widescreen</PresentationFormat>
  <Paragraphs>783</Paragraphs>
  <Slides>60</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Corbel</vt:lpstr>
      <vt:lpstr>Times New Roman</vt:lpstr>
      <vt:lpstr>Parallax</vt:lpstr>
      <vt:lpstr>Z-Wave Protocol Based Home Automation and Security System</vt:lpstr>
      <vt:lpstr>Why Home Security?</vt:lpstr>
      <vt:lpstr>Machine To Machine</vt:lpstr>
      <vt:lpstr>Wireless Sensor Networks</vt:lpstr>
      <vt:lpstr>WSN Continued</vt:lpstr>
      <vt:lpstr>WSN Risks</vt:lpstr>
      <vt:lpstr>Advanced Encryption Standard (AES)</vt:lpstr>
      <vt:lpstr>IEEE 802.15.4 (ZigBee)</vt:lpstr>
      <vt:lpstr>Z-Wave</vt:lpstr>
      <vt:lpstr>Which Z?</vt:lpstr>
      <vt:lpstr>Design Components</vt:lpstr>
      <vt:lpstr>Z-Wave Protocol</vt:lpstr>
      <vt:lpstr>MAC Layer</vt:lpstr>
      <vt:lpstr>Transfer Layer</vt:lpstr>
      <vt:lpstr>Routing Layer</vt:lpstr>
      <vt:lpstr>Application Layer</vt:lpstr>
      <vt:lpstr>Connecting Devices</vt:lpstr>
      <vt:lpstr>Command Class</vt:lpstr>
      <vt:lpstr>Raspberry Pi 3 Model B</vt:lpstr>
      <vt:lpstr>Raspbian</vt:lpstr>
      <vt:lpstr>Virtual Network Computing Server</vt:lpstr>
      <vt:lpstr>Home Assistant</vt:lpstr>
      <vt:lpstr>YAML</vt:lpstr>
      <vt:lpstr>YAML, continued</vt:lpstr>
      <vt:lpstr>Parts</vt:lpstr>
      <vt:lpstr>Aeotec Z-Stick Z-Wave Plus Gen5 ZW090-A</vt:lpstr>
      <vt:lpstr>SD3502 General Purpose Z-Wave SoC</vt:lpstr>
      <vt:lpstr>Zooz Z-Wave Plus Contact Sensor ZSE08</vt:lpstr>
      <vt:lpstr>Reed Switch</vt:lpstr>
      <vt:lpstr>Z-Wave Plus PIR Motion Detector with Temperature Sensor</vt:lpstr>
      <vt:lpstr>Aeotech Z-Wave Plus Smart Switch 6 Model ZW096-A02</vt:lpstr>
      <vt:lpstr>Kwikset Smartcode Door Lock</vt:lpstr>
      <vt:lpstr>Cimkiz A871 Web Camera</vt:lpstr>
      <vt:lpstr>808 CANZ Bluetooth Wireless Speaker SP880</vt:lpstr>
      <vt:lpstr>Away From Home</vt:lpstr>
      <vt:lpstr>Jitsi Meet</vt:lpstr>
      <vt:lpstr>Home Model</vt:lpstr>
      <vt:lpstr>Final View</vt:lpstr>
      <vt:lpstr>Home Assistant Settings</vt:lpstr>
      <vt:lpstr>Code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Schematic of Wireless Devices</vt:lpstr>
      <vt:lpstr>Schematic of Wired Devices</vt:lpstr>
      <vt:lpstr>Circuit Design of Raspberry Pi</vt:lpstr>
      <vt:lpstr>PowerPoint Presentation</vt:lpstr>
      <vt:lpstr>Project Constraints</vt:lpstr>
      <vt:lpstr>Problems Encountered/What was Learned</vt:lpstr>
      <vt:lpstr>Conclusions/Recommendations</vt:lpstr>
      <vt:lpstr>Future Work</vt:lpstr>
      <vt:lpstr>Demonstration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Unzaga</dc:creator>
  <cp:lastModifiedBy>Unzaga, Roberto C (US)</cp:lastModifiedBy>
  <cp:revision>63</cp:revision>
  <dcterms:created xsi:type="dcterms:W3CDTF">2018-04-24T04:48:07Z</dcterms:created>
  <dcterms:modified xsi:type="dcterms:W3CDTF">2018-05-01T05:27:02Z</dcterms:modified>
</cp:coreProperties>
</file>