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486" y="1103510"/>
            <a:ext cx="8791575" cy="2387600"/>
          </a:xfrm>
        </p:spPr>
        <p:txBody>
          <a:bodyPr/>
          <a:lstStyle/>
          <a:p>
            <a:pPr algn="ctr"/>
            <a:r>
              <a:rPr lang="en-IN" dirty="0"/>
              <a:t>CLASSIFYING BUSINESS VS PERSONAL TWEET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913" y="3696904"/>
            <a:ext cx="3302034" cy="2014144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By TEAM</a:t>
            </a:r>
          </a:p>
          <a:p>
            <a:pPr algn="ctr"/>
            <a:r>
              <a:rPr lang="en-IN" sz="3200" dirty="0"/>
              <a:t>H</a:t>
            </a:r>
            <a:r>
              <a:rPr lang="en-IN" sz="5400" dirty="0"/>
              <a:t>A</a:t>
            </a:r>
            <a:r>
              <a:rPr lang="en-IN" sz="3200" dirty="0"/>
              <a:t>CKTI</a:t>
            </a:r>
            <a:r>
              <a:rPr lang="en-IN" sz="5400" dirty="0"/>
              <a:t>O</a:t>
            </a:r>
            <a:r>
              <a:rPr lang="en-IN" sz="3200" dirty="0"/>
              <a:t>N 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98" y="1837049"/>
            <a:ext cx="2866927" cy="28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185" y="2097088"/>
            <a:ext cx="10076485" cy="3623412"/>
          </a:xfrm>
        </p:spPr>
        <p:txBody>
          <a:bodyPr>
            <a:normAutofit/>
          </a:bodyPr>
          <a:lstStyle/>
          <a:p>
            <a:r>
              <a:rPr lang="en-IN" sz="2800" dirty="0"/>
              <a:t>To classify the tweet as either business or personal tweet.</a:t>
            </a:r>
          </a:p>
          <a:p>
            <a:r>
              <a:rPr lang="en-IN" sz="2800" dirty="0"/>
              <a:t>A person may tweet both about business and personal.</a:t>
            </a:r>
          </a:p>
          <a:p>
            <a:r>
              <a:rPr lang="en-IN" sz="2800" dirty="0"/>
              <a:t>Twitter has a lot of audience around 317 million users.</a:t>
            </a:r>
          </a:p>
          <a:p>
            <a:r>
              <a:rPr lang="en-IN" sz="2800" dirty="0"/>
              <a:t>Also the tweets are in multiple languages.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408" y="1637123"/>
            <a:ext cx="2025930" cy="23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2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564" y="618518"/>
            <a:ext cx="6484838" cy="1478570"/>
          </a:xfrm>
        </p:spPr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Python Packages</a:t>
            </a:r>
          </a:p>
          <a:p>
            <a:r>
              <a:rPr lang="en-IN" sz="2800" dirty="0"/>
              <a:t>Naïve Bayes Classifier </a:t>
            </a:r>
          </a:p>
          <a:p>
            <a:r>
              <a:rPr lang="en-IN" sz="2800" dirty="0"/>
              <a:t>Django</a:t>
            </a:r>
          </a:p>
          <a:p>
            <a:r>
              <a:rPr lang="en-IN" sz="2800" dirty="0" err="1"/>
              <a:t>Tweepy</a:t>
            </a:r>
            <a:endParaRPr lang="en-IN" sz="2800" dirty="0"/>
          </a:p>
          <a:p>
            <a:r>
              <a:rPr lang="en-IN" sz="2800" dirty="0"/>
              <a:t>Bootstrap – open source library for UI</a:t>
            </a:r>
          </a:p>
        </p:txBody>
      </p:sp>
      <p:pic>
        <p:nvPicPr>
          <p:cNvPr id="6148" name="Picture 4" descr="Image result for twitt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63" y="221154"/>
            <a:ext cx="1847708" cy="187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tool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6" y="1040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790" y="2111603"/>
            <a:ext cx="10558020" cy="4553148"/>
          </a:xfrm>
        </p:spPr>
        <p:txBody>
          <a:bodyPr>
            <a:normAutofit/>
          </a:bodyPr>
          <a:lstStyle/>
          <a:p>
            <a:r>
              <a:rPr lang="en-IN" sz="2800" dirty="0"/>
              <a:t>Collecting tweets for processing</a:t>
            </a:r>
          </a:p>
          <a:p>
            <a:r>
              <a:rPr lang="en-IN" sz="2800" dirty="0"/>
              <a:t>Pre-processing the tweets</a:t>
            </a:r>
          </a:p>
          <a:p>
            <a:r>
              <a:rPr lang="en-IN" sz="2800" dirty="0"/>
              <a:t>Passing the pre-processed tweets to train the classifier</a:t>
            </a:r>
          </a:p>
          <a:p>
            <a:r>
              <a:rPr lang="en-IN" sz="2800" dirty="0"/>
              <a:t>Collecting test data – tweets to test if it is personal or business</a:t>
            </a:r>
          </a:p>
          <a:p>
            <a:r>
              <a:rPr lang="en-IN" sz="2800" dirty="0"/>
              <a:t>Passing the test data into trained classifier for processing</a:t>
            </a:r>
          </a:p>
          <a:p>
            <a:r>
              <a:rPr lang="en-IN" sz="2800" dirty="0"/>
              <a:t>Classifying the tweets and calculating accuracy.</a:t>
            </a:r>
          </a:p>
        </p:txBody>
      </p:sp>
      <p:pic>
        <p:nvPicPr>
          <p:cNvPr id="4102" name="Picture 6" descr="Image result for twitt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55" y="328220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590" y="618518"/>
            <a:ext cx="6173787" cy="1455379"/>
          </a:xfrm>
        </p:spPr>
        <p:txBody>
          <a:bodyPr/>
          <a:lstStyle/>
          <a:p>
            <a:r>
              <a:rPr lang="en-IN" dirty="0"/>
              <a:t>More on classifier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32" y="1960773"/>
            <a:ext cx="10246167" cy="4421171"/>
          </a:xfrm>
        </p:spPr>
        <p:txBody>
          <a:bodyPr>
            <a:normAutofit/>
          </a:bodyPr>
          <a:lstStyle/>
          <a:p>
            <a:r>
              <a:rPr lang="en-IN" sz="2800" dirty="0"/>
              <a:t>Naïve Bayes Classifier is used to classify the tweets as personal or business</a:t>
            </a:r>
          </a:p>
          <a:p>
            <a:r>
              <a:rPr lang="en-IN" sz="2800" dirty="0"/>
              <a:t>Naïve Bayes Classifier relies on the classic NLP concept called Bag of words.</a:t>
            </a:r>
          </a:p>
          <a:p>
            <a:r>
              <a:rPr lang="en-IN" sz="2800" dirty="0"/>
              <a:t>The list of words that occur in the training set are collected.</a:t>
            </a:r>
          </a:p>
          <a:p>
            <a:r>
              <a:rPr lang="en-IN" sz="2800" dirty="0"/>
              <a:t>The list is associated with number of times it occurs.</a:t>
            </a:r>
          </a:p>
          <a:p>
            <a:r>
              <a:rPr lang="en-IN" sz="2800" dirty="0"/>
              <a:t>The classifier predicts the test data based on this list.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1026" name="Picture 2" descr="Image result for twitt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58" y="372467"/>
            <a:ext cx="1724615" cy="17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2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and confusion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16" y="2635804"/>
            <a:ext cx="7985569" cy="509147"/>
          </a:xfrm>
          <a:prstGeom prst="rect">
            <a:avLst/>
          </a:prstGeom>
        </p:spPr>
      </p:pic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96" y="95054"/>
            <a:ext cx="2271860" cy="227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34" y="3562526"/>
            <a:ext cx="4326134" cy="22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6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4965"/>
            <a:ext cx="9905999" cy="3541714"/>
          </a:xfrm>
        </p:spPr>
        <p:txBody>
          <a:bodyPr>
            <a:normAutofit/>
          </a:bodyPr>
          <a:lstStyle/>
          <a:p>
            <a:r>
              <a:rPr lang="en-IN" sz="2800" dirty="0"/>
              <a:t>Training data collection can be done in a precise way based on the business rules.</a:t>
            </a:r>
          </a:p>
          <a:p>
            <a:r>
              <a:rPr lang="en-IN" sz="2800" dirty="0"/>
              <a:t>Feature selection algorithms can be used to get more accurate results with Naïve Bayes Classifier.</a:t>
            </a:r>
          </a:p>
        </p:txBody>
      </p:sp>
      <p:pic>
        <p:nvPicPr>
          <p:cNvPr id="7170" name="Picture 2" descr="Image result for future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73" y="4170575"/>
            <a:ext cx="29432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5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93" y="1567648"/>
            <a:ext cx="5803840" cy="38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34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507</TotalTime>
  <Words>215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CLASSIFYING BUSINESS VS PERSONAL TWEET</vt:lpstr>
      <vt:lpstr>PROBLEM DESCRIPTION</vt:lpstr>
      <vt:lpstr>Tools used</vt:lpstr>
      <vt:lpstr>gist</vt:lpstr>
      <vt:lpstr>More on classifier …</vt:lpstr>
      <vt:lpstr>Accuracy and confusion matrix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BUSINESS VS PERSONAL TWEET</dc:title>
  <dc:creator>Yamuna</dc:creator>
  <cp:lastModifiedBy>Yamuna</cp:lastModifiedBy>
  <cp:revision>14</cp:revision>
  <dcterms:created xsi:type="dcterms:W3CDTF">2017-02-23T20:06:07Z</dcterms:created>
  <dcterms:modified xsi:type="dcterms:W3CDTF">2017-02-24T04:34:51Z</dcterms:modified>
</cp:coreProperties>
</file>