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  <a:srgbClr val="4472C4"/>
    <a:srgbClr val="FEFCFD"/>
    <a:srgbClr val="BB3115"/>
    <a:srgbClr val="B1B0B0"/>
    <a:srgbClr val="B4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>
        <p:scale>
          <a:sx n="210" d="100"/>
          <a:sy n="210" d="100"/>
        </p:scale>
        <p:origin x="509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25" indent="0" algn="ctr">
              <a:buNone/>
              <a:defRPr sz="1500"/>
            </a:lvl2pPr>
            <a:lvl3pPr marL="685849" indent="0" algn="ctr">
              <a:buNone/>
              <a:defRPr sz="1350"/>
            </a:lvl3pPr>
            <a:lvl4pPr marL="1028774" indent="0" algn="ctr">
              <a:buNone/>
              <a:defRPr sz="1200"/>
            </a:lvl4pPr>
            <a:lvl5pPr marL="1371699" indent="0" algn="ctr">
              <a:buNone/>
              <a:defRPr sz="1200"/>
            </a:lvl5pPr>
            <a:lvl6pPr marL="1714623" indent="0" algn="ctr">
              <a:buNone/>
              <a:defRPr sz="1200"/>
            </a:lvl6pPr>
            <a:lvl7pPr marL="2057548" indent="0" algn="ctr">
              <a:buNone/>
              <a:defRPr sz="1200"/>
            </a:lvl7pPr>
            <a:lvl8pPr marL="2400472" indent="0" algn="ctr">
              <a:buNone/>
              <a:defRPr sz="1200"/>
            </a:lvl8pPr>
            <a:lvl9pPr marL="2743397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86C8-4FDD-4003-90A2-1226E6DB6606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CAB1-845E-474C-A9A1-1338D5D788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7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86C8-4FDD-4003-90A2-1226E6DB6606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CAB1-845E-474C-A9A1-1338D5D788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59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6"/>
            <a:ext cx="1478756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6"/>
            <a:ext cx="4350544" cy="77491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86C8-4FDD-4003-90A2-1226E6DB6606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CAB1-845E-474C-A9A1-1338D5D788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64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86C8-4FDD-4003-90A2-1226E6DB6606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CAB1-845E-474C-A9A1-1338D5D788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68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5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8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2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49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9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6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5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4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3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86C8-4FDD-4003-90A2-1226E6DB6606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CAB1-845E-474C-A9A1-1338D5D788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82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86C8-4FDD-4003-90A2-1226E6DB6606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CAB1-845E-474C-A9A1-1338D5D788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69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8"/>
            <a:ext cx="5915025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3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241553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25" indent="0">
              <a:buNone/>
              <a:defRPr sz="1500" b="1"/>
            </a:lvl2pPr>
            <a:lvl3pPr marL="685849" indent="0">
              <a:buNone/>
              <a:defRPr sz="1350" b="1"/>
            </a:lvl3pPr>
            <a:lvl4pPr marL="1028774" indent="0">
              <a:buNone/>
              <a:defRPr sz="1200" b="1"/>
            </a:lvl4pPr>
            <a:lvl5pPr marL="1371699" indent="0">
              <a:buNone/>
              <a:defRPr sz="1200" b="1"/>
            </a:lvl5pPr>
            <a:lvl6pPr marL="1714623" indent="0">
              <a:buNone/>
              <a:defRPr sz="1200" b="1"/>
            </a:lvl6pPr>
            <a:lvl7pPr marL="2057548" indent="0">
              <a:buNone/>
              <a:defRPr sz="1200" b="1"/>
            </a:lvl7pPr>
            <a:lvl8pPr marL="2400472" indent="0">
              <a:buNone/>
              <a:defRPr sz="1200" b="1"/>
            </a:lvl8pPr>
            <a:lvl9pPr marL="2743397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340100"/>
            <a:ext cx="2915543" cy="491278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86C8-4FDD-4003-90A2-1226E6DB6606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CAB1-845E-474C-A9A1-1338D5D788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86C8-4FDD-4003-90A2-1226E6DB6606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CAB1-845E-474C-A9A1-1338D5D788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44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86C8-4FDD-4003-90A2-1226E6DB6606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CAB1-845E-474C-A9A1-1338D5D788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97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316571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86C8-4FDD-4003-90A2-1226E6DB6606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CAB1-845E-474C-A9A1-1338D5D788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8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316571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25" indent="0">
              <a:buNone/>
              <a:defRPr sz="2100"/>
            </a:lvl2pPr>
            <a:lvl3pPr marL="685849" indent="0">
              <a:buNone/>
              <a:defRPr sz="1800"/>
            </a:lvl3pPr>
            <a:lvl4pPr marL="1028774" indent="0">
              <a:buNone/>
              <a:defRPr sz="1500"/>
            </a:lvl4pPr>
            <a:lvl5pPr marL="1371699" indent="0">
              <a:buNone/>
              <a:defRPr sz="1500"/>
            </a:lvl5pPr>
            <a:lvl6pPr marL="1714623" indent="0">
              <a:buNone/>
              <a:defRPr sz="1500"/>
            </a:lvl6pPr>
            <a:lvl7pPr marL="2057548" indent="0">
              <a:buNone/>
              <a:defRPr sz="1500"/>
            </a:lvl7pPr>
            <a:lvl8pPr marL="2400472" indent="0">
              <a:buNone/>
              <a:defRPr sz="1500"/>
            </a:lvl8pPr>
            <a:lvl9pPr marL="2743397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2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25" indent="0">
              <a:buNone/>
              <a:defRPr sz="1050"/>
            </a:lvl2pPr>
            <a:lvl3pPr marL="685849" indent="0">
              <a:buNone/>
              <a:defRPr sz="900"/>
            </a:lvl3pPr>
            <a:lvl4pPr marL="1028774" indent="0">
              <a:buNone/>
              <a:defRPr sz="750"/>
            </a:lvl4pPr>
            <a:lvl5pPr marL="1371699" indent="0">
              <a:buNone/>
              <a:defRPr sz="750"/>
            </a:lvl5pPr>
            <a:lvl6pPr marL="1714623" indent="0">
              <a:buNone/>
              <a:defRPr sz="750"/>
            </a:lvl6pPr>
            <a:lvl7pPr marL="2057548" indent="0">
              <a:buNone/>
              <a:defRPr sz="750"/>
            </a:lvl7pPr>
            <a:lvl8pPr marL="2400472" indent="0">
              <a:buNone/>
              <a:defRPr sz="750"/>
            </a:lvl8pPr>
            <a:lvl9pPr marL="2743397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986C8-4FDD-4003-90A2-1226E6DB6606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4CAB1-845E-474C-A9A1-1338D5D788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422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8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986C8-4FDD-4003-90A2-1226E6DB6606}" type="datetimeFigureOut">
              <a:rPr lang="zh-CN" altLang="en-US" smtClean="0"/>
              <a:t>2022/10/8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8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8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4CAB1-845E-474C-A9A1-1338D5D788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18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49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62" indent="-171462" algn="l" defTabSz="685849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87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1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236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161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085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010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934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859" indent="-171462" algn="l" defTabSz="685849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5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74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99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23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48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72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97" algn="l" defTabSz="685849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3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0.png"/><Relationship Id="rId19" Type="http://schemas.openxmlformats.org/officeDocument/2006/relationships/image" Target="../media/image2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C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F02C686-186A-4948-BD34-62B932574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18" y="1519299"/>
            <a:ext cx="2559113" cy="2876323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C7F7724-505B-4B12-A790-E48A4D0E6D0C}"/>
              </a:ext>
            </a:extLst>
          </p:cNvPr>
          <p:cNvCxnSpPr>
            <a:cxnSpLocks/>
          </p:cNvCxnSpPr>
          <p:nvPr/>
        </p:nvCxnSpPr>
        <p:spPr>
          <a:xfrm>
            <a:off x="1581824" y="1855462"/>
            <a:ext cx="324000" cy="75218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0C023FF-436F-4A30-8A92-BA8B4C0934AE}"/>
              </a:ext>
            </a:extLst>
          </p:cNvPr>
          <p:cNvCxnSpPr>
            <a:cxnSpLocks/>
          </p:cNvCxnSpPr>
          <p:nvPr/>
        </p:nvCxnSpPr>
        <p:spPr>
          <a:xfrm flipH="1">
            <a:off x="1361122" y="3362417"/>
            <a:ext cx="178772" cy="242964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135793F-5DC5-4C2D-A9D6-F0053B92C4ED}"/>
              </a:ext>
            </a:extLst>
          </p:cNvPr>
          <p:cNvCxnSpPr>
            <a:cxnSpLocks/>
          </p:cNvCxnSpPr>
          <p:nvPr/>
        </p:nvCxnSpPr>
        <p:spPr>
          <a:xfrm flipV="1">
            <a:off x="1581824" y="3624573"/>
            <a:ext cx="324000" cy="60272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4803D8B-016B-4943-B993-09BD829C3585}"/>
                  </a:ext>
                </a:extLst>
              </p:cNvPr>
              <p:cNvSpPr txBox="1"/>
              <p:nvPr/>
            </p:nvSpPr>
            <p:spPr>
              <a:xfrm>
                <a:off x="1112399" y="4396292"/>
                <a:ext cx="1271438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13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1013" i="1">
                          <a:solidFill>
                            <a:srgbClr val="B4B2B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zh-CN" altLang="en-US" sz="1013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13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sz="1013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1013" i="1" dirty="0">
                          <a:solidFill>
                            <a:srgbClr val="BB3115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zh-CN" alt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13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013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zh-CN" altLang="en-US" sz="1013" i="1" dirty="0">
                          <a:solidFill>
                            <a:srgbClr val="B1B0B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zh-CN" altLang="en-US" sz="1013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13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013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013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4803D8B-016B-4943-B993-09BD829C3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399" y="4396292"/>
                <a:ext cx="1271438" cy="2482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>
            <a:extLst>
              <a:ext uri="{FF2B5EF4-FFF2-40B4-BE49-F238E27FC236}">
                <a16:creationId xmlns:a16="http://schemas.microsoft.com/office/drawing/2014/main" id="{96780DE3-F143-48DA-A102-77578363F2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5335" y="1519300"/>
            <a:ext cx="2569515" cy="2876323"/>
          </a:xfrm>
          <a:prstGeom prst="rect">
            <a:avLst/>
          </a:prstGeom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557DF64-3DD8-4E67-B116-AFF7F957B202}"/>
              </a:ext>
            </a:extLst>
          </p:cNvPr>
          <p:cNvCxnSpPr>
            <a:cxnSpLocks/>
          </p:cNvCxnSpPr>
          <p:nvPr/>
        </p:nvCxnSpPr>
        <p:spPr>
          <a:xfrm flipV="1">
            <a:off x="4930484" y="2201960"/>
            <a:ext cx="278952" cy="147413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0CC73EC-99B2-4A46-B360-760802AB4A17}"/>
              </a:ext>
            </a:extLst>
          </p:cNvPr>
          <p:cNvCxnSpPr>
            <a:cxnSpLocks/>
          </p:cNvCxnSpPr>
          <p:nvPr/>
        </p:nvCxnSpPr>
        <p:spPr>
          <a:xfrm flipH="1" flipV="1">
            <a:off x="4722716" y="1846442"/>
            <a:ext cx="314751" cy="75218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A026979-16F8-467B-AB2F-C95C09C4176D}"/>
              </a:ext>
            </a:extLst>
          </p:cNvPr>
          <p:cNvCxnSpPr>
            <a:cxnSpLocks/>
          </p:cNvCxnSpPr>
          <p:nvPr/>
        </p:nvCxnSpPr>
        <p:spPr>
          <a:xfrm>
            <a:off x="4568418" y="2053509"/>
            <a:ext cx="230080" cy="226644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4F7750C-88D3-4A37-920C-7CEBEDCBA895}"/>
              </a:ext>
            </a:extLst>
          </p:cNvPr>
          <p:cNvCxnSpPr>
            <a:cxnSpLocks/>
          </p:cNvCxnSpPr>
          <p:nvPr/>
        </p:nvCxnSpPr>
        <p:spPr>
          <a:xfrm flipH="1" flipV="1">
            <a:off x="4641349" y="2679175"/>
            <a:ext cx="269945" cy="162844"/>
          </a:xfrm>
          <a:prstGeom prst="straightConnector1">
            <a:avLst/>
          </a:prstGeom>
          <a:ln w="28575">
            <a:solidFill>
              <a:srgbClr val="00B0F0"/>
            </a:solidFill>
            <a:prstDash val="sysDash"/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1165E2-CA42-44FB-89FD-D96CA45AC006}"/>
                  </a:ext>
                </a:extLst>
              </p:cNvPr>
              <p:cNvSpPr txBox="1"/>
              <p:nvPr/>
            </p:nvSpPr>
            <p:spPr>
              <a:xfrm>
                <a:off x="4133291" y="4387386"/>
                <a:ext cx="1591974" cy="248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13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013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1013" i="1">
                          <a:solidFill>
                            <a:srgbClr val="B4B2B2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zh-CN" altLang="en-US" sz="1013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13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sz="1013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1013" i="1" dirty="0">
                          <a:solidFill>
                            <a:srgbClr val="BB3115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zh-CN" alt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13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013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1013" i="1" dirty="0">
                          <a:solidFill>
                            <a:srgbClr val="B1B0B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zh-CN" altLang="en-US" sz="1013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13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013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1013" i="1" dirty="0">
                          <a:solidFill>
                            <a:srgbClr val="BB3115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zh-CN" altLang="en-US" sz="1013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013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013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13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61165E2-CA42-44FB-89FD-D96CA45AC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291" y="4387386"/>
                <a:ext cx="1591974" cy="2482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22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C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556A826C-7FC3-4484-AE8B-02DB00497D46}"/>
              </a:ext>
            </a:extLst>
          </p:cNvPr>
          <p:cNvCxnSpPr>
            <a:cxnSpLocks/>
          </p:cNvCxnSpPr>
          <p:nvPr/>
        </p:nvCxnSpPr>
        <p:spPr>
          <a:xfrm flipV="1">
            <a:off x="4635156" y="5612391"/>
            <a:ext cx="781716" cy="434791"/>
          </a:xfrm>
          <a:prstGeom prst="line">
            <a:avLst/>
          </a:prstGeom>
          <a:ln w="25400">
            <a:solidFill>
              <a:srgbClr val="BB31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5DCBB068-72D3-4CCC-8266-646AC4C86694}"/>
              </a:ext>
            </a:extLst>
          </p:cNvPr>
          <p:cNvGrpSpPr/>
          <p:nvPr/>
        </p:nvGrpSpPr>
        <p:grpSpPr>
          <a:xfrm>
            <a:off x="678645" y="637065"/>
            <a:ext cx="1585797" cy="2256017"/>
            <a:chOff x="678645" y="637065"/>
            <a:chExt cx="1525415" cy="1878444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B7EF27F8-0717-4D59-913A-F4F838DD9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645" y="637065"/>
              <a:ext cx="1525415" cy="170877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2436C03A-1CAD-4A7A-B215-22B8A023290A}"/>
                    </a:ext>
                  </a:extLst>
                </p:cNvPr>
                <p:cNvSpPr txBox="1"/>
                <p:nvPr/>
              </p:nvSpPr>
              <p:spPr>
                <a:xfrm>
                  <a:off x="1147918" y="2308841"/>
                  <a:ext cx="557144" cy="2066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13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1013" i="1">
                            <a:latin typeface="Cambria Math" panose="02040503050406030204" pitchFamily="18" charset="0"/>
                          </a:rPr>
                          <m:t>=∅</m:t>
                        </m:r>
                      </m:oMath>
                    </m:oMathPara>
                  </a14:m>
                  <a:endParaRPr lang="zh-CN" altLang="en-US" sz="1013" dirty="0"/>
                </a:p>
              </p:txBody>
            </p:sp>
          </mc:Choice>
          <mc:Fallback xmlns="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2436C03A-1CAD-4A7A-B215-22B8A02329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918" y="2308841"/>
                  <a:ext cx="557144" cy="20666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C298C8F1-DFE4-4432-BB1B-1CC05129D10D}"/>
              </a:ext>
            </a:extLst>
          </p:cNvPr>
          <p:cNvGrpSpPr/>
          <p:nvPr/>
        </p:nvGrpSpPr>
        <p:grpSpPr>
          <a:xfrm>
            <a:off x="2454860" y="637065"/>
            <a:ext cx="1749794" cy="2259920"/>
            <a:chOff x="2454860" y="633208"/>
            <a:chExt cx="1525415" cy="1882376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678214D4-299C-4085-A2DF-69F1FDC0B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860" y="633208"/>
              <a:ext cx="1525415" cy="1708770"/>
            </a:xfrm>
            <a:prstGeom prst="rect">
              <a:avLst/>
            </a:prstGeom>
          </p:spPr>
        </p:pic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C81CD33C-49CF-4975-938B-2F5ADAD54526}"/>
                </a:ext>
              </a:extLst>
            </p:cNvPr>
            <p:cNvCxnSpPr>
              <a:cxnSpLocks/>
            </p:cNvCxnSpPr>
            <p:nvPr/>
          </p:nvCxnSpPr>
          <p:spPr>
            <a:xfrm>
              <a:off x="3105714" y="800254"/>
              <a:ext cx="262223" cy="66669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sysDash"/>
              <a:headEnd w="med" len="lg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20B66AF1-D732-49A2-B2A2-35445174C240}"/>
                    </a:ext>
                  </a:extLst>
                </p:cNvPr>
                <p:cNvSpPr txBox="1"/>
                <p:nvPr/>
              </p:nvSpPr>
              <p:spPr>
                <a:xfrm>
                  <a:off x="2911030" y="2308841"/>
                  <a:ext cx="568035" cy="2067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01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013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zh-CN" altLang="en-US" sz="1013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1013" i="1">
                            <a:solidFill>
                              <a:srgbClr val="B4B2B2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zh-CN" altLang="en-US" sz="1013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013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sz="1013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013" dirty="0"/>
                </a:p>
              </p:txBody>
            </p:sp>
          </mc:Choice>
          <mc:Fallback xmlns="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20B66AF1-D732-49A2-B2A2-35445174C2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030" y="2308841"/>
                  <a:ext cx="568035" cy="20674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E28EB072-6AE4-42E9-967B-A637834C9972}"/>
              </a:ext>
            </a:extLst>
          </p:cNvPr>
          <p:cNvGrpSpPr/>
          <p:nvPr/>
        </p:nvGrpSpPr>
        <p:grpSpPr>
          <a:xfrm>
            <a:off x="4232630" y="640640"/>
            <a:ext cx="1984261" cy="2305452"/>
            <a:chOff x="4223917" y="640640"/>
            <a:chExt cx="1525415" cy="1887236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320FA365-98D1-4823-ADF4-A1F079F84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3917" y="640640"/>
              <a:ext cx="1525415" cy="1708770"/>
            </a:xfrm>
            <a:prstGeom prst="rect">
              <a:avLst/>
            </a:prstGeom>
          </p:spPr>
        </p:pic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BA22D39-44E9-4617-8A1F-4FEC2E354FF8}"/>
                </a:ext>
              </a:extLst>
            </p:cNvPr>
            <p:cNvCxnSpPr>
              <a:cxnSpLocks/>
            </p:cNvCxnSpPr>
            <p:nvPr/>
          </p:nvCxnSpPr>
          <p:spPr>
            <a:xfrm>
              <a:off x="4594860" y="811542"/>
              <a:ext cx="777240" cy="175248"/>
            </a:xfrm>
            <a:prstGeom prst="line">
              <a:avLst/>
            </a:prstGeom>
            <a:ln w="25400">
              <a:solidFill>
                <a:srgbClr val="BB31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12E0B4FA-4B61-450A-955D-0C16D199DFB1}"/>
                    </a:ext>
                  </a:extLst>
                </p:cNvPr>
                <p:cNvSpPr txBox="1"/>
                <p:nvPr/>
              </p:nvSpPr>
              <p:spPr>
                <a:xfrm>
                  <a:off x="4592158" y="2308841"/>
                  <a:ext cx="606499" cy="2190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13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1013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013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013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13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1013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1013" dirty="0"/>
                </a:p>
              </p:txBody>
            </p:sp>
          </mc:Choice>
          <mc:Fallback xmlns="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12E0B4FA-4B61-450A-955D-0C16D199DF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158" y="2308841"/>
                  <a:ext cx="606499" cy="21903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36E22CE3-45A8-411D-83B8-09E62E821190}"/>
              </a:ext>
            </a:extLst>
          </p:cNvPr>
          <p:cNvGrpSpPr/>
          <p:nvPr/>
        </p:nvGrpSpPr>
        <p:grpSpPr>
          <a:xfrm>
            <a:off x="4232630" y="2797120"/>
            <a:ext cx="1525415" cy="1957003"/>
            <a:chOff x="4259472" y="2793689"/>
            <a:chExt cx="1525415" cy="1957003"/>
          </a:xfrm>
        </p:grpSpPr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82A6BA1B-CB3E-4BD3-BBFD-6BD81F66D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9472" y="2793689"/>
              <a:ext cx="1525415" cy="1708770"/>
            </a:xfrm>
            <a:prstGeom prst="rect">
              <a:avLst/>
            </a:prstGeom>
          </p:spPr>
        </p:pic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EF04583B-DD59-4F85-936C-DE0A447957B1}"/>
                </a:ext>
              </a:extLst>
            </p:cNvPr>
            <p:cNvCxnSpPr>
              <a:cxnSpLocks/>
            </p:cNvCxnSpPr>
            <p:nvPr/>
          </p:nvCxnSpPr>
          <p:spPr>
            <a:xfrm>
              <a:off x="4634931" y="2967208"/>
              <a:ext cx="781716" cy="174221"/>
            </a:xfrm>
            <a:prstGeom prst="line">
              <a:avLst/>
            </a:prstGeom>
            <a:ln w="25400">
              <a:solidFill>
                <a:srgbClr val="BB31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2130CA13-21EE-443C-B057-F929B8399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6966" y="3170481"/>
              <a:ext cx="217594" cy="114784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sysDash"/>
              <a:headEnd w="med" len="lg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357496B4-0C35-4738-A88F-C2071FF16FF5}"/>
                </a:ext>
              </a:extLst>
            </p:cNvPr>
            <p:cNvCxnSpPr>
              <a:cxnSpLocks/>
            </p:cNvCxnSpPr>
            <p:nvPr/>
          </p:nvCxnSpPr>
          <p:spPr>
            <a:xfrm>
              <a:off x="4799237" y="3054318"/>
              <a:ext cx="161204" cy="171692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sysDash"/>
              <a:headEnd w="med" len="lg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297998B5-0E16-49B9-BE93-C3D2BAB0E75C}"/>
                    </a:ext>
                  </a:extLst>
                </p:cNvPr>
                <p:cNvSpPr txBox="1"/>
                <p:nvPr/>
              </p:nvSpPr>
              <p:spPr>
                <a:xfrm>
                  <a:off x="4393710" y="4502483"/>
                  <a:ext cx="1277016" cy="2482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01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013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013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zh-CN" altLang="en-US" sz="1013" i="1">
                            <a:solidFill>
                              <a:srgbClr val="B4B2B2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zh-CN" altLang="en-US" sz="1013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013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sz="1013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1013" i="1" dirty="0">
                            <a:solidFill>
                              <a:srgbClr val="BB3115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zh-CN" altLang="en-US" sz="101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013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013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1013" i="1" dirty="0">
                            <a:solidFill>
                              <a:srgbClr val="B1B0B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zh-CN" altLang="en-US" sz="1013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013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013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013" dirty="0"/>
                </a:p>
              </p:txBody>
            </p:sp>
          </mc:Choice>
          <mc:Fallback xmlns="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297998B5-0E16-49B9-BE93-C3D2BAB0E7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3710" y="4502483"/>
                  <a:ext cx="1277016" cy="24820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33DAD51D-EB26-44B8-A2B9-D6920155D533}"/>
              </a:ext>
            </a:extLst>
          </p:cNvPr>
          <p:cNvGrpSpPr/>
          <p:nvPr/>
        </p:nvGrpSpPr>
        <p:grpSpPr>
          <a:xfrm>
            <a:off x="2454861" y="2797122"/>
            <a:ext cx="1525415" cy="1974730"/>
            <a:chOff x="2454860" y="2797144"/>
            <a:chExt cx="1525415" cy="1974730"/>
          </a:xfrm>
        </p:grpSpPr>
        <p:pic>
          <p:nvPicPr>
            <p:cNvPr id="139" name="图片 138">
              <a:extLst>
                <a:ext uri="{FF2B5EF4-FFF2-40B4-BE49-F238E27FC236}">
                  <a16:creationId xmlns:a16="http://schemas.microsoft.com/office/drawing/2014/main" id="{E6FEF2C2-8D22-4286-90DB-D71BBC91A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4860" y="2797144"/>
              <a:ext cx="1525415" cy="1708770"/>
            </a:xfrm>
            <a:prstGeom prst="rect">
              <a:avLst/>
            </a:prstGeom>
          </p:spPr>
        </p:pic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387C1DB5-6A9D-46BB-9DB7-AB627AE089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3131" y="3138263"/>
              <a:ext cx="786421" cy="442674"/>
            </a:xfrm>
            <a:prstGeom prst="line">
              <a:avLst/>
            </a:prstGeom>
            <a:ln w="25400">
              <a:solidFill>
                <a:srgbClr val="BB31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A2A4770F-EFB5-4ECE-86BE-824EE52F247A}"/>
                </a:ext>
              </a:extLst>
            </p:cNvPr>
            <p:cNvCxnSpPr>
              <a:cxnSpLocks/>
            </p:cNvCxnSpPr>
            <p:nvPr/>
          </p:nvCxnSpPr>
          <p:spPr>
            <a:xfrm>
              <a:off x="2823131" y="2962271"/>
              <a:ext cx="772978" cy="783671"/>
            </a:xfrm>
            <a:prstGeom prst="line">
              <a:avLst/>
            </a:prstGeom>
            <a:ln w="25400">
              <a:solidFill>
                <a:srgbClr val="BB31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9662390C-157C-44B8-AAE0-53A2F1DD3D26}"/>
                    </a:ext>
                  </a:extLst>
                </p:cNvPr>
                <p:cNvSpPr txBox="1"/>
                <p:nvPr/>
              </p:nvSpPr>
              <p:spPr>
                <a:xfrm>
                  <a:off x="2720913" y="4504300"/>
                  <a:ext cx="1031821" cy="2675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13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1013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013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013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13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1013" i="1">
                                    <a:latin typeface="Cambria Math" panose="02040503050406030204" pitchFamily="18" charset="0"/>
                                  </a:rPr>
                                  <m:t>1,3</m:t>
                                </m:r>
                              </m:sub>
                            </m:sSub>
                            <m:r>
                              <a:rPr lang="en-US" altLang="zh-CN" sz="1013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013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13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1013" i="1">
                                    <a:latin typeface="Cambria Math" panose="02040503050406030204" pitchFamily="18" charset="0"/>
                                  </a:rPr>
                                  <m:t>3,1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1013" dirty="0"/>
                </a:p>
              </p:txBody>
            </p:sp>
          </mc:Choice>
          <mc:Fallback xmlns=""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9662390C-157C-44B8-AAE0-53A2F1DD3D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0913" y="4504300"/>
                  <a:ext cx="1031821" cy="26757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D3903212-B46A-4576-9CC9-10EE9176207A}"/>
              </a:ext>
            </a:extLst>
          </p:cNvPr>
          <p:cNvGrpSpPr/>
          <p:nvPr/>
        </p:nvGrpSpPr>
        <p:grpSpPr>
          <a:xfrm>
            <a:off x="677822" y="2797144"/>
            <a:ext cx="1525415" cy="1965597"/>
            <a:chOff x="677822" y="2797144"/>
            <a:chExt cx="1525415" cy="1965597"/>
          </a:xfrm>
        </p:grpSpPr>
        <p:pic>
          <p:nvPicPr>
            <p:cNvPr id="109" name="图片 108">
              <a:extLst>
                <a:ext uri="{FF2B5EF4-FFF2-40B4-BE49-F238E27FC236}">
                  <a16:creationId xmlns:a16="http://schemas.microsoft.com/office/drawing/2014/main" id="{FA3BAB27-3769-415B-A4C0-EE9D6570C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822" y="2797144"/>
              <a:ext cx="1525415" cy="1708770"/>
            </a:xfrm>
            <a:prstGeom prst="rect">
              <a:avLst/>
            </a:prstGeom>
          </p:spPr>
        </p:pic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AA872DB0-B52C-40DE-B57E-5DCD6F86E9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59" y="3138263"/>
              <a:ext cx="781716" cy="442673"/>
            </a:xfrm>
            <a:prstGeom prst="line">
              <a:avLst/>
            </a:prstGeom>
            <a:ln w="25400">
              <a:solidFill>
                <a:srgbClr val="BB31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3EFF5D3F-4C67-41D6-8FF5-F7D421DBCC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4038" y="3670305"/>
              <a:ext cx="148177" cy="75637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sysDash"/>
              <a:headEnd w="med" len="lg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3E24D2AD-C78F-470D-8072-BDF8B01A368A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59" y="2966085"/>
              <a:ext cx="781716" cy="768427"/>
            </a:xfrm>
            <a:prstGeom prst="line">
              <a:avLst/>
            </a:prstGeom>
            <a:ln w="25400">
              <a:solidFill>
                <a:srgbClr val="BB31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E73432E5-A623-415B-920E-FF61B6E80FEE}"/>
                    </a:ext>
                  </a:extLst>
                </p:cNvPr>
                <p:cNvSpPr txBox="1"/>
                <p:nvPr/>
              </p:nvSpPr>
              <p:spPr>
                <a:xfrm>
                  <a:off x="1108709" y="4514532"/>
                  <a:ext cx="657616" cy="2482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01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013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013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zh-CN" altLang="en-US" sz="1013" i="1">
                            <a:solidFill>
                              <a:srgbClr val="B4B2B2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zh-CN" altLang="en-US" sz="1013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013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013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013" dirty="0"/>
                </a:p>
              </p:txBody>
            </p:sp>
          </mc:Choice>
          <mc:Fallback xmlns=""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E73432E5-A623-415B-920E-FF61B6E80F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09" y="4514532"/>
                  <a:ext cx="657616" cy="24820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BC2FBD8F-1B88-436A-A409-EAA1B7024126}"/>
              </a:ext>
            </a:extLst>
          </p:cNvPr>
          <p:cNvGrpSpPr/>
          <p:nvPr/>
        </p:nvGrpSpPr>
        <p:grpSpPr>
          <a:xfrm>
            <a:off x="677823" y="4970963"/>
            <a:ext cx="1525415" cy="1980639"/>
            <a:chOff x="677822" y="4953415"/>
            <a:chExt cx="1525415" cy="1980639"/>
          </a:xfrm>
        </p:grpSpPr>
        <p:pic>
          <p:nvPicPr>
            <p:cNvPr id="127" name="图片 126">
              <a:extLst>
                <a:ext uri="{FF2B5EF4-FFF2-40B4-BE49-F238E27FC236}">
                  <a16:creationId xmlns:a16="http://schemas.microsoft.com/office/drawing/2014/main" id="{28C7EC90-E567-4D77-A6B3-049B82DAA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822" y="4953415"/>
              <a:ext cx="1525415" cy="1708770"/>
            </a:xfrm>
            <a:prstGeom prst="rect">
              <a:avLst/>
            </a:prstGeom>
          </p:spPr>
        </p:pic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2AA50F35-6DB6-43DD-86D8-B15B5816BE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60" y="5304352"/>
              <a:ext cx="781716" cy="422030"/>
            </a:xfrm>
            <a:prstGeom prst="line">
              <a:avLst/>
            </a:prstGeom>
            <a:ln w="25400">
              <a:solidFill>
                <a:srgbClr val="BB31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C9AE8A6E-B45D-43BE-B791-DE4C78570760}"/>
                </a:ext>
              </a:extLst>
            </p:cNvPr>
            <p:cNvCxnSpPr>
              <a:cxnSpLocks/>
            </p:cNvCxnSpPr>
            <p:nvPr/>
          </p:nvCxnSpPr>
          <p:spPr>
            <a:xfrm>
              <a:off x="1046660" y="5124548"/>
              <a:ext cx="781716" cy="776054"/>
            </a:xfrm>
            <a:prstGeom prst="line">
              <a:avLst/>
            </a:prstGeom>
            <a:ln w="25400">
              <a:solidFill>
                <a:srgbClr val="BB31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159EB9A7-3400-4340-AE2E-B595A62D85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660" y="5596097"/>
              <a:ext cx="781715" cy="427157"/>
            </a:xfrm>
            <a:prstGeom prst="line">
              <a:avLst/>
            </a:prstGeom>
            <a:ln w="25400">
              <a:solidFill>
                <a:srgbClr val="BB31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文本框 149">
                  <a:extLst>
                    <a:ext uri="{FF2B5EF4-FFF2-40B4-BE49-F238E27FC236}">
                      <a16:creationId xmlns:a16="http://schemas.microsoft.com/office/drawing/2014/main" id="{C3F99471-5036-48E9-BF09-9C0C70D87E39}"/>
                    </a:ext>
                  </a:extLst>
                </p:cNvPr>
                <p:cNvSpPr txBox="1"/>
                <p:nvPr/>
              </p:nvSpPr>
              <p:spPr>
                <a:xfrm>
                  <a:off x="798485" y="6666480"/>
                  <a:ext cx="1274708" cy="2675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13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1013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013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013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13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1013" i="1">
                                    <a:latin typeface="Cambria Math" panose="02040503050406030204" pitchFamily="18" charset="0"/>
                                  </a:rPr>
                                  <m:t>1,3</m:t>
                                </m:r>
                              </m:sub>
                            </m:sSub>
                            <m:r>
                              <a:rPr lang="en-US" altLang="zh-CN" sz="1013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013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13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1013" i="1">
                                    <a:latin typeface="Cambria Math" panose="02040503050406030204" pitchFamily="18" charset="0"/>
                                  </a:rPr>
                                  <m:t>3,1</m:t>
                                </m:r>
                              </m:sub>
                            </m:sSub>
                            <m:r>
                              <a:rPr lang="en-US" altLang="zh-CN" sz="1013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013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13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1013" i="1">
                                    <a:latin typeface="Cambria Math" panose="02040503050406030204" pitchFamily="18" charset="0"/>
                                  </a:rPr>
                                  <m:t>4,2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1013" dirty="0"/>
                </a:p>
              </p:txBody>
            </p:sp>
          </mc:Choice>
          <mc:Fallback xmlns="">
            <p:sp>
              <p:nvSpPr>
                <p:cNvPr id="150" name="文本框 149">
                  <a:extLst>
                    <a:ext uri="{FF2B5EF4-FFF2-40B4-BE49-F238E27FC236}">
                      <a16:creationId xmlns:a16="http://schemas.microsoft.com/office/drawing/2014/main" id="{C3F99471-5036-48E9-BF09-9C0C70D87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485" y="6666480"/>
                  <a:ext cx="1274708" cy="26757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C7AB6578-71E7-4A79-89BD-5E755206297F}"/>
              </a:ext>
            </a:extLst>
          </p:cNvPr>
          <p:cNvGrpSpPr/>
          <p:nvPr/>
        </p:nvGrpSpPr>
        <p:grpSpPr>
          <a:xfrm>
            <a:off x="2460147" y="4975153"/>
            <a:ext cx="1525415" cy="1966766"/>
            <a:chOff x="2446912" y="4957605"/>
            <a:chExt cx="1525415" cy="1966766"/>
          </a:xfrm>
        </p:grpSpPr>
        <p:pic>
          <p:nvPicPr>
            <p:cNvPr id="120" name="图片 119">
              <a:extLst>
                <a:ext uri="{FF2B5EF4-FFF2-40B4-BE49-F238E27FC236}">
                  <a16:creationId xmlns:a16="http://schemas.microsoft.com/office/drawing/2014/main" id="{07556C66-7A32-42F0-9620-16DD9155C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6912" y="4957605"/>
              <a:ext cx="1525415" cy="1708770"/>
            </a:xfrm>
            <a:prstGeom prst="rect">
              <a:avLst/>
            </a:prstGeom>
          </p:spPr>
        </p:pic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AAF9D5D4-7395-4559-A6BD-C32FA1FE8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4662" y="5300100"/>
              <a:ext cx="781447" cy="434665"/>
            </a:xfrm>
            <a:prstGeom prst="line">
              <a:avLst/>
            </a:prstGeom>
            <a:ln w="25400">
              <a:solidFill>
                <a:srgbClr val="BB31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C2010EAD-7AD9-4595-AEE5-891AD89081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6016" y="6179632"/>
              <a:ext cx="260649" cy="49678"/>
            </a:xfrm>
            <a:prstGeom prst="straightConnector1">
              <a:avLst/>
            </a:prstGeom>
            <a:ln w="19050">
              <a:solidFill>
                <a:srgbClr val="00B0F0"/>
              </a:solidFill>
              <a:prstDash val="sysDash"/>
              <a:headEnd w="med" len="lg"/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5738DECB-81F9-4FB5-9D52-56DEA48CC2A7}"/>
                </a:ext>
              </a:extLst>
            </p:cNvPr>
            <p:cNvCxnSpPr>
              <a:cxnSpLocks/>
            </p:cNvCxnSpPr>
            <p:nvPr/>
          </p:nvCxnSpPr>
          <p:spPr>
            <a:xfrm>
              <a:off x="2814393" y="5135723"/>
              <a:ext cx="781716" cy="776054"/>
            </a:xfrm>
            <a:prstGeom prst="line">
              <a:avLst/>
            </a:prstGeom>
            <a:ln w="25400">
              <a:solidFill>
                <a:srgbClr val="BB31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E190D56D-21B4-4ADC-BF30-9C0633B513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3131" y="5603982"/>
              <a:ext cx="772978" cy="431872"/>
            </a:xfrm>
            <a:prstGeom prst="line">
              <a:avLst/>
            </a:prstGeom>
            <a:ln w="25400">
              <a:solidFill>
                <a:srgbClr val="BB31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F08AF9D-05D5-459E-8CAF-EDA8B35F4B74}"/>
                    </a:ext>
                  </a:extLst>
                </p:cNvPr>
                <p:cNvSpPr txBox="1"/>
                <p:nvPr/>
              </p:nvSpPr>
              <p:spPr>
                <a:xfrm>
                  <a:off x="2888846" y="6676162"/>
                  <a:ext cx="652038" cy="2482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013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013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013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zh-CN" altLang="en-US" sz="1013" i="1">
                            <a:solidFill>
                              <a:srgbClr val="B4B2B2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zh-CN" altLang="en-US" sz="1013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013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013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013" dirty="0"/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F08AF9D-05D5-459E-8CAF-EDA8B35F4B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8846" y="6676162"/>
                  <a:ext cx="652038" cy="24820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1AD4BADB-3194-49BC-86FF-782A8775D60C}"/>
              </a:ext>
            </a:extLst>
          </p:cNvPr>
          <p:cNvGrpSpPr/>
          <p:nvPr/>
        </p:nvGrpSpPr>
        <p:grpSpPr>
          <a:xfrm>
            <a:off x="4229485" y="4970958"/>
            <a:ext cx="1525415" cy="1982582"/>
            <a:chOff x="4259472" y="4951472"/>
            <a:chExt cx="1525415" cy="1982582"/>
          </a:xfrm>
        </p:grpSpPr>
        <p:pic>
          <p:nvPicPr>
            <p:cNvPr id="132" name="图片 131">
              <a:extLst>
                <a:ext uri="{FF2B5EF4-FFF2-40B4-BE49-F238E27FC236}">
                  <a16:creationId xmlns:a16="http://schemas.microsoft.com/office/drawing/2014/main" id="{03FDE083-4D52-4CEB-AD1C-1CD323D8C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9472" y="4951472"/>
              <a:ext cx="1525415" cy="1708770"/>
            </a:xfrm>
            <a:prstGeom prst="rect">
              <a:avLst/>
            </a:prstGeom>
          </p:spPr>
        </p:pic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F89868D1-FF38-4629-9590-C48CF0DC67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1321" y="5304352"/>
              <a:ext cx="781716" cy="422030"/>
            </a:xfrm>
            <a:prstGeom prst="line">
              <a:avLst/>
            </a:prstGeom>
            <a:ln w="25400">
              <a:solidFill>
                <a:srgbClr val="BB31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93CC467B-7B0C-435F-9BA0-712A8B5EF473}"/>
                </a:ext>
              </a:extLst>
            </p:cNvPr>
            <p:cNvCxnSpPr>
              <a:cxnSpLocks/>
            </p:cNvCxnSpPr>
            <p:nvPr/>
          </p:nvCxnSpPr>
          <p:spPr>
            <a:xfrm>
              <a:off x="4631321" y="5124548"/>
              <a:ext cx="781716" cy="776054"/>
            </a:xfrm>
            <a:prstGeom prst="line">
              <a:avLst/>
            </a:prstGeom>
            <a:ln w="25400">
              <a:solidFill>
                <a:srgbClr val="BB31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79DE2513-F0E4-4339-94AE-B27AE5CEC1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7713" y="6192998"/>
              <a:ext cx="785324" cy="127127"/>
            </a:xfrm>
            <a:prstGeom prst="line">
              <a:avLst/>
            </a:prstGeom>
            <a:ln w="25400">
              <a:solidFill>
                <a:srgbClr val="BB31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4262CFD6-5763-4390-82C9-0CD88B1AFD8F}"/>
                    </a:ext>
                  </a:extLst>
                </p:cNvPr>
                <p:cNvSpPr txBox="1"/>
                <p:nvPr/>
              </p:nvSpPr>
              <p:spPr>
                <a:xfrm>
                  <a:off x="4261577" y="6666480"/>
                  <a:ext cx="1517595" cy="2675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13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1013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013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013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13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1013" i="1">
                                    <a:latin typeface="Cambria Math" panose="02040503050406030204" pitchFamily="18" charset="0"/>
                                  </a:rPr>
                                  <m:t>1,3</m:t>
                                </m:r>
                              </m:sub>
                            </m:sSub>
                            <m:r>
                              <a:rPr lang="en-US" altLang="zh-CN" sz="1013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013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13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1013" i="1">
                                    <a:latin typeface="Cambria Math" panose="02040503050406030204" pitchFamily="18" charset="0"/>
                                  </a:rPr>
                                  <m:t>3,1</m:t>
                                </m:r>
                              </m:sub>
                            </m:sSub>
                            <m:r>
                              <a:rPr lang="en-US" altLang="zh-CN" sz="1013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013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13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1013" i="1">
                                    <a:latin typeface="Cambria Math" panose="02040503050406030204" pitchFamily="18" charset="0"/>
                                  </a:rPr>
                                  <m:t>4,2</m:t>
                                </m:r>
                              </m:sub>
                            </m:sSub>
                            <m:r>
                              <a:rPr lang="en-US" altLang="zh-CN" sz="1013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013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13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1013" i="1">
                                    <a:latin typeface="Cambria Math" panose="02040503050406030204" pitchFamily="18" charset="0"/>
                                  </a:rPr>
                                  <m:t>5,4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1013" dirty="0"/>
                </a:p>
              </p:txBody>
            </p:sp>
          </mc:Choice>
          <mc:Fallback xmlns=""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4262CFD6-5763-4390-82C9-0CD88B1AFD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577" y="6666480"/>
                  <a:ext cx="1517595" cy="26757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3F827263-F575-44A9-8876-3B700E9FC4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1148" y="5594192"/>
              <a:ext cx="781889" cy="433538"/>
            </a:xfrm>
            <a:prstGeom prst="line">
              <a:avLst/>
            </a:prstGeom>
            <a:ln w="25400">
              <a:solidFill>
                <a:srgbClr val="BB311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48F29D45-8A1F-4337-91F0-F813B7B2AC55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2204060" y="1491450"/>
            <a:ext cx="250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5F243CAB-6500-45C9-82D5-E254DD7E706B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3980275" y="1491450"/>
            <a:ext cx="252355" cy="357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73AA260A-E5C2-492D-9DA7-41543A04B196}"/>
              </a:ext>
            </a:extLst>
          </p:cNvPr>
          <p:cNvCxnSpPr>
            <a:cxnSpLocks/>
            <a:stCxn id="146" idx="2"/>
            <a:endCxn id="32" idx="0"/>
          </p:cNvCxnSpPr>
          <p:nvPr/>
        </p:nvCxnSpPr>
        <p:spPr>
          <a:xfrm flipH="1" flipV="1">
            <a:off x="4995338" y="2797120"/>
            <a:ext cx="110767" cy="14897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755AC47E-2ED3-4744-B52C-24B597567C00}"/>
              </a:ext>
            </a:extLst>
          </p:cNvPr>
          <p:cNvCxnSpPr>
            <a:cxnSpLocks/>
            <a:stCxn id="32" idx="1"/>
            <a:endCxn id="139" idx="3"/>
          </p:cNvCxnSpPr>
          <p:nvPr/>
        </p:nvCxnSpPr>
        <p:spPr>
          <a:xfrm flipH="1">
            <a:off x="3980277" y="3651505"/>
            <a:ext cx="2523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7936C47F-1E76-466C-BADC-6226B67B0641}"/>
              </a:ext>
            </a:extLst>
          </p:cNvPr>
          <p:cNvCxnSpPr>
            <a:cxnSpLocks/>
            <a:stCxn id="139" idx="1"/>
            <a:endCxn id="109" idx="3"/>
          </p:cNvCxnSpPr>
          <p:nvPr/>
        </p:nvCxnSpPr>
        <p:spPr>
          <a:xfrm flipH="1">
            <a:off x="2203238" y="3651506"/>
            <a:ext cx="251623" cy="2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EB5994C4-8902-4736-94F8-486D87D881BF}"/>
              </a:ext>
            </a:extLst>
          </p:cNvPr>
          <p:cNvCxnSpPr>
            <a:cxnSpLocks/>
            <a:stCxn id="127" idx="3"/>
            <a:endCxn id="120" idx="1"/>
          </p:cNvCxnSpPr>
          <p:nvPr/>
        </p:nvCxnSpPr>
        <p:spPr>
          <a:xfrm>
            <a:off x="2203238" y="5825348"/>
            <a:ext cx="256908" cy="4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E5193D81-FA93-4DA2-9841-4996B880368E}"/>
              </a:ext>
            </a:extLst>
          </p:cNvPr>
          <p:cNvCxnSpPr>
            <a:cxnSpLocks/>
            <a:stCxn id="149" idx="2"/>
            <a:endCxn id="127" idx="0"/>
          </p:cNvCxnSpPr>
          <p:nvPr/>
        </p:nvCxnSpPr>
        <p:spPr>
          <a:xfrm>
            <a:off x="1437517" y="4762741"/>
            <a:ext cx="3014" cy="2082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79D4E220-D8B4-4BB1-A35B-2896ABE5080B}"/>
              </a:ext>
            </a:extLst>
          </p:cNvPr>
          <p:cNvCxnSpPr>
            <a:cxnSpLocks/>
          </p:cNvCxnSpPr>
          <p:nvPr/>
        </p:nvCxnSpPr>
        <p:spPr>
          <a:xfrm>
            <a:off x="3976824" y="5804920"/>
            <a:ext cx="256908" cy="613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82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D5DAC85-A1CE-468B-A0ED-3A677107D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370629"/>
              </p:ext>
            </p:extLst>
          </p:nvPr>
        </p:nvGraphicFramePr>
        <p:xfrm>
          <a:off x="86812" y="860165"/>
          <a:ext cx="2988000" cy="1463784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597600">
                  <a:extLst>
                    <a:ext uri="{9D8B030D-6E8A-4147-A177-3AD203B41FA5}">
                      <a16:colId xmlns:a16="http://schemas.microsoft.com/office/drawing/2014/main" val="36981482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327231692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2893944693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250237831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2861149092"/>
                    </a:ext>
                  </a:extLst>
                </a:gridCol>
              </a:tblGrid>
              <a:tr h="412908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object1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object2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object3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object4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905138"/>
                  </a:ext>
                </a:extLst>
              </a:tr>
              <a:tr h="259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track1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82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83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69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92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395705"/>
                  </a:ext>
                </a:extLst>
              </a:tr>
              <a:tr h="259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track2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77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37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49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92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96761"/>
                  </a:ext>
                </a:extLst>
              </a:tr>
              <a:tr h="259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track3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69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86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970702"/>
                  </a:ext>
                </a:extLst>
              </a:tr>
              <a:tr h="259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track4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98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23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78227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810D219-9B96-4990-B9A9-E619895DD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726479"/>
              </p:ext>
            </p:extLst>
          </p:nvPr>
        </p:nvGraphicFramePr>
        <p:xfrm>
          <a:off x="3531108" y="860165"/>
          <a:ext cx="2988000" cy="1463784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597600">
                  <a:extLst>
                    <a:ext uri="{9D8B030D-6E8A-4147-A177-3AD203B41FA5}">
                      <a16:colId xmlns:a16="http://schemas.microsoft.com/office/drawing/2014/main" val="36981482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327231692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2893944693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250237831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2861149092"/>
                    </a:ext>
                  </a:extLst>
                </a:gridCol>
              </a:tblGrid>
              <a:tr h="412908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object1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object2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object3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object4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905138"/>
                  </a:ext>
                </a:extLst>
              </a:tr>
              <a:tr h="259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track1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23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395705"/>
                  </a:ext>
                </a:extLst>
              </a:tr>
              <a:tr h="259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track2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40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55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96761"/>
                  </a:ext>
                </a:extLst>
              </a:tr>
              <a:tr h="259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track3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64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81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970702"/>
                  </a:ext>
                </a:extLst>
              </a:tr>
              <a:tr h="259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track4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90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78227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B0A1D61-55F4-41AF-B92D-BE3D06BBE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335325"/>
              </p:ext>
            </p:extLst>
          </p:nvPr>
        </p:nvGraphicFramePr>
        <p:xfrm>
          <a:off x="3531108" y="2634554"/>
          <a:ext cx="2988000" cy="1463784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597600">
                  <a:extLst>
                    <a:ext uri="{9D8B030D-6E8A-4147-A177-3AD203B41FA5}">
                      <a16:colId xmlns:a16="http://schemas.microsoft.com/office/drawing/2014/main" val="36981482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327231692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2893944693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250237831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2861149092"/>
                    </a:ext>
                  </a:extLst>
                </a:gridCol>
              </a:tblGrid>
              <a:tr h="412908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object1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object2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object3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object4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905138"/>
                  </a:ext>
                </a:extLst>
              </a:tr>
              <a:tr h="259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track1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395705"/>
                  </a:ext>
                </a:extLst>
              </a:tr>
              <a:tr h="259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track2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40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40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96761"/>
                  </a:ext>
                </a:extLst>
              </a:tr>
              <a:tr h="259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track3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64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66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970702"/>
                  </a:ext>
                </a:extLst>
              </a:tr>
              <a:tr h="259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track4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90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782278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E3AE1755-387B-416A-9B52-B225FA72F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576837"/>
              </p:ext>
            </p:extLst>
          </p:nvPr>
        </p:nvGraphicFramePr>
        <p:xfrm>
          <a:off x="86812" y="4414365"/>
          <a:ext cx="2988000" cy="1463784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597600">
                  <a:extLst>
                    <a:ext uri="{9D8B030D-6E8A-4147-A177-3AD203B41FA5}">
                      <a16:colId xmlns:a16="http://schemas.microsoft.com/office/drawing/2014/main" val="36981482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327231692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2893944693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250237831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2861149092"/>
                    </a:ext>
                  </a:extLst>
                </a:gridCol>
              </a:tblGrid>
              <a:tr h="412908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object1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object2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object3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object4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905138"/>
                  </a:ext>
                </a:extLst>
              </a:tr>
              <a:tr h="259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track1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395705"/>
                  </a:ext>
                </a:extLst>
              </a:tr>
              <a:tr h="259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track2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34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34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96761"/>
                  </a:ext>
                </a:extLst>
              </a:tr>
              <a:tr h="259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track3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64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60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970702"/>
                  </a:ext>
                </a:extLst>
              </a:tr>
              <a:tr h="259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track4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96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78227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9486CB1-9181-4AF0-B42E-580DFC25B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904021"/>
              </p:ext>
            </p:extLst>
          </p:nvPr>
        </p:nvGraphicFramePr>
        <p:xfrm>
          <a:off x="86812" y="2637265"/>
          <a:ext cx="2988000" cy="1463784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597600">
                  <a:extLst>
                    <a:ext uri="{9D8B030D-6E8A-4147-A177-3AD203B41FA5}">
                      <a16:colId xmlns:a16="http://schemas.microsoft.com/office/drawing/2014/main" val="36981482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327231692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2893944693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250237831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2861149092"/>
                    </a:ext>
                  </a:extLst>
                </a:gridCol>
              </a:tblGrid>
              <a:tr h="412908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object1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object2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object3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object4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905138"/>
                  </a:ext>
                </a:extLst>
              </a:tr>
              <a:tr h="259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track1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13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395705"/>
                  </a:ext>
                </a:extLst>
              </a:tr>
              <a:tr h="259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track2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40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40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96761"/>
                  </a:ext>
                </a:extLst>
              </a:tr>
              <a:tr h="259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track3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64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66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970702"/>
                  </a:ext>
                </a:extLst>
              </a:tr>
              <a:tr h="259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track4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90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782278"/>
                  </a:ext>
                </a:extLst>
              </a:tr>
            </a:tbl>
          </a:graphicData>
        </a:graphic>
      </p:graphicFrame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C27C5D6-87DA-49B4-A1DD-52902A7D4EC9}"/>
              </a:ext>
            </a:extLst>
          </p:cNvPr>
          <p:cNvCxnSpPr/>
          <p:nvPr/>
        </p:nvCxnSpPr>
        <p:spPr>
          <a:xfrm>
            <a:off x="769056" y="3879325"/>
            <a:ext cx="2189480" cy="0"/>
          </a:xfrm>
          <a:prstGeom prst="line">
            <a:avLst/>
          </a:prstGeom>
          <a:ln w="1905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ECAF848-4E4B-4A7F-B1FB-D073CB818DAC}"/>
              </a:ext>
            </a:extLst>
          </p:cNvPr>
          <p:cNvCxnSpPr>
            <a:cxnSpLocks/>
          </p:cNvCxnSpPr>
          <p:nvPr/>
        </p:nvCxnSpPr>
        <p:spPr>
          <a:xfrm>
            <a:off x="1580812" y="2994264"/>
            <a:ext cx="0" cy="995763"/>
          </a:xfrm>
          <a:prstGeom prst="line">
            <a:avLst/>
          </a:prstGeom>
          <a:ln w="1905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1A56F9CD-6DD1-43E6-A181-341BB16CC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108359"/>
              </p:ext>
            </p:extLst>
          </p:nvPr>
        </p:nvGraphicFramePr>
        <p:xfrm>
          <a:off x="3531109" y="4414366"/>
          <a:ext cx="2988000" cy="1463784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597600">
                  <a:extLst>
                    <a:ext uri="{9D8B030D-6E8A-4147-A177-3AD203B41FA5}">
                      <a16:colId xmlns:a16="http://schemas.microsoft.com/office/drawing/2014/main" val="36981482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327231692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2893944693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250237831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2861149092"/>
                    </a:ext>
                  </a:extLst>
                </a:gridCol>
              </a:tblGrid>
              <a:tr h="412908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object1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object2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object3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object4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905138"/>
                  </a:ext>
                </a:extLst>
              </a:tr>
              <a:tr h="259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track1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14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1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2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395705"/>
                  </a:ext>
                </a:extLst>
              </a:tr>
              <a:tr h="259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track2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34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1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34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96761"/>
                  </a:ext>
                </a:extLst>
              </a:tr>
              <a:tr h="259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track3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1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64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60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970702"/>
                  </a:ext>
                </a:extLst>
              </a:tr>
              <a:tr h="259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track4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7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96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1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100" b="1" dirty="0">
                        <a:solidFill>
                          <a:srgbClr val="92D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782278"/>
                  </a:ext>
                </a:extLst>
              </a:tr>
            </a:tbl>
          </a:graphicData>
        </a:graphic>
      </p:graphicFrame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E6DA322-4181-4C3A-BFFF-D6F501E626C4}"/>
              </a:ext>
            </a:extLst>
          </p:cNvPr>
          <p:cNvCxnSpPr/>
          <p:nvPr/>
        </p:nvCxnSpPr>
        <p:spPr>
          <a:xfrm>
            <a:off x="4213353" y="4876137"/>
            <a:ext cx="2189480" cy="0"/>
          </a:xfrm>
          <a:prstGeom prst="line">
            <a:avLst/>
          </a:prstGeom>
          <a:ln w="1905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203FFC6-7E9C-4D13-A8E4-D7F7CB184FFB}"/>
              </a:ext>
            </a:extLst>
          </p:cNvPr>
          <p:cNvCxnSpPr/>
          <p:nvPr/>
        </p:nvCxnSpPr>
        <p:spPr>
          <a:xfrm>
            <a:off x="4213353" y="5131407"/>
            <a:ext cx="2189480" cy="0"/>
          </a:xfrm>
          <a:prstGeom prst="line">
            <a:avLst/>
          </a:prstGeom>
          <a:ln w="1905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08FDC83-BFDC-454F-829C-49936092806F}"/>
              </a:ext>
            </a:extLst>
          </p:cNvPr>
          <p:cNvCxnSpPr/>
          <p:nvPr/>
        </p:nvCxnSpPr>
        <p:spPr>
          <a:xfrm>
            <a:off x="4213353" y="5394297"/>
            <a:ext cx="2189480" cy="0"/>
          </a:xfrm>
          <a:prstGeom prst="line">
            <a:avLst/>
          </a:prstGeom>
          <a:ln w="1905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5839A7F-ABC3-4053-9698-95393E7D6D27}"/>
              </a:ext>
            </a:extLst>
          </p:cNvPr>
          <p:cNvCxnSpPr/>
          <p:nvPr/>
        </p:nvCxnSpPr>
        <p:spPr>
          <a:xfrm>
            <a:off x="4213353" y="5645757"/>
            <a:ext cx="2189480" cy="0"/>
          </a:xfrm>
          <a:prstGeom prst="line">
            <a:avLst/>
          </a:prstGeom>
          <a:ln w="1905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2FD2FDC-15E9-4CDB-BDF3-0409161919FE}"/>
              </a:ext>
            </a:extLst>
          </p:cNvPr>
          <p:cNvCxnSpPr>
            <a:cxnSpLocks/>
          </p:cNvCxnSpPr>
          <p:nvPr/>
        </p:nvCxnSpPr>
        <p:spPr>
          <a:xfrm>
            <a:off x="2178220" y="2994262"/>
            <a:ext cx="0" cy="995763"/>
          </a:xfrm>
          <a:prstGeom prst="line">
            <a:avLst/>
          </a:prstGeom>
          <a:ln w="1905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28B52B8-0B82-4D64-B1A0-D0CDCC3B60FB}"/>
              </a:ext>
            </a:extLst>
          </p:cNvPr>
          <p:cNvSpPr txBox="1"/>
          <p:nvPr/>
        </p:nvSpPr>
        <p:spPr>
          <a:xfrm>
            <a:off x="6463110" y="1218300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  <a:latin typeface="Consolas" panose="020B0609020204030204" pitchFamily="49" charset="0"/>
              </a:rPr>
              <a:t>-69</a:t>
            </a:r>
            <a:endParaRPr lang="zh-CN" altLang="en-US" sz="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0274D0F-6D20-4A24-9DFB-3237DB12183E}"/>
              </a:ext>
            </a:extLst>
          </p:cNvPr>
          <p:cNvSpPr txBox="1"/>
          <p:nvPr/>
        </p:nvSpPr>
        <p:spPr>
          <a:xfrm>
            <a:off x="6463110" y="147221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  <a:latin typeface="Consolas" panose="020B0609020204030204" pitchFamily="49" charset="0"/>
              </a:rPr>
              <a:t>-37</a:t>
            </a:r>
            <a:endParaRPr lang="zh-CN" altLang="en-US" sz="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82F2C56-37FA-4B98-AAD6-3EA29F893204}"/>
              </a:ext>
            </a:extLst>
          </p:cNvPr>
          <p:cNvSpPr txBox="1"/>
          <p:nvPr/>
        </p:nvSpPr>
        <p:spPr>
          <a:xfrm>
            <a:off x="6463110" y="1724016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  <a:latin typeface="Consolas" panose="020B0609020204030204" pitchFamily="49" charset="0"/>
              </a:rPr>
              <a:t>-5</a:t>
            </a:r>
            <a:endParaRPr lang="zh-CN" altLang="en-US" sz="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5B813B8-2A46-4D5A-9070-83BDF45D651F}"/>
              </a:ext>
            </a:extLst>
          </p:cNvPr>
          <p:cNvSpPr txBox="1"/>
          <p:nvPr/>
        </p:nvSpPr>
        <p:spPr>
          <a:xfrm>
            <a:off x="6463110" y="198644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  <a:latin typeface="Consolas" panose="020B0609020204030204" pitchFamily="49" charset="0"/>
              </a:rPr>
              <a:t>-8</a:t>
            </a:r>
            <a:endParaRPr lang="zh-CN" altLang="en-US" sz="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DAA9222-9433-4414-9034-2FF9E1605A16}"/>
              </a:ext>
            </a:extLst>
          </p:cNvPr>
          <p:cNvSpPr txBox="1"/>
          <p:nvPr/>
        </p:nvSpPr>
        <p:spPr>
          <a:xfrm>
            <a:off x="4268550" y="400526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  <a:latin typeface="Consolas" panose="020B0609020204030204" pitchFamily="49" charset="0"/>
              </a:rPr>
              <a:t>-0</a:t>
            </a:r>
            <a:endParaRPr lang="zh-CN" altLang="en-US" sz="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BE2A507-243A-43CA-AE68-20D8428DBDB1}"/>
              </a:ext>
            </a:extLst>
          </p:cNvPr>
          <p:cNvSpPr txBox="1"/>
          <p:nvPr/>
        </p:nvSpPr>
        <p:spPr>
          <a:xfrm>
            <a:off x="4859037" y="4005265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  <a:latin typeface="Consolas" panose="020B0609020204030204" pitchFamily="49" charset="0"/>
              </a:rPr>
              <a:t>-0</a:t>
            </a:r>
            <a:endParaRPr lang="zh-CN" altLang="en-US" sz="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D2423A7-D917-49F7-9BCE-F028E4836A34}"/>
              </a:ext>
            </a:extLst>
          </p:cNvPr>
          <p:cNvSpPr txBox="1"/>
          <p:nvPr/>
        </p:nvSpPr>
        <p:spPr>
          <a:xfrm>
            <a:off x="5449524" y="399635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  <a:latin typeface="Consolas" panose="020B0609020204030204" pitchFamily="49" charset="0"/>
              </a:rPr>
              <a:t>-0</a:t>
            </a:r>
            <a:endParaRPr lang="zh-CN" altLang="en-US" sz="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FFC198E-ED74-4810-A1FA-2055571330BF}"/>
              </a:ext>
            </a:extLst>
          </p:cNvPr>
          <p:cNvSpPr txBox="1"/>
          <p:nvPr/>
        </p:nvSpPr>
        <p:spPr>
          <a:xfrm>
            <a:off x="5996952" y="3996351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  <a:latin typeface="Consolas" panose="020B0609020204030204" pitchFamily="49" charset="0"/>
              </a:rPr>
              <a:t>-15</a:t>
            </a:r>
            <a:endParaRPr lang="zh-CN" altLang="en-US" sz="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6DCF2F5-E570-43AE-BCC4-C0B2A693BD9A}"/>
              </a:ext>
            </a:extLst>
          </p:cNvPr>
          <p:cNvSpPr txBox="1"/>
          <p:nvPr/>
        </p:nvSpPr>
        <p:spPr>
          <a:xfrm>
            <a:off x="1063464" y="469697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  <a:latin typeface="Consolas" panose="020B0609020204030204" pitchFamily="49" charset="0"/>
              </a:rPr>
              <a:t>-6</a:t>
            </a:r>
            <a:endParaRPr lang="zh-CN" altLang="en-US" sz="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AB8FF62-D72F-478A-A663-F40DFEABEA64}"/>
              </a:ext>
            </a:extLst>
          </p:cNvPr>
          <p:cNvSpPr txBox="1"/>
          <p:nvPr/>
        </p:nvSpPr>
        <p:spPr>
          <a:xfrm>
            <a:off x="2856473" y="469697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  <a:latin typeface="Consolas" panose="020B0609020204030204" pitchFamily="49" charset="0"/>
              </a:rPr>
              <a:t>-6</a:t>
            </a:r>
            <a:endParaRPr lang="zh-CN" altLang="en-US" sz="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38F0078-C3ED-49B9-AB8B-D0938F8112F3}"/>
              </a:ext>
            </a:extLst>
          </p:cNvPr>
          <p:cNvSpPr txBox="1"/>
          <p:nvPr/>
        </p:nvSpPr>
        <p:spPr>
          <a:xfrm>
            <a:off x="2856473" y="4945807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  <a:latin typeface="Consolas" panose="020B0609020204030204" pitchFamily="49" charset="0"/>
              </a:rPr>
              <a:t>-6</a:t>
            </a:r>
            <a:endParaRPr lang="zh-CN" altLang="en-US" sz="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BB7EF23-744D-4EFF-9A7D-E951D9DBA6BB}"/>
              </a:ext>
            </a:extLst>
          </p:cNvPr>
          <p:cNvSpPr txBox="1"/>
          <p:nvPr/>
        </p:nvSpPr>
        <p:spPr>
          <a:xfrm>
            <a:off x="2856473" y="5199723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  <a:latin typeface="Consolas" panose="020B0609020204030204" pitchFamily="49" charset="0"/>
              </a:rPr>
              <a:t>-6</a:t>
            </a:r>
            <a:endParaRPr lang="zh-CN" altLang="en-US" sz="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2CC982F-50B2-46E6-82AE-E7C7D020C680}"/>
              </a:ext>
            </a:extLst>
          </p:cNvPr>
          <p:cNvSpPr txBox="1"/>
          <p:nvPr/>
        </p:nvSpPr>
        <p:spPr>
          <a:xfrm>
            <a:off x="1063464" y="4943931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  <a:latin typeface="Consolas" panose="020B0609020204030204" pitchFamily="49" charset="0"/>
              </a:rPr>
              <a:t>-6</a:t>
            </a:r>
            <a:endParaRPr lang="zh-CN" altLang="en-US" sz="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658A298-264B-4F71-8403-B4C6C3C127C7}"/>
              </a:ext>
            </a:extLst>
          </p:cNvPr>
          <p:cNvSpPr txBox="1"/>
          <p:nvPr/>
        </p:nvSpPr>
        <p:spPr>
          <a:xfrm>
            <a:off x="1063464" y="5199723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  <a:latin typeface="Consolas" panose="020B0609020204030204" pitchFamily="49" charset="0"/>
              </a:rPr>
              <a:t>-6</a:t>
            </a:r>
            <a:endParaRPr lang="zh-CN" altLang="en-US" sz="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4D0F712-191C-4102-AB34-BB88F2B80997}"/>
              </a:ext>
            </a:extLst>
          </p:cNvPr>
          <p:cNvSpPr txBox="1"/>
          <p:nvPr/>
        </p:nvSpPr>
        <p:spPr>
          <a:xfrm>
            <a:off x="1665805" y="5453639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  <a:latin typeface="Consolas" panose="020B0609020204030204" pitchFamily="49" charset="0"/>
              </a:rPr>
              <a:t>+6</a:t>
            </a:r>
            <a:endParaRPr lang="zh-CN" altLang="en-US" sz="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BD7A5F8-5FFC-4ACB-9458-B49E78217A4C}"/>
              </a:ext>
            </a:extLst>
          </p:cNvPr>
          <p:cNvSpPr txBox="1"/>
          <p:nvPr/>
        </p:nvSpPr>
        <p:spPr>
          <a:xfrm>
            <a:off x="2256059" y="5453639"/>
            <a:ext cx="2968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  <a:latin typeface="Consolas" panose="020B0609020204030204" pitchFamily="49" charset="0"/>
              </a:rPr>
              <a:t>+6</a:t>
            </a:r>
            <a:endParaRPr lang="zh-CN" altLang="en-US" sz="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95C27EF-DB82-4AB0-863C-06FB69880B11}"/>
              </a:ext>
            </a:extLst>
          </p:cNvPr>
          <p:cNvCxnSpPr>
            <a:cxnSpLocks/>
          </p:cNvCxnSpPr>
          <p:nvPr/>
        </p:nvCxnSpPr>
        <p:spPr>
          <a:xfrm>
            <a:off x="3117495" y="1544165"/>
            <a:ext cx="388213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1F6A82BA-9991-46B2-A0F3-D4146107D5AB}"/>
              </a:ext>
            </a:extLst>
          </p:cNvPr>
          <p:cNvSpPr txBox="1"/>
          <p:nvPr/>
        </p:nvSpPr>
        <p:spPr>
          <a:xfrm>
            <a:off x="3051930" y="1308585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latin typeface="Consolas" panose="020B0609020204030204" pitchFamily="49" charset="0"/>
              </a:rPr>
              <a:t>step</a:t>
            </a:r>
            <a:r>
              <a:rPr lang="zh-CN" altLang="en-US" sz="800" b="1" dirty="0">
                <a:latin typeface="Consolas" panose="020B0609020204030204" pitchFamily="49" charset="0"/>
              </a:rPr>
              <a:t> </a:t>
            </a:r>
            <a:r>
              <a:rPr lang="en-US" altLang="zh-CN" sz="800" b="1" dirty="0">
                <a:latin typeface="Consolas" panose="020B0609020204030204" pitchFamily="49" charset="0"/>
              </a:rPr>
              <a:t>1</a:t>
            </a:r>
            <a:endParaRPr lang="zh-CN" altLang="en-US" sz="800" b="1" dirty="0">
              <a:latin typeface="Consolas" panose="020B0609020204030204" pitchFamily="49" charset="0"/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5EEC069A-42EF-4FAD-B77A-4FC727DF083B}"/>
              </a:ext>
            </a:extLst>
          </p:cNvPr>
          <p:cNvCxnSpPr>
            <a:cxnSpLocks/>
          </p:cNvCxnSpPr>
          <p:nvPr/>
        </p:nvCxnSpPr>
        <p:spPr>
          <a:xfrm>
            <a:off x="5025108" y="2255520"/>
            <a:ext cx="0" cy="353634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21954022-9785-4442-A401-8D1BA49A7912}"/>
              </a:ext>
            </a:extLst>
          </p:cNvPr>
          <p:cNvSpPr txBox="1"/>
          <p:nvPr/>
        </p:nvSpPr>
        <p:spPr>
          <a:xfrm>
            <a:off x="4995251" y="2298688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latin typeface="Consolas" panose="020B0609020204030204" pitchFamily="49" charset="0"/>
              </a:rPr>
              <a:t>step</a:t>
            </a:r>
            <a:r>
              <a:rPr lang="zh-CN" altLang="en-US" sz="800" b="1" dirty="0">
                <a:latin typeface="Consolas" panose="020B0609020204030204" pitchFamily="49" charset="0"/>
              </a:rPr>
              <a:t> </a:t>
            </a:r>
            <a:r>
              <a:rPr lang="en-US" altLang="zh-CN" sz="800" b="1" dirty="0">
                <a:latin typeface="Consolas" panose="020B0609020204030204" pitchFamily="49" charset="0"/>
              </a:rPr>
              <a:t>2</a:t>
            </a:r>
            <a:endParaRPr lang="zh-CN" altLang="en-US" sz="800" b="1" dirty="0">
              <a:latin typeface="Consolas" panose="020B0609020204030204" pitchFamily="49" charset="0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676E82C-CE56-48B0-96B0-3402CB872881}"/>
              </a:ext>
            </a:extLst>
          </p:cNvPr>
          <p:cNvCxnSpPr>
            <a:cxnSpLocks/>
          </p:cNvCxnSpPr>
          <p:nvPr/>
        </p:nvCxnSpPr>
        <p:spPr>
          <a:xfrm flipH="1">
            <a:off x="3104912" y="3321265"/>
            <a:ext cx="396098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8D4AC3EA-42C3-41F1-B6AE-EDC07B7CC1B3}"/>
              </a:ext>
            </a:extLst>
          </p:cNvPr>
          <p:cNvSpPr txBox="1"/>
          <p:nvPr/>
        </p:nvSpPr>
        <p:spPr>
          <a:xfrm>
            <a:off x="3060572" y="3100139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latin typeface="Consolas" panose="020B0609020204030204" pitchFamily="49" charset="0"/>
              </a:rPr>
              <a:t>step</a:t>
            </a:r>
            <a:r>
              <a:rPr lang="zh-CN" altLang="en-US" sz="800" b="1" dirty="0">
                <a:latin typeface="Consolas" panose="020B0609020204030204" pitchFamily="49" charset="0"/>
              </a:rPr>
              <a:t> </a:t>
            </a:r>
            <a:r>
              <a:rPr lang="en-US" altLang="zh-CN" sz="800" b="1" dirty="0">
                <a:latin typeface="Consolas" panose="020B0609020204030204" pitchFamily="49" charset="0"/>
              </a:rPr>
              <a:t>3</a:t>
            </a:r>
            <a:endParaRPr lang="zh-CN" altLang="en-US" sz="800" b="1" dirty="0">
              <a:latin typeface="Consolas" panose="020B0609020204030204" pitchFamily="49" charset="0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125488BC-6F39-4C3C-B3EF-3563046D1655}"/>
              </a:ext>
            </a:extLst>
          </p:cNvPr>
          <p:cNvCxnSpPr>
            <a:cxnSpLocks/>
          </p:cNvCxnSpPr>
          <p:nvPr/>
        </p:nvCxnSpPr>
        <p:spPr>
          <a:xfrm>
            <a:off x="1585850" y="4038391"/>
            <a:ext cx="0" cy="353634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97046F33-5D3C-4B36-A516-E1219DAEC033}"/>
              </a:ext>
            </a:extLst>
          </p:cNvPr>
          <p:cNvSpPr txBox="1"/>
          <p:nvPr/>
        </p:nvSpPr>
        <p:spPr>
          <a:xfrm>
            <a:off x="1555995" y="4081559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latin typeface="Consolas" panose="020B0609020204030204" pitchFamily="49" charset="0"/>
              </a:rPr>
              <a:t>step</a:t>
            </a:r>
            <a:r>
              <a:rPr lang="zh-CN" altLang="en-US" sz="800" b="1" dirty="0">
                <a:latin typeface="Consolas" panose="020B0609020204030204" pitchFamily="49" charset="0"/>
              </a:rPr>
              <a:t> </a:t>
            </a:r>
            <a:r>
              <a:rPr lang="en-US" altLang="zh-CN" sz="800" b="1" dirty="0">
                <a:latin typeface="Consolas" panose="020B0609020204030204" pitchFamily="49" charset="0"/>
              </a:rPr>
              <a:t>4</a:t>
            </a:r>
            <a:endParaRPr lang="zh-CN" altLang="en-US" sz="800" b="1" dirty="0">
              <a:latin typeface="Consolas" panose="020B0609020204030204" pitchFamily="49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6DF0D4EF-DB68-4791-BD6A-EB7B54EF016F}"/>
              </a:ext>
            </a:extLst>
          </p:cNvPr>
          <p:cNvSpPr txBox="1"/>
          <p:nvPr/>
        </p:nvSpPr>
        <p:spPr>
          <a:xfrm>
            <a:off x="3059574" y="4913383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latin typeface="Consolas" panose="020B0609020204030204" pitchFamily="49" charset="0"/>
              </a:rPr>
              <a:t>step</a:t>
            </a:r>
            <a:r>
              <a:rPr lang="zh-CN" altLang="en-US" sz="800" b="1" dirty="0">
                <a:latin typeface="Consolas" panose="020B0609020204030204" pitchFamily="49" charset="0"/>
              </a:rPr>
              <a:t> </a:t>
            </a:r>
            <a:r>
              <a:rPr lang="en-US" altLang="zh-CN" sz="800" b="1" dirty="0">
                <a:latin typeface="Consolas" panose="020B0609020204030204" pitchFamily="49" charset="0"/>
              </a:rPr>
              <a:t>3</a:t>
            </a:r>
            <a:endParaRPr lang="zh-CN" altLang="en-US" sz="800" b="1" dirty="0">
              <a:latin typeface="Consolas" panose="020B0609020204030204" pitchFamily="49" charset="0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8C46106-89AA-4188-92B6-ED5E67FB792B}"/>
              </a:ext>
            </a:extLst>
          </p:cNvPr>
          <p:cNvCxnSpPr>
            <a:cxnSpLocks/>
          </p:cNvCxnSpPr>
          <p:nvPr/>
        </p:nvCxnSpPr>
        <p:spPr>
          <a:xfrm>
            <a:off x="3108723" y="5113531"/>
            <a:ext cx="388213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29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CB9AAF3-5D7F-464F-B85F-A2DBAF274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877789"/>
              </p:ext>
            </p:extLst>
          </p:nvPr>
        </p:nvGraphicFramePr>
        <p:xfrm>
          <a:off x="193492" y="860165"/>
          <a:ext cx="2988000" cy="1463784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597600">
                  <a:extLst>
                    <a:ext uri="{9D8B030D-6E8A-4147-A177-3AD203B41FA5}">
                      <a16:colId xmlns:a16="http://schemas.microsoft.com/office/drawing/2014/main" val="36981482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327231692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2893944693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250237831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2861149092"/>
                    </a:ext>
                  </a:extLst>
                </a:gridCol>
              </a:tblGrid>
              <a:tr h="412908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object1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object2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object3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object4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905138"/>
                  </a:ext>
                </a:extLst>
              </a:tr>
              <a:tr h="259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track1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82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83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69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92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395705"/>
                  </a:ext>
                </a:extLst>
              </a:tr>
              <a:tr h="259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track2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77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37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49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92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96761"/>
                  </a:ext>
                </a:extLst>
              </a:tr>
              <a:tr h="259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track3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69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86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970702"/>
                  </a:ext>
                </a:extLst>
              </a:tr>
              <a:tr h="259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track4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98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23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782278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911345C-B382-41BB-B58A-8541F22B13F0}"/>
              </a:ext>
            </a:extLst>
          </p:cNvPr>
          <p:cNvCxnSpPr>
            <a:cxnSpLocks/>
          </p:cNvCxnSpPr>
          <p:nvPr/>
        </p:nvCxnSpPr>
        <p:spPr>
          <a:xfrm>
            <a:off x="3224175" y="1544165"/>
            <a:ext cx="388213" cy="0"/>
          </a:xfrm>
          <a:prstGeom prst="straightConnector1">
            <a:avLst/>
          </a:prstGeom>
          <a:ln w="15875">
            <a:solidFill>
              <a:schemeClr val="tx1"/>
            </a:solidFill>
            <a:prstDash val="sysDash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DBED09F-E77D-4A08-AB83-38F1E01A9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504713"/>
              </p:ext>
            </p:extLst>
          </p:nvPr>
        </p:nvGraphicFramePr>
        <p:xfrm>
          <a:off x="3655071" y="860165"/>
          <a:ext cx="2988000" cy="1463784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597600">
                  <a:extLst>
                    <a:ext uri="{9D8B030D-6E8A-4147-A177-3AD203B41FA5}">
                      <a16:colId xmlns:a16="http://schemas.microsoft.com/office/drawing/2014/main" val="36981482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327231692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2893944693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250237831"/>
                    </a:ext>
                  </a:extLst>
                </a:gridCol>
                <a:gridCol w="597600">
                  <a:extLst>
                    <a:ext uri="{9D8B030D-6E8A-4147-A177-3AD203B41FA5}">
                      <a16:colId xmlns:a16="http://schemas.microsoft.com/office/drawing/2014/main" val="2861149092"/>
                    </a:ext>
                  </a:extLst>
                </a:gridCol>
              </a:tblGrid>
              <a:tr h="412908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object1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object2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object3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object4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905138"/>
                  </a:ext>
                </a:extLst>
              </a:tr>
              <a:tr h="259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track1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16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15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29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395705"/>
                  </a:ext>
                </a:extLst>
              </a:tr>
              <a:tr h="259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track2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21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61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49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96761"/>
                  </a:ext>
                </a:extLst>
              </a:tr>
              <a:tr h="259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track3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87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29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93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12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970702"/>
                  </a:ext>
                </a:extLst>
              </a:tr>
              <a:tr h="25926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track4</a:t>
                      </a:r>
                      <a:endParaRPr lang="zh-CN" altLang="en-US" sz="11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90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89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Consolas" panose="020B0609020204030204" pitchFamily="49" charset="0"/>
                        </a:rPr>
                        <a:t>75</a:t>
                      </a:r>
                      <a:endParaRPr lang="zh-CN" altLang="en-US" sz="11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78227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A6DB110C-992E-44C2-8468-9C4F86DC47D5}"/>
              </a:ext>
            </a:extLst>
          </p:cNvPr>
          <p:cNvSpPr txBox="1"/>
          <p:nvPr/>
        </p:nvSpPr>
        <p:spPr>
          <a:xfrm>
            <a:off x="1210438" y="2268805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原代价矩阵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66DDED7-BB65-4202-8CFF-6B066A84DD78}"/>
              </a:ext>
            </a:extLst>
          </p:cNvPr>
          <p:cNvSpPr txBox="1"/>
          <p:nvPr/>
        </p:nvSpPr>
        <p:spPr>
          <a:xfrm>
            <a:off x="4518129" y="2268805"/>
            <a:ext cx="12618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转化后的代价矩阵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2F3A56-4B2D-44EE-AD77-F3CF77EC5A74}"/>
              </a:ext>
            </a:extLst>
          </p:cNvPr>
          <p:cNvSpPr txBox="1"/>
          <p:nvPr/>
        </p:nvSpPr>
        <p:spPr>
          <a:xfrm>
            <a:off x="3241790" y="1338881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rgbClr val="FF0000"/>
                </a:solidFill>
                <a:latin typeface="Consolas" panose="020B0609020204030204" pitchFamily="49" charset="0"/>
              </a:rPr>
              <a:t>98-</a:t>
            </a:r>
            <a:endParaRPr lang="zh-CN" altLang="en-US" sz="8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80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F79B7C9-4D90-4290-9294-2FA10F073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715940"/>
              </p:ext>
            </p:extLst>
          </p:nvPr>
        </p:nvGraphicFramePr>
        <p:xfrm>
          <a:off x="2336069" y="79698"/>
          <a:ext cx="2124000" cy="97200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424800">
                  <a:extLst>
                    <a:ext uri="{9D8B030D-6E8A-4147-A177-3AD203B41FA5}">
                      <a16:colId xmlns:a16="http://schemas.microsoft.com/office/drawing/2014/main" val="3698148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32723169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93944693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50237831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61149092"/>
                    </a:ext>
                  </a:extLst>
                </a:gridCol>
              </a:tblGrid>
              <a:tr h="218876">
                <a:tc>
                  <a:txBody>
                    <a:bodyPr/>
                    <a:lstStyle/>
                    <a:p>
                      <a:pPr algn="ctr"/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object2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905138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track1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82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83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395705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track2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77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37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96761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track3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970702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track4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98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78227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FBD9702-26E9-454E-A8E2-358F8A1FA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53526"/>
              </p:ext>
            </p:extLst>
          </p:nvPr>
        </p:nvGraphicFramePr>
        <p:xfrm>
          <a:off x="76200" y="79698"/>
          <a:ext cx="2124000" cy="972001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424800">
                  <a:extLst>
                    <a:ext uri="{9D8B030D-6E8A-4147-A177-3AD203B41FA5}">
                      <a16:colId xmlns:a16="http://schemas.microsoft.com/office/drawing/2014/main" val="3698148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32723169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93944693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50237831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61149092"/>
                    </a:ext>
                  </a:extLst>
                </a:gridCol>
              </a:tblGrid>
              <a:tr h="226313">
                <a:tc>
                  <a:txBody>
                    <a:bodyPr/>
                    <a:lstStyle/>
                    <a:p>
                      <a:pPr algn="ctr"/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object2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905138"/>
                  </a:ext>
                </a:extLst>
              </a:tr>
              <a:tr h="186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track1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82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83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395705"/>
                  </a:ext>
                </a:extLst>
              </a:tr>
              <a:tr h="186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track2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77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37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396761"/>
                  </a:ext>
                </a:extLst>
              </a:tr>
              <a:tr h="186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track3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970702"/>
                  </a:ext>
                </a:extLst>
              </a:tr>
              <a:tr h="1864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track4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98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782278"/>
                  </a:ext>
                </a:extLst>
              </a:tr>
            </a:tbl>
          </a:graphicData>
        </a:graphic>
      </p:graphicFrame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1BCCC603-6337-4AE9-9973-A8FEC7634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076823"/>
              </p:ext>
            </p:extLst>
          </p:nvPr>
        </p:nvGraphicFramePr>
        <p:xfrm>
          <a:off x="4595938" y="83196"/>
          <a:ext cx="2124000" cy="97200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424800">
                  <a:extLst>
                    <a:ext uri="{9D8B030D-6E8A-4147-A177-3AD203B41FA5}">
                      <a16:colId xmlns:a16="http://schemas.microsoft.com/office/drawing/2014/main" val="3698148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32723169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93944693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50237831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61149092"/>
                    </a:ext>
                  </a:extLst>
                </a:gridCol>
              </a:tblGrid>
              <a:tr h="218876">
                <a:tc>
                  <a:txBody>
                    <a:bodyPr/>
                    <a:lstStyle/>
                    <a:p>
                      <a:pPr algn="ctr"/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object2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905138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track1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82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83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395705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track2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77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37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96761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track3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970702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track4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98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782278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C44E4A44-12B1-467D-B6A9-86DD1C742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26319"/>
              </p:ext>
            </p:extLst>
          </p:nvPr>
        </p:nvGraphicFramePr>
        <p:xfrm>
          <a:off x="76200" y="1243995"/>
          <a:ext cx="2124000" cy="97200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424800">
                  <a:extLst>
                    <a:ext uri="{9D8B030D-6E8A-4147-A177-3AD203B41FA5}">
                      <a16:colId xmlns:a16="http://schemas.microsoft.com/office/drawing/2014/main" val="3698148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32723169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93944693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50237831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61149092"/>
                    </a:ext>
                  </a:extLst>
                </a:gridCol>
              </a:tblGrid>
              <a:tr h="218876">
                <a:tc>
                  <a:txBody>
                    <a:bodyPr/>
                    <a:lstStyle/>
                    <a:p>
                      <a:pPr algn="ctr"/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object2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905138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track1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82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83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395705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track2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77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37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96761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track3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970702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track4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98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782278"/>
                  </a:ext>
                </a:extLst>
              </a:tr>
            </a:tbl>
          </a:graphicData>
        </a:graphic>
      </p:graphicFrame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4C24AFC9-F5C5-4342-B258-64B67692B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261407"/>
              </p:ext>
            </p:extLst>
          </p:nvPr>
        </p:nvGraphicFramePr>
        <p:xfrm>
          <a:off x="2336068" y="1243995"/>
          <a:ext cx="2124000" cy="97200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424800">
                  <a:extLst>
                    <a:ext uri="{9D8B030D-6E8A-4147-A177-3AD203B41FA5}">
                      <a16:colId xmlns:a16="http://schemas.microsoft.com/office/drawing/2014/main" val="3698148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32723169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93944693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50237831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61149092"/>
                    </a:ext>
                  </a:extLst>
                </a:gridCol>
              </a:tblGrid>
              <a:tr h="218876">
                <a:tc>
                  <a:txBody>
                    <a:bodyPr/>
                    <a:lstStyle/>
                    <a:p>
                      <a:pPr algn="ctr"/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object2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905138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track1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82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83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395705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track2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77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37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96761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track3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970702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track4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98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782278"/>
                  </a:ext>
                </a:extLst>
              </a:tr>
            </a:tbl>
          </a:graphicData>
        </a:graphic>
      </p:graphicFrame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DE7E5F7-73C8-477B-B03C-D4A674549E6F}"/>
              </a:ext>
            </a:extLst>
          </p:cNvPr>
          <p:cNvCxnSpPr>
            <a:cxnSpLocks/>
          </p:cNvCxnSpPr>
          <p:nvPr/>
        </p:nvCxnSpPr>
        <p:spPr>
          <a:xfrm>
            <a:off x="4246387" y="1488440"/>
            <a:ext cx="0" cy="7137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D37CC07D-5A22-4901-9C67-D9600990A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81448"/>
              </p:ext>
            </p:extLst>
          </p:nvPr>
        </p:nvGraphicFramePr>
        <p:xfrm>
          <a:off x="4595938" y="1243995"/>
          <a:ext cx="2124000" cy="97200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424800">
                  <a:extLst>
                    <a:ext uri="{9D8B030D-6E8A-4147-A177-3AD203B41FA5}">
                      <a16:colId xmlns:a16="http://schemas.microsoft.com/office/drawing/2014/main" val="3698148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32723169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93944693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50237831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61149092"/>
                    </a:ext>
                  </a:extLst>
                </a:gridCol>
              </a:tblGrid>
              <a:tr h="218876">
                <a:tc>
                  <a:txBody>
                    <a:bodyPr/>
                    <a:lstStyle/>
                    <a:p>
                      <a:pPr algn="ctr"/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object2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905138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track1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82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83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395705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track2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77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37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96761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track3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11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970702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track4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8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98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782278"/>
                  </a:ext>
                </a:extLst>
              </a:tr>
            </a:tbl>
          </a:graphicData>
        </a:graphic>
      </p:graphicFrame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D8C0231A-753C-4590-80C3-380FD5F8BBAF}"/>
              </a:ext>
            </a:extLst>
          </p:cNvPr>
          <p:cNvCxnSpPr>
            <a:cxnSpLocks/>
          </p:cNvCxnSpPr>
          <p:nvPr/>
        </p:nvCxnSpPr>
        <p:spPr>
          <a:xfrm>
            <a:off x="6506256" y="1488440"/>
            <a:ext cx="0" cy="7137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6C61C888-CBE8-4EB6-8B38-F5538C3AE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83089"/>
              </p:ext>
            </p:extLst>
          </p:nvPr>
        </p:nvGraphicFramePr>
        <p:xfrm>
          <a:off x="76200" y="2404794"/>
          <a:ext cx="2124000" cy="97200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424800">
                  <a:extLst>
                    <a:ext uri="{9D8B030D-6E8A-4147-A177-3AD203B41FA5}">
                      <a16:colId xmlns:a16="http://schemas.microsoft.com/office/drawing/2014/main" val="3698148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32723169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93944693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50237831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61149092"/>
                    </a:ext>
                  </a:extLst>
                </a:gridCol>
              </a:tblGrid>
              <a:tr h="218876">
                <a:tc>
                  <a:txBody>
                    <a:bodyPr/>
                    <a:lstStyle/>
                    <a:p>
                      <a:pPr algn="ctr"/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object2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905138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track1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77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78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395705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track2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32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96761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track3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970702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track4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93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782278"/>
                  </a:ext>
                </a:extLst>
              </a:tr>
            </a:tbl>
          </a:graphicData>
        </a:graphic>
      </p:graphicFrame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9184487B-17B0-43AF-AD62-28C423B4206A}"/>
              </a:ext>
            </a:extLst>
          </p:cNvPr>
          <p:cNvCxnSpPr>
            <a:cxnSpLocks/>
          </p:cNvCxnSpPr>
          <p:nvPr/>
        </p:nvCxnSpPr>
        <p:spPr>
          <a:xfrm>
            <a:off x="1986518" y="2652736"/>
            <a:ext cx="0" cy="7137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F8F7B0BA-5A1E-4FFB-9CE5-C8B089D88BF3}"/>
              </a:ext>
            </a:extLst>
          </p:cNvPr>
          <p:cNvSpPr txBox="1"/>
          <p:nvPr/>
        </p:nvSpPr>
        <p:spPr>
          <a:xfrm>
            <a:off x="753694" y="2589871"/>
            <a:ext cx="25519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rgbClr val="FF0000"/>
                </a:solidFill>
                <a:latin typeface="Consolas" panose="020B0609020204030204" pitchFamily="49" charset="0"/>
              </a:rPr>
              <a:t>-5</a:t>
            </a:r>
            <a:endParaRPr lang="zh-CN" altLang="en-US" sz="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B729DA6-31F7-4F1E-9F66-835FC828B28E}"/>
              </a:ext>
            </a:extLst>
          </p:cNvPr>
          <p:cNvSpPr txBox="1"/>
          <p:nvPr/>
        </p:nvSpPr>
        <p:spPr>
          <a:xfrm>
            <a:off x="753694" y="2759148"/>
            <a:ext cx="25519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rgbClr val="FF0000"/>
                </a:solidFill>
                <a:latin typeface="Consolas" panose="020B0609020204030204" pitchFamily="49" charset="0"/>
              </a:rPr>
              <a:t>-5</a:t>
            </a:r>
            <a:endParaRPr lang="zh-CN" altLang="en-US" sz="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BD4DA7A-3385-4715-8D55-94C215CA938A}"/>
              </a:ext>
            </a:extLst>
          </p:cNvPr>
          <p:cNvSpPr txBox="1"/>
          <p:nvPr/>
        </p:nvSpPr>
        <p:spPr>
          <a:xfrm>
            <a:off x="753694" y="2945729"/>
            <a:ext cx="25519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rgbClr val="FF0000"/>
                </a:solidFill>
                <a:latin typeface="Consolas" panose="020B0609020204030204" pitchFamily="49" charset="0"/>
              </a:rPr>
              <a:t>-5</a:t>
            </a:r>
            <a:endParaRPr lang="zh-CN" altLang="en-US" sz="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C422EBA-8343-4D84-B8E8-F6A2E29E3840}"/>
              </a:ext>
            </a:extLst>
          </p:cNvPr>
          <p:cNvSpPr txBox="1"/>
          <p:nvPr/>
        </p:nvSpPr>
        <p:spPr>
          <a:xfrm>
            <a:off x="753694" y="3138025"/>
            <a:ext cx="25519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rgbClr val="FF0000"/>
                </a:solidFill>
                <a:latin typeface="Consolas" panose="020B0609020204030204" pitchFamily="49" charset="0"/>
              </a:rPr>
              <a:t>-5</a:t>
            </a:r>
            <a:endParaRPr lang="zh-CN" altLang="en-US" sz="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0F5F954-0951-4046-BFE3-7C63F2684AE7}"/>
              </a:ext>
            </a:extLst>
          </p:cNvPr>
          <p:cNvSpPr txBox="1"/>
          <p:nvPr/>
        </p:nvSpPr>
        <p:spPr>
          <a:xfrm>
            <a:off x="1176604" y="2589871"/>
            <a:ext cx="25519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rgbClr val="FF0000"/>
                </a:solidFill>
                <a:latin typeface="Consolas" panose="020B0609020204030204" pitchFamily="49" charset="0"/>
              </a:rPr>
              <a:t>-5</a:t>
            </a:r>
            <a:endParaRPr lang="zh-CN" altLang="en-US" sz="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D48E9F5-491A-43AA-BB8E-57E523271DE5}"/>
              </a:ext>
            </a:extLst>
          </p:cNvPr>
          <p:cNvSpPr txBox="1"/>
          <p:nvPr/>
        </p:nvSpPr>
        <p:spPr>
          <a:xfrm>
            <a:off x="1176604" y="2759148"/>
            <a:ext cx="25519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rgbClr val="FF0000"/>
                </a:solidFill>
                <a:latin typeface="Consolas" panose="020B0609020204030204" pitchFamily="49" charset="0"/>
              </a:rPr>
              <a:t>-5</a:t>
            </a:r>
            <a:endParaRPr lang="zh-CN" altLang="en-US" sz="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66494D9-1B4A-4343-9BEA-B6EF53EBCCC7}"/>
              </a:ext>
            </a:extLst>
          </p:cNvPr>
          <p:cNvSpPr txBox="1"/>
          <p:nvPr/>
        </p:nvSpPr>
        <p:spPr>
          <a:xfrm>
            <a:off x="1176604" y="2951444"/>
            <a:ext cx="25519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rgbClr val="FF0000"/>
                </a:solidFill>
                <a:latin typeface="Consolas" panose="020B0609020204030204" pitchFamily="49" charset="0"/>
              </a:rPr>
              <a:t>-5</a:t>
            </a:r>
            <a:endParaRPr lang="zh-CN" altLang="en-US" sz="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03D5570-ABD5-48E6-994D-C3B316E37624}"/>
              </a:ext>
            </a:extLst>
          </p:cNvPr>
          <p:cNvSpPr txBox="1"/>
          <p:nvPr/>
        </p:nvSpPr>
        <p:spPr>
          <a:xfrm>
            <a:off x="1176604" y="3138025"/>
            <a:ext cx="25519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rgbClr val="FF0000"/>
                </a:solidFill>
                <a:latin typeface="Consolas" panose="020B0609020204030204" pitchFamily="49" charset="0"/>
              </a:rPr>
              <a:t>-5</a:t>
            </a:r>
            <a:endParaRPr lang="zh-CN" altLang="en-US" sz="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4C217792-D7FC-4B2D-9AE9-5E5E7EA64DC0}"/>
              </a:ext>
            </a:extLst>
          </p:cNvPr>
          <p:cNvSpPr txBox="1"/>
          <p:nvPr/>
        </p:nvSpPr>
        <p:spPr>
          <a:xfrm>
            <a:off x="1599514" y="2592117"/>
            <a:ext cx="25519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rgbClr val="FF0000"/>
                </a:solidFill>
                <a:latin typeface="Consolas" panose="020B0609020204030204" pitchFamily="49" charset="0"/>
              </a:rPr>
              <a:t>-5</a:t>
            </a:r>
            <a:endParaRPr lang="zh-CN" altLang="en-US" sz="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20E5D00-72EA-44A9-9B72-28C2291237A6}"/>
              </a:ext>
            </a:extLst>
          </p:cNvPr>
          <p:cNvSpPr txBox="1"/>
          <p:nvPr/>
        </p:nvSpPr>
        <p:spPr>
          <a:xfrm>
            <a:off x="1599514" y="2761394"/>
            <a:ext cx="25519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rgbClr val="FF0000"/>
                </a:solidFill>
                <a:latin typeface="Consolas" panose="020B0609020204030204" pitchFamily="49" charset="0"/>
              </a:rPr>
              <a:t>-5</a:t>
            </a:r>
            <a:endParaRPr lang="zh-CN" altLang="en-US" sz="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A9551EE-23F6-4C8A-BB6E-F133A1FB996D}"/>
              </a:ext>
            </a:extLst>
          </p:cNvPr>
          <p:cNvSpPr txBox="1"/>
          <p:nvPr/>
        </p:nvSpPr>
        <p:spPr>
          <a:xfrm>
            <a:off x="1599514" y="2947975"/>
            <a:ext cx="25519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rgbClr val="FF0000"/>
                </a:solidFill>
                <a:latin typeface="Consolas" panose="020B0609020204030204" pitchFamily="49" charset="0"/>
              </a:rPr>
              <a:t>-5</a:t>
            </a:r>
            <a:endParaRPr lang="zh-CN" altLang="en-US" sz="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0AD1582-5C26-40D7-996F-E4B9A20E87A7}"/>
              </a:ext>
            </a:extLst>
          </p:cNvPr>
          <p:cNvSpPr txBox="1"/>
          <p:nvPr/>
        </p:nvSpPr>
        <p:spPr>
          <a:xfrm>
            <a:off x="1599514" y="3140271"/>
            <a:ext cx="25519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rgbClr val="FF0000"/>
                </a:solidFill>
                <a:latin typeface="Consolas" panose="020B0609020204030204" pitchFamily="49" charset="0"/>
              </a:rPr>
              <a:t>-5</a:t>
            </a:r>
            <a:endParaRPr lang="zh-CN" altLang="en-US" sz="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816FBF72-37FF-4E44-8233-024823C9B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446918"/>
              </p:ext>
            </p:extLst>
          </p:nvPr>
        </p:nvGraphicFramePr>
        <p:xfrm>
          <a:off x="2336068" y="2408291"/>
          <a:ext cx="2124000" cy="97200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424800">
                  <a:extLst>
                    <a:ext uri="{9D8B030D-6E8A-4147-A177-3AD203B41FA5}">
                      <a16:colId xmlns:a16="http://schemas.microsoft.com/office/drawing/2014/main" val="3698148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32723169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93944693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50237831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61149092"/>
                    </a:ext>
                  </a:extLst>
                </a:gridCol>
              </a:tblGrid>
              <a:tr h="218876">
                <a:tc>
                  <a:txBody>
                    <a:bodyPr/>
                    <a:lstStyle/>
                    <a:p>
                      <a:pPr algn="ctr"/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object2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905138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track1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77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78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395705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track2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32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96761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track3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’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970702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track4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93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782278"/>
                  </a:ext>
                </a:extLst>
              </a:tr>
            </a:tbl>
          </a:graphicData>
        </a:graphic>
      </p:graphicFrame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8FC40A39-D6E5-4F60-B716-F776C27F7868}"/>
              </a:ext>
            </a:extLst>
          </p:cNvPr>
          <p:cNvCxnSpPr>
            <a:cxnSpLocks/>
          </p:cNvCxnSpPr>
          <p:nvPr/>
        </p:nvCxnSpPr>
        <p:spPr>
          <a:xfrm>
            <a:off x="4246386" y="2652736"/>
            <a:ext cx="0" cy="7137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表格 75">
            <a:extLst>
              <a:ext uri="{FF2B5EF4-FFF2-40B4-BE49-F238E27FC236}">
                <a16:creationId xmlns:a16="http://schemas.microsoft.com/office/drawing/2014/main" id="{B7DFD188-3C3C-463D-8428-C2670A395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321982"/>
              </p:ext>
            </p:extLst>
          </p:nvPr>
        </p:nvGraphicFramePr>
        <p:xfrm>
          <a:off x="4595936" y="2404794"/>
          <a:ext cx="2124000" cy="97200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424800">
                  <a:extLst>
                    <a:ext uri="{9D8B030D-6E8A-4147-A177-3AD203B41FA5}">
                      <a16:colId xmlns:a16="http://schemas.microsoft.com/office/drawing/2014/main" val="3698148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32723169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93944693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50237831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61149092"/>
                    </a:ext>
                  </a:extLst>
                </a:gridCol>
              </a:tblGrid>
              <a:tr h="218876">
                <a:tc>
                  <a:txBody>
                    <a:bodyPr/>
                    <a:lstStyle/>
                    <a:p>
                      <a:pPr algn="ctr"/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object2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905138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track1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77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78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395705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track2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32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96761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track3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970702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track4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93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782278"/>
                  </a:ext>
                </a:extLst>
              </a:tr>
            </a:tbl>
          </a:graphicData>
        </a:graphic>
      </p:graphicFrame>
      <p:graphicFrame>
        <p:nvGraphicFramePr>
          <p:cNvPr id="78" name="表格 77">
            <a:extLst>
              <a:ext uri="{FF2B5EF4-FFF2-40B4-BE49-F238E27FC236}">
                <a16:creationId xmlns:a16="http://schemas.microsoft.com/office/drawing/2014/main" id="{91E70887-5F73-4536-AB52-C8BF6C2CB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21018"/>
              </p:ext>
            </p:extLst>
          </p:nvPr>
        </p:nvGraphicFramePr>
        <p:xfrm>
          <a:off x="76200" y="3564181"/>
          <a:ext cx="2124000" cy="97200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424800">
                  <a:extLst>
                    <a:ext uri="{9D8B030D-6E8A-4147-A177-3AD203B41FA5}">
                      <a16:colId xmlns:a16="http://schemas.microsoft.com/office/drawing/2014/main" val="3698148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32723169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93944693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50237831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61149092"/>
                    </a:ext>
                  </a:extLst>
                </a:gridCol>
              </a:tblGrid>
              <a:tr h="218876">
                <a:tc>
                  <a:txBody>
                    <a:bodyPr/>
                    <a:lstStyle/>
                    <a:p>
                      <a:pPr algn="ctr"/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object2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905138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track1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77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78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395705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track2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32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96761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track3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970702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track4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93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782278"/>
                  </a:ext>
                </a:extLst>
              </a:tr>
            </a:tbl>
          </a:graphicData>
        </a:graphic>
      </p:graphicFrame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78DE7AE-CCDA-4861-A405-B0DE1DC6A71C}"/>
              </a:ext>
            </a:extLst>
          </p:cNvPr>
          <p:cNvCxnSpPr>
            <a:cxnSpLocks/>
          </p:cNvCxnSpPr>
          <p:nvPr/>
        </p:nvCxnSpPr>
        <p:spPr>
          <a:xfrm>
            <a:off x="1986518" y="3808626"/>
            <a:ext cx="0" cy="7137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667F7C5-870D-4B13-934C-B80CC1042C59}"/>
              </a:ext>
            </a:extLst>
          </p:cNvPr>
          <p:cNvCxnSpPr>
            <a:cxnSpLocks/>
          </p:cNvCxnSpPr>
          <p:nvPr/>
        </p:nvCxnSpPr>
        <p:spPr>
          <a:xfrm>
            <a:off x="1559798" y="3808626"/>
            <a:ext cx="0" cy="7137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6061589B-A5F2-4374-BB04-05A66A224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375602"/>
              </p:ext>
            </p:extLst>
          </p:nvPr>
        </p:nvGraphicFramePr>
        <p:xfrm>
          <a:off x="2336068" y="3561871"/>
          <a:ext cx="2124000" cy="97200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424800">
                  <a:extLst>
                    <a:ext uri="{9D8B030D-6E8A-4147-A177-3AD203B41FA5}">
                      <a16:colId xmlns:a16="http://schemas.microsoft.com/office/drawing/2014/main" val="3698148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32723169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93944693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50237831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61149092"/>
                    </a:ext>
                  </a:extLst>
                </a:gridCol>
              </a:tblGrid>
              <a:tr h="218876">
                <a:tc>
                  <a:txBody>
                    <a:bodyPr/>
                    <a:lstStyle/>
                    <a:p>
                      <a:pPr algn="ctr"/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object2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905138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track1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77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78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395705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track2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32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96761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track3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970702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track4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93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782278"/>
                  </a:ext>
                </a:extLst>
              </a:tr>
            </a:tbl>
          </a:graphicData>
        </a:graphic>
      </p:graphicFrame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42E596D7-D184-458F-A3CE-CA817555ADF1}"/>
              </a:ext>
            </a:extLst>
          </p:cNvPr>
          <p:cNvCxnSpPr>
            <a:cxnSpLocks/>
          </p:cNvCxnSpPr>
          <p:nvPr/>
        </p:nvCxnSpPr>
        <p:spPr>
          <a:xfrm>
            <a:off x="4246386" y="3806316"/>
            <a:ext cx="0" cy="7137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EE3B2929-5FE8-401A-91B6-47126A2F72AC}"/>
              </a:ext>
            </a:extLst>
          </p:cNvPr>
          <p:cNvCxnSpPr>
            <a:cxnSpLocks/>
          </p:cNvCxnSpPr>
          <p:nvPr/>
        </p:nvCxnSpPr>
        <p:spPr>
          <a:xfrm>
            <a:off x="3819666" y="3806316"/>
            <a:ext cx="0" cy="7137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表格 83">
            <a:extLst>
              <a:ext uri="{FF2B5EF4-FFF2-40B4-BE49-F238E27FC236}">
                <a16:creationId xmlns:a16="http://schemas.microsoft.com/office/drawing/2014/main" id="{C47B6D55-DDB8-4D9B-B4D1-7525CDBB9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818327"/>
              </p:ext>
            </p:extLst>
          </p:nvPr>
        </p:nvGraphicFramePr>
        <p:xfrm>
          <a:off x="4595936" y="3561871"/>
          <a:ext cx="2124000" cy="97200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424800">
                  <a:extLst>
                    <a:ext uri="{9D8B030D-6E8A-4147-A177-3AD203B41FA5}">
                      <a16:colId xmlns:a16="http://schemas.microsoft.com/office/drawing/2014/main" val="3698148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32723169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93944693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50237831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61149092"/>
                    </a:ext>
                  </a:extLst>
                </a:gridCol>
              </a:tblGrid>
              <a:tr h="218876">
                <a:tc>
                  <a:txBody>
                    <a:bodyPr/>
                    <a:lstStyle/>
                    <a:p>
                      <a:pPr algn="ctr"/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object2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905138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track1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75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395705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track2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29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96761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track3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970702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track4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93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782278"/>
                  </a:ext>
                </a:extLst>
              </a:tr>
            </a:tbl>
          </a:graphicData>
        </a:graphic>
      </p:graphicFrame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1C9C9064-69E3-4031-B628-160CFAF58883}"/>
              </a:ext>
            </a:extLst>
          </p:cNvPr>
          <p:cNvCxnSpPr>
            <a:cxnSpLocks/>
          </p:cNvCxnSpPr>
          <p:nvPr/>
        </p:nvCxnSpPr>
        <p:spPr>
          <a:xfrm>
            <a:off x="6506254" y="3806316"/>
            <a:ext cx="0" cy="7137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2D74E213-E750-49E4-89A1-1B9A7025793B}"/>
              </a:ext>
            </a:extLst>
          </p:cNvPr>
          <p:cNvCxnSpPr>
            <a:cxnSpLocks/>
          </p:cNvCxnSpPr>
          <p:nvPr/>
        </p:nvCxnSpPr>
        <p:spPr>
          <a:xfrm>
            <a:off x="6079534" y="3806316"/>
            <a:ext cx="0" cy="7137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21310C21-805F-484C-9FA1-20A61BF1A565}"/>
              </a:ext>
            </a:extLst>
          </p:cNvPr>
          <p:cNvSpPr txBox="1"/>
          <p:nvPr/>
        </p:nvSpPr>
        <p:spPr>
          <a:xfrm>
            <a:off x="5265558" y="3747149"/>
            <a:ext cx="25519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rgbClr val="FF0000"/>
                </a:solidFill>
                <a:latin typeface="Consolas" panose="020B0609020204030204" pitchFamily="49" charset="0"/>
              </a:rPr>
              <a:t>-3</a:t>
            </a:r>
            <a:endParaRPr lang="zh-CN" altLang="en-US" sz="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5CF94743-745E-4235-9A14-70E42D0EE673}"/>
              </a:ext>
            </a:extLst>
          </p:cNvPr>
          <p:cNvSpPr txBox="1"/>
          <p:nvPr/>
        </p:nvSpPr>
        <p:spPr>
          <a:xfrm>
            <a:off x="5265558" y="3916426"/>
            <a:ext cx="25519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rgbClr val="FF0000"/>
                </a:solidFill>
                <a:latin typeface="Consolas" panose="020B0609020204030204" pitchFamily="49" charset="0"/>
              </a:rPr>
              <a:t>-3</a:t>
            </a:r>
            <a:endParaRPr lang="zh-CN" altLang="en-US" sz="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07282050-1208-453B-9A83-95884191F4D2}"/>
              </a:ext>
            </a:extLst>
          </p:cNvPr>
          <p:cNvSpPr txBox="1"/>
          <p:nvPr/>
        </p:nvSpPr>
        <p:spPr>
          <a:xfrm>
            <a:off x="5265558" y="4103007"/>
            <a:ext cx="25519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rgbClr val="FF0000"/>
                </a:solidFill>
                <a:latin typeface="Consolas" panose="020B0609020204030204" pitchFamily="49" charset="0"/>
              </a:rPr>
              <a:t>-3</a:t>
            </a:r>
            <a:endParaRPr lang="zh-CN" altLang="en-US" sz="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5DBDA8D5-C46D-451F-A32E-23DC2CB7A658}"/>
              </a:ext>
            </a:extLst>
          </p:cNvPr>
          <p:cNvSpPr txBox="1"/>
          <p:nvPr/>
        </p:nvSpPr>
        <p:spPr>
          <a:xfrm>
            <a:off x="5265558" y="4295303"/>
            <a:ext cx="25519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rgbClr val="FF0000"/>
                </a:solidFill>
                <a:latin typeface="Consolas" panose="020B0609020204030204" pitchFamily="49" charset="0"/>
              </a:rPr>
              <a:t>-3</a:t>
            </a:r>
            <a:endParaRPr lang="zh-CN" altLang="en-US" sz="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91834FCC-A4D6-4AFF-A4E2-C7F6C13432E6}"/>
              </a:ext>
            </a:extLst>
          </p:cNvPr>
          <p:cNvSpPr txBox="1"/>
          <p:nvPr/>
        </p:nvSpPr>
        <p:spPr>
          <a:xfrm>
            <a:off x="5688468" y="3747149"/>
            <a:ext cx="25519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rgbClr val="FF0000"/>
                </a:solidFill>
                <a:latin typeface="Consolas" panose="020B0609020204030204" pitchFamily="49" charset="0"/>
              </a:rPr>
              <a:t>-3</a:t>
            </a:r>
            <a:endParaRPr lang="zh-CN" altLang="en-US" sz="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07994296-E535-45A3-869C-1A2D03F9837A}"/>
              </a:ext>
            </a:extLst>
          </p:cNvPr>
          <p:cNvSpPr txBox="1"/>
          <p:nvPr/>
        </p:nvSpPr>
        <p:spPr>
          <a:xfrm>
            <a:off x="5688468" y="3916426"/>
            <a:ext cx="25519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rgbClr val="FF0000"/>
                </a:solidFill>
                <a:latin typeface="Consolas" panose="020B0609020204030204" pitchFamily="49" charset="0"/>
              </a:rPr>
              <a:t>-3</a:t>
            </a:r>
            <a:endParaRPr lang="zh-CN" altLang="en-US" sz="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A9270AA-9444-4B3B-BDE4-D6F0A0FF1426}"/>
              </a:ext>
            </a:extLst>
          </p:cNvPr>
          <p:cNvSpPr txBox="1"/>
          <p:nvPr/>
        </p:nvSpPr>
        <p:spPr>
          <a:xfrm>
            <a:off x="5688468" y="4108722"/>
            <a:ext cx="25519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rgbClr val="FF0000"/>
                </a:solidFill>
                <a:latin typeface="Consolas" panose="020B0609020204030204" pitchFamily="49" charset="0"/>
              </a:rPr>
              <a:t>-3</a:t>
            </a:r>
            <a:endParaRPr lang="zh-CN" altLang="en-US" sz="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F441C3F9-F9EB-4FD3-8EAF-6390AD0D26E0}"/>
              </a:ext>
            </a:extLst>
          </p:cNvPr>
          <p:cNvSpPr txBox="1"/>
          <p:nvPr/>
        </p:nvSpPr>
        <p:spPr>
          <a:xfrm>
            <a:off x="5688468" y="4295303"/>
            <a:ext cx="25519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rgbClr val="FF0000"/>
                </a:solidFill>
                <a:latin typeface="Consolas" panose="020B0609020204030204" pitchFamily="49" charset="0"/>
              </a:rPr>
              <a:t>-3</a:t>
            </a:r>
            <a:endParaRPr lang="zh-CN" altLang="en-US" sz="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99" name="表格 98">
            <a:extLst>
              <a:ext uri="{FF2B5EF4-FFF2-40B4-BE49-F238E27FC236}">
                <a16:creationId xmlns:a16="http://schemas.microsoft.com/office/drawing/2014/main" id="{47CC9685-A72D-4AEB-A82E-6AA352562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76682"/>
              </p:ext>
            </p:extLst>
          </p:nvPr>
        </p:nvGraphicFramePr>
        <p:xfrm>
          <a:off x="76200" y="4745135"/>
          <a:ext cx="2124000" cy="97200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424800">
                  <a:extLst>
                    <a:ext uri="{9D8B030D-6E8A-4147-A177-3AD203B41FA5}">
                      <a16:colId xmlns:a16="http://schemas.microsoft.com/office/drawing/2014/main" val="3698148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32723169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93944693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50237831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61149092"/>
                    </a:ext>
                  </a:extLst>
                </a:gridCol>
              </a:tblGrid>
              <a:tr h="218876">
                <a:tc>
                  <a:txBody>
                    <a:bodyPr/>
                    <a:lstStyle/>
                    <a:p>
                      <a:pPr algn="ctr"/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object2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905138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track1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75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395705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track2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29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96761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track3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970702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track4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’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93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782278"/>
                  </a:ext>
                </a:extLst>
              </a:tr>
            </a:tbl>
          </a:graphicData>
        </a:graphic>
      </p:graphicFrame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97192989-43AD-4448-B6E8-D3BF19314617}"/>
              </a:ext>
            </a:extLst>
          </p:cNvPr>
          <p:cNvCxnSpPr>
            <a:cxnSpLocks/>
          </p:cNvCxnSpPr>
          <p:nvPr/>
        </p:nvCxnSpPr>
        <p:spPr>
          <a:xfrm>
            <a:off x="1986518" y="4989580"/>
            <a:ext cx="0" cy="7137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016364E1-97C0-4EFC-8383-EC2465D57ABA}"/>
              </a:ext>
            </a:extLst>
          </p:cNvPr>
          <p:cNvCxnSpPr>
            <a:cxnSpLocks/>
          </p:cNvCxnSpPr>
          <p:nvPr/>
        </p:nvCxnSpPr>
        <p:spPr>
          <a:xfrm>
            <a:off x="1559798" y="4989580"/>
            <a:ext cx="0" cy="7137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表格 109">
            <a:extLst>
              <a:ext uri="{FF2B5EF4-FFF2-40B4-BE49-F238E27FC236}">
                <a16:creationId xmlns:a16="http://schemas.microsoft.com/office/drawing/2014/main" id="{8010E9F6-BE59-453F-BB8A-20ACD2238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159551"/>
              </p:ext>
            </p:extLst>
          </p:nvPr>
        </p:nvGraphicFramePr>
        <p:xfrm>
          <a:off x="2336068" y="4745135"/>
          <a:ext cx="2124000" cy="97200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424800">
                  <a:extLst>
                    <a:ext uri="{9D8B030D-6E8A-4147-A177-3AD203B41FA5}">
                      <a16:colId xmlns:a16="http://schemas.microsoft.com/office/drawing/2014/main" val="3698148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32723169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93944693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50237831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61149092"/>
                    </a:ext>
                  </a:extLst>
                </a:gridCol>
              </a:tblGrid>
              <a:tr h="218876">
                <a:tc>
                  <a:txBody>
                    <a:bodyPr/>
                    <a:lstStyle/>
                    <a:p>
                      <a:pPr algn="ctr"/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object2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905138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track1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75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395705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track2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29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96761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track3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970702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track4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93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782278"/>
                  </a:ext>
                </a:extLst>
              </a:tr>
            </a:tbl>
          </a:graphicData>
        </a:graphic>
      </p:graphicFrame>
      <p:graphicFrame>
        <p:nvGraphicFramePr>
          <p:cNvPr id="113" name="表格 112">
            <a:extLst>
              <a:ext uri="{FF2B5EF4-FFF2-40B4-BE49-F238E27FC236}">
                <a16:creationId xmlns:a16="http://schemas.microsoft.com/office/drawing/2014/main" id="{CE37CB2B-168B-49C5-AFBE-9532D7568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393078"/>
              </p:ext>
            </p:extLst>
          </p:nvPr>
        </p:nvGraphicFramePr>
        <p:xfrm>
          <a:off x="4595936" y="4751119"/>
          <a:ext cx="2124000" cy="97200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424800">
                  <a:extLst>
                    <a:ext uri="{9D8B030D-6E8A-4147-A177-3AD203B41FA5}">
                      <a16:colId xmlns:a16="http://schemas.microsoft.com/office/drawing/2014/main" val="3698148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32723169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93944693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50237831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61149092"/>
                    </a:ext>
                  </a:extLst>
                </a:gridCol>
              </a:tblGrid>
              <a:tr h="218876">
                <a:tc>
                  <a:txBody>
                    <a:bodyPr/>
                    <a:lstStyle/>
                    <a:p>
                      <a:pPr algn="ctr"/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object2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905138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track1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75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395705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track2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29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96761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track3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970702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track4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93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782278"/>
                  </a:ext>
                </a:extLst>
              </a:tr>
            </a:tbl>
          </a:graphicData>
        </a:graphic>
      </p:graphicFrame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43CC2BF0-35F0-469B-8519-F2C5CF88ADBB}"/>
              </a:ext>
            </a:extLst>
          </p:cNvPr>
          <p:cNvCxnSpPr>
            <a:cxnSpLocks/>
          </p:cNvCxnSpPr>
          <p:nvPr/>
        </p:nvCxnSpPr>
        <p:spPr>
          <a:xfrm>
            <a:off x="6506254" y="4995564"/>
            <a:ext cx="0" cy="7137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BE3CE568-A066-49D9-988A-1DA156DB042A}"/>
              </a:ext>
            </a:extLst>
          </p:cNvPr>
          <p:cNvCxnSpPr>
            <a:cxnSpLocks/>
          </p:cNvCxnSpPr>
          <p:nvPr/>
        </p:nvCxnSpPr>
        <p:spPr>
          <a:xfrm>
            <a:off x="6079534" y="4995564"/>
            <a:ext cx="0" cy="7137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33938BBB-161B-40F3-849C-332E7B3F717A}"/>
              </a:ext>
            </a:extLst>
          </p:cNvPr>
          <p:cNvCxnSpPr>
            <a:cxnSpLocks/>
          </p:cNvCxnSpPr>
          <p:nvPr/>
        </p:nvCxnSpPr>
        <p:spPr>
          <a:xfrm>
            <a:off x="5233714" y="4993718"/>
            <a:ext cx="0" cy="7137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7" name="表格 116">
            <a:extLst>
              <a:ext uri="{FF2B5EF4-FFF2-40B4-BE49-F238E27FC236}">
                <a16:creationId xmlns:a16="http://schemas.microsoft.com/office/drawing/2014/main" id="{AD687FE8-643C-4E59-AE48-8BD7F6B95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141820"/>
              </p:ext>
            </p:extLst>
          </p:nvPr>
        </p:nvGraphicFramePr>
        <p:xfrm>
          <a:off x="76200" y="5922571"/>
          <a:ext cx="2124000" cy="97200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424800">
                  <a:extLst>
                    <a:ext uri="{9D8B030D-6E8A-4147-A177-3AD203B41FA5}">
                      <a16:colId xmlns:a16="http://schemas.microsoft.com/office/drawing/2014/main" val="3698148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32723169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93944693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50237831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61149092"/>
                    </a:ext>
                  </a:extLst>
                </a:gridCol>
              </a:tblGrid>
              <a:tr h="218876">
                <a:tc>
                  <a:txBody>
                    <a:bodyPr/>
                    <a:lstStyle/>
                    <a:p>
                      <a:pPr algn="ctr"/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object2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905138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track1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75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395705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track2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29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96761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track3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970702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track4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93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782278"/>
                  </a:ext>
                </a:extLst>
              </a:tr>
            </a:tbl>
          </a:graphicData>
        </a:graphic>
      </p:graphicFrame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96318C3D-196F-4FD5-9407-A19C07BDCF35}"/>
              </a:ext>
            </a:extLst>
          </p:cNvPr>
          <p:cNvCxnSpPr>
            <a:cxnSpLocks/>
          </p:cNvCxnSpPr>
          <p:nvPr/>
        </p:nvCxnSpPr>
        <p:spPr>
          <a:xfrm>
            <a:off x="1986518" y="6167016"/>
            <a:ext cx="0" cy="7137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2FF7AC4D-D29F-4215-B17F-5CD40AFE88EF}"/>
              </a:ext>
            </a:extLst>
          </p:cNvPr>
          <p:cNvCxnSpPr>
            <a:cxnSpLocks/>
          </p:cNvCxnSpPr>
          <p:nvPr/>
        </p:nvCxnSpPr>
        <p:spPr>
          <a:xfrm>
            <a:off x="1559798" y="6167016"/>
            <a:ext cx="0" cy="7137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9A2873BD-D14E-4672-B11C-C2CBC9816830}"/>
              </a:ext>
            </a:extLst>
          </p:cNvPr>
          <p:cNvCxnSpPr>
            <a:cxnSpLocks/>
          </p:cNvCxnSpPr>
          <p:nvPr/>
        </p:nvCxnSpPr>
        <p:spPr>
          <a:xfrm>
            <a:off x="713978" y="6165170"/>
            <a:ext cx="0" cy="7137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1" name="表格 120">
            <a:extLst>
              <a:ext uri="{FF2B5EF4-FFF2-40B4-BE49-F238E27FC236}">
                <a16:creationId xmlns:a16="http://schemas.microsoft.com/office/drawing/2014/main" id="{471B835B-CBAA-4BB2-A047-DC89DD40B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937310"/>
              </p:ext>
            </p:extLst>
          </p:nvPr>
        </p:nvGraphicFramePr>
        <p:xfrm>
          <a:off x="2336068" y="5917319"/>
          <a:ext cx="2124000" cy="97200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424800">
                  <a:extLst>
                    <a:ext uri="{9D8B030D-6E8A-4147-A177-3AD203B41FA5}">
                      <a16:colId xmlns:a16="http://schemas.microsoft.com/office/drawing/2014/main" val="3698148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32723169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93944693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50237831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61149092"/>
                    </a:ext>
                  </a:extLst>
                </a:gridCol>
              </a:tblGrid>
              <a:tr h="218876">
                <a:tc>
                  <a:txBody>
                    <a:bodyPr/>
                    <a:lstStyle/>
                    <a:p>
                      <a:pPr algn="ctr"/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object2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905138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track1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395705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track2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28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96761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track3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970702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track4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93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782278"/>
                  </a:ext>
                </a:extLst>
              </a:tr>
            </a:tbl>
          </a:graphicData>
        </a:graphic>
      </p:graphicFrame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4BF5888E-5183-4F5C-BC05-8D33E774B3AE}"/>
              </a:ext>
            </a:extLst>
          </p:cNvPr>
          <p:cNvCxnSpPr>
            <a:cxnSpLocks/>
          </p:cNvCxnSpPr>
          <p:nvPr/>
        </p:nvCxnSpPr>
        <p:spPr>
          <a:xfrm>
            <a:off x="4246386" y="6161764"/>
            <a:ext cx="0" cy="7137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8102931F-A4B8-4791-A352-7A7F325D9459}"/>
              </a:ext>
            </a:extLst>
          </p:cNvPr>
          <p:cNvCxnSpPr>
            <a:cxnSpLocks/>
          </p:cNvCxnSpPr>
          <p:nvPr/>
        </p:nvCxnSpPr>
        <p:spPr>
          <a:xfrm>
            <a:off x="3819666" y="6161764"/>
            <a:ext cx="0" cy="7137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C0D41754-63BE-49B4-A45E-84B2470EA767}"/>
              </a:ext>
            </a:extLst>
          </p:cNvPr>
          <p:cNvCxnSpPr>
            <a:cxnSpLocks/>
          </p:cNvCxnSpPr>
          <p:nvPr/>
        </p:nvCxnSpPr>
        <p:spPr>
          <a:xfrm>
            <a:off x="2973846" y="6159918"/>
            <a:ext cx="0" cy="7137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A3019ACD-5F68-4B96-BD0F-A14A586F5BB9}"/>
              </a:ext>
            </a:extLst>
          </p:cNvPr>
          <p:cNvSpPr txBox="1"/>
          <p:nvPr/>
        </p:nvSpPr>
        <p:spPr>
          <a:xfrm>
            <a:off x="3440030" y="6107664"/>
            <a:ext cx="25519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  <a:endParaRPr lang="zh-CN" altLang="en-US" sz="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F0E8BA3-C9F4-4613-A47F-74CF912E8C92}"/>
              </a:ext>
            </a:extLst>
          </p:cNvPr>
          <p:cNvSpPr txBox="1"/>
          <p:nvPr/>
        </p:nvSpPr>
        <p:spPr>
          <a:xfrm>
            <a:off x="3440030" y="6276941"/>
            <a:ext cx="25519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  <a:endParaRPr lang="zh-CN" altLang="en-US" sz="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543850BC-E574-42FC-A57F-BF90E84954A2}"/>
              </a:ext>
            </a:extLst>
          </p:cNvPr>
          <p:cNvSpPr txBox="1"/>
          <p:nvPr/>
        </p:nvSpPr>
        <p:spPr>
          <a:xfrm>
            <a:off x="3440030" y="6463522"/>
            <a:ext cx="25519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  <a:endParaRPr lang="zh-CN" altLang="en-US" sz="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AE35F18D-851C-4506-9766-BB8F8D99391B}"/>
              </a:ext>
            </a:extLst>
          </p:cNvPr>
          <p:cNvSpPr txBox="1"/>
          <p:nvPr/>
        </p:nvSpPr>
        <p:spPr>
          <a:xfrm>
            <a:off x="3440030" y="6655818"/>
            <a:ext cx="25519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  <a:endParaRPr lang="zh-CN" altLang="en-US" sz="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29" name="表格 128">
            <a:extLst>
              <a:ext uri="{FF2B5EF4-FFF2-40B4-BE49-F238E27FC236}">
                <a16:creationId xmlns:a16="http://schemas.microsoft.com/office/drawing/2014/main" id="{CD2A2889-01EA-43B1-830C-4697B2C37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365443"/>
              </p:ext>
            </p:extLst>
          </p:nvPr>
        </p:nvGraphicFramePr>
        <p:xfrm>
          <a:off x="4595936" y="5928878"/>
          <a:ext cx="2124000" cy="97200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424800">
                  <a:extLst>
                    <a:ext uri="{9D8B030D-6E8A-4147-A177-3AD203B41FA5}">
                      <a16:colId xmlns:a16="http://schemas.microsoft.com/office/drawing/2014/main" val="3698148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32723169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93944693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50237831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61149092"/>
                    </a:ext>
                  </a:extLst>
                </a:gridCol>
              </a:tblGrid>
              <a:tr h="218876">
                <a:tc>
                  <a:txBody>
                    <a:bodyPr/>
                    <a:lstStyle/>
                    <a:p>
                      <a:pPr algn="ctr"/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object2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905138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track1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395705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track2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28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96761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track3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970702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track4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’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93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782278"/>
                  </a:ext>
                </a:extLst>
              </a:tr>
            </a:tbl>
          </a:graphicData>
        </a:graphic>
      </p:graphicFrame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57705EF9-2456-4CE2-B64C-2A3523C39D13}"/>
              </a:ext>
            </a:extLst>
          </p:cNvPr>
          <p:cNvCxnSpPr>
            <a:cxnSpLocks/>
          </p:cNvCxnSpPr>
          <p:nvPr/>
        </p:nvCxnSpPr>
        <p:spPr>
          <a:xfrm>
            <a:off x="6506254" y="6173323"/>
            <a:ext cx="0" cy="7137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376B6A1F-EDAF-4C52-9938-E6FF33BFF7C3}"/>
              </a:ext>
            </a:extLst>
          </p:cNvPr>
          <p:cNvCxnSpPr>
            <a:cxnSpLocks/>
          </p:cNvCxnSpPr>
          <p:nvPr/>
        </p:nvCxnSpPr>
        <p:spPr>
          <a:xfrm>
            <a:off x="6079534" y="6173323"/>
            <a:ext cx="0" cy="7137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E87768F8-B300-41D4-8D09-02BF67BB810D}"/>
              </a:ext>
            </a:extLst>
          </p:cNvPr>
          <p:cNvCxnSpPr>
            <a:cxnSpLocks/>
          </p:cNvCxnSpPr>
          <p:nvPr/>
        </p:nvCxnSpPr>
        <p:spPr>
          <a:xfrm>
            <a:off x="5233714" y="6171477"/>
            <a:ext cx="0" cy="7137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7" name="表格 136">
            <a:extLst>
              <a:ext uri="{FF2B5EF4-FFF2-40B4-BE49-F238E27FC236}">
                <a16:creationId xmlns:a16="http://schemas.microsoft.com/office/drawing/2014/main" id="{BA9D8BF2-C016-4C9B-96DB-A2E20E851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468052"/>
              </p:ext>
            </p:extLst>
          </p:nvPr>
        </p:nvGraphicFramePr>
        <p:xfrm>
          <a:off x="76200" y="7100007"/>
          <a:ext cx="2124000" cy="97200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424800">
                  <a:extLst>
                    <a:ext uri="{9D8B030D-6E8A-4147-A177-3AD203B41FA5}">
                      <a16:colId xmlns:a16="http://schemas.microsoft.com/office/drawing/2014/main" val="3698148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32723169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93944693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50237831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61149092"/>
                    </a:ext>
                  </a:extLst>
                </a:gridCol>
              </a:tblGrid>
              <a:tr h="218876">
                <a:tc>
                  <a:txBody>
                    <a:bodyPr/>
                    <a:lstStyle/>
                    <a:p>
                      <a:pPr algn="ctr"/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object2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905138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track1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395705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track2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28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96761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track3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970702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track4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’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93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782278"/>
                  </a:ext>
                </a:extLst>
              </a:tr>
            </a:tbl>
          </a:graphicData>
        </a:graphic>
      </p:graphicFrame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2129D84D-E237-4DDB-A69F-3AE0A2FD50DE}"/>
              </a:ext>
            </a:extLst>
          </p:cNvPr>
          <p:cNvCxnSpPr>
            <a:cxnSpLocks/>
          </p:cNvCxnSpPr>
          <p:nvPr/>
        </p:nvCxnSpPr>
        <p:spPr>
          <a:xfrm>
            <a:off x="1986518" y="7344452"/>
            <a:ext cx="0" cy="7137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8CD5BF3B-37CC-4EEE-B4C0-5C9C523D4C42}"/>
              </a:ext>
            </a:extLst>
          </p:cNvPr>
          <p:cNvCxnSpPr>
            <a:cxnSpLocks/>
          </p:cNvCxnSpPr>
          <p:nvPr/>
        </p:nvCxnSpPr>
        <p:spPr>
          <a:xfrm>
            <a:off x="1559798" y="7344452"/>
            <a:ext cx="0" cy="7137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31E6B894-2C24-4091-9991-03C873024FA4}"/>
              </a:ext>
            </a:extLst>
          </p:cNvPr>
          <p:cNvCxnSpPr>
            <a:cxnSpLocks/>
          </p:cNvCxnSpPr>
          <p:nvPr/>
        </p:nvCxnSpPr>
        <p:spPr>
          <a:xfrm flipH="1">
            <a:off x="519668" y="7972526"/>
            <a:ext cx="1663010" cy="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表格 142">
            <a:extLst>
              <a:ext uri="{FF2B5EF4-FFF2-40B4-BE49-F238E27FC236}">
                <a16:creationId xmlns:a16="http://schemas.microsoft.com/office/drawing/2014/main" id="{48B7C451-B72D-4332-B8AF-6ABB34593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99388"/>
              </p:ext>
            </p:extLst>
          </p:nvPr>
        </p:nvGraphicFramePr>
        <p:xfrm>
          <a:off x="2330727" y="7099306"/>
          <a:ext cx="2124000" cy="97200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424800">
                  <a:extLst>
                    <a:ext uri="{9D8B030D-6E8A-4147-A177-3AD203B41FA5}">
                      <a16:colId xmlns:a16="http://schemas.microsoft.com/office/drawing/2014/main" val="3698148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32723169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93944693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50237831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61149092"/>
                    </a:ext>
                  </a:extLst>
                </a:gridCol>
              </a:tblGrid>
              <a:tr h="218876">
                <a:tc>
                  <a:txBody>
                    <a:bodyPr/>
                    <a:lstStyle/>
                    <a:p>
                      <a:pPr algn="ctr"/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object2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905138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track1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395705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track2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28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96761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track3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970702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track4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’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93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782278"/>
                  </a:ext>
                </a:extLst>
              </a:tr>
            </a:tbl>
          </a:graphicData>
        </a:graphic>
      </p:graphicFrame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206C9C44-CCF3-4EF0-BD23-CA5FB6C6CEAB}"/>
              </a:ext>
            </a:extLst>
          </p:cNvPr>
          <p:cNvCxnSpPr>
            <a:cxnSpLocks/>
          </p:cNvCxnSpPr>
          <p:nvPr/>
        </p:nvCxnSpPr>
        <p:spPr>
          <a:xfrm>
            <a:off x="4241045" y="7343751"/>
            <a:ext cx="0" cy="7137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09112643-F41A-4157-9B66-8F2F27684E6D}"/>
              </a:ext>
            </a:extLst>
          </p:cNvPr>
          <p:cNvCxnSpPr>
            <a:cxnSpLocks/>
          </p:cNvCxnSpPr>
          <p:nvPr/>
        </p:nvCxnSpPr>
        <p:spPr>
          <a:xfrm>
            <a:off x="3814325" y="7343751"/>
            <a:ext cx="0" cy="7137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178DF6DE-C335-40D8-BBFF-658E31F63339}"/>
              </a:ext>
            </a:extLst>
          </p:cNvPr>
          <p:cNvCxnSpPr>
            <a:cxnSpLocks/>
          </p:cNvCxnSpPr>
          <p:nvPr/>
        </p:nvCxnSpPr>
        <p:spPr>
          <a:xfrm flipH="1">
            <a:off x="2774195" y="7971825"/>
            <a:ext cx="1663010" cy="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7" name="表格 146">
            <a:extLst>
              <a:ext uri="{FF2B5EF4-FFF2-40B4-BE49-F238E27FC236}">
                <a16:creationId xmlns:a16="http://schemas.microsoft.com/office/drawing/2014/main" id="{E2F8399A-F1D7-4B73-B3BD-28A10B837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311324"/>
              </p:ext>
            </p:extLst>
          </p:nvPr>
        </p:nvGraphicFramePr>
        <p:xfrm>
          <a:off x="4595936" y="7099306"/>
          <a:ext cx="2124000" cy="97200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424800">
                  <a:extLst>
                    <a:ext uri="{9D8B030D-6E8A-4147-A177-3AD203B41FA5}">
                      <a16:colId xmlns:a16="http://schemas.microsoft.com/office/drawing/2014/main" val="3698148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32723169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93944693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50237831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61149092"/>
                    </a:ext>
                  </a:extLst>
                </a:gridCol>
              </a:tblGrid>
              <a:tr h="218876">
                <a:tc>
                  <a:txBody>
                    <a:bodyPr/>
                    <a:lstStyle/>
                    <a:p>
                      <a:pPr algn="ctr"/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object2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905138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track1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395705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track2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66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25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96761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track3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57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970702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track4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’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96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782278"/>
                  </a:ext>
                </a:extLst>
              </a:tr>
            </a:tbl>
          </a:graphicData>
        </a:graphic>
      </p:graphicFrame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31E10BC7-B2EC-40BD-A775-23E8D36F5D96}"/>
              </a:ext>
            </a:extLst>
          </p:cNvPr>
          <p:cNvCxnSpPr>
            <a:cxnSpLocks/>
          </p:cNvCxnSpPr>
          <p:nvPr/>
        </p:nvCxnSpPr>
        <p:spPr>
          <a:xfrm>
            <a:off x="6506254" y="7343751"/>
            <a:ext cx="0" cy="7137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E0A1F390-07AB-4C61-966E-A83CD7830565}"/>
              </a:ext>
            </a:extLst>
          </p:cNvPr>
          <p:cNvCxnSpPr>
            <a:cxnSpLocks/>
          </p:cNvCxnSpPr>
          <p:nvPr/>
        </p:nvCxnSpPr>
        <p:spPr>
          <a:xfrm>
            <a:off x="6079534" y="7343751"/>
            <a:ext cx="0" cy="7137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7D6DA403-CA0B-4F3A-ADF4-23789D282CF7}"/>
              </a:ext>
            </a:extLst>
          </p:cNvPr>
          <p:cNvCxnSpPr>
            <a:cxnSpLocks/>
          </p:cNvCxnSpPr>
          <p:nvPr/>
        </p:nvCxnSpPr>
        <p:spPr>
          <a:xfrm flipH="1">
            <a:off x="5039404" y="7971825"/>
            <a:ext cx="1663010" cy="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46E4DEFC-4CCB-4518-A7E8-54C0FD66A294}"/>
              </a:ext>
            </a:extLst>
          </p:cNvPr>
          <p:cNvSpPr txBox="1"/>
          <p:nvPr/>
        </p:nvSpPr>
        <p:spPr>
          <a:xfrm>
            <a:off x="5269368" y="7281650"/>
            <a:ext cx="25519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rgbClr val="FF0000"/>
                </a:solidFill>
                <a:latin typeface="Consolas" panose="020B0609020204030204" pitchFamily="49" charset="0"/>
              </a:rPr>
              <a:t>-3</a:t>
            </a:r>
            <a:endParaRPr lang="zh-CN" altLang="en-US" sz="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2CEED74C-6637-437A-B865-641E0C893E38}"/>
              </a:ext>
            </a:extLst>
          </p:cNvPr>
          <p:cNvSpPr txBox="1"/>
          <p:nvPr/>
        </p:nvSpPr>
        <p:spPr>
          <a:xfrm>
            <a:off x="5271273" y="7457460"/>
            <a:ext cx="25519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rgbClr val="FF0000"/>
                </a:solidFill>
                <a:latin typeface="Consolas" panose="020B0609020204030204" pitchFamily="49" charset="0"/>
              </a:rPr>
              <a:t>-3</a:t>
            </a:r>
            <a:endParaRPr lang="zh-CN" altLang="en-US" sz="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EEB08C46-23B5-48FC-9912-318E772CB772}"/>
              </a:ext>
            </a:extLst>
          </p:cNvPr>
          <p:cNvSpPr txBox="1"/>
          <p:nvPr/>
        </p:nvSpPr>
        <p:spPr>
          <a:xfrm>
            <a:off x="5273178" y="7645605"/>
            <a:ext cx="25519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rgbClr val="FF0000"/>
                </a:solidFill>
                <a:latin typeface="Consolas" panose="020B0609020204030204" pitchFamily="49" charset="0"/>
              </a:rPr>
              <a:t>-3</a:t>
            </a:r>
            <a:endParaRPr lang="zh-CN" altLang="en-US" sz="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4058314D-6D93-467E-8EAF-30F117D7C8BB}"/>
              </a:ext>
            </a:extLst>
          </p:cNvPr>
          <p:cNvSpPr txBox="1"/>
          <p:nvPr/>
        </p:nvSpPr>
        <p:spPr>
          <a:xfrm>
            <a:off x="5694182" y="7281650"/>
            <a:ext cx="25519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rgbClr val="FF0000"/>
                </a:solidFill>
                <a:latin typeface="Consolas" panose="020B0609020204030204" pitchFamily="49" charset="0"/>
              </a:rPr>
              <a:t>-3</a:t>
            </a:r>
            <a:endParaRPr lang="zh-CN" altLang="en-US" sz="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AB4DA977-77B2-4158-929E-F1642C6113E1}"/>
              </a:ext>
            </a:extLst>
          </p:cNvPr>
          <p:cNvSpPr txBox="1"/>
          <p:nvPr/>
        </p:nvSpPr>
        <p:spPr>
          <a:xfrm>
            <a:off x="5696087" y="7457460"/>
            <a:ext cx="25519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rgbClr val="FF0000"/>
                </a:solidFill>
                <a:latin typeface="Consolas" panose="020B0609020204030204" pitchFamily="49" charset="0"/>
              </a:rPr>
              <a:t>-3</a:t>
            </a:r>
            <a:endParaRPr lang="zh-CN" altLang="en-US" sz="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507F6EC8-9C88-4A01-BEBC-FE3B3EF09A00}"/>
              </a:ext>
            </a:extLst>
          </p:cNvPr>
          <p:cNvSpPr txBox="1"/>
          <p:nvPr/>
        </p:nvSpPr>
        <p:spPr>
          <a:xfrm>
            <a:off x="5697992" y="7645605"/>
            <a:ext cx="25519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rgbClr val="FF0000"/>
                </a:solidFill>
                <a:latin typeface="Consolas" panose="020B0609020204030204" pitchFamily="49" charset="0"/>
              </a:rPr>
              <a:t>-3</a:t>
            </a:r>
            <a:endParaRPr lang="zh-CN" altLang="en-US" sz="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94C85936-E8E0-419C-B229-90EDBC6FB4F2}"/>
              </a:ext>
            </a:extLst>
          </p:cNvPr>
          <p:cNvSpPr txBox="1"/>
          <p:nvPr/>
        </p:nvSpPr>
        <p:spPr>
          <a:xfrm>
            <a:off x="6123504" y="7834200"/>
            <a:ext cx="25519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rgbClr val="FF0000"/>
                </a:solidFill>
                <a:latin typeface="Consolas" panose="020B0609020204030204" pitchFamily="49" charset="0"/>
              </a:rPr>
              <a:t>+3</a:t>
            </a:r>
            <a:endParaRPr lang="zh-CN" altLang="en-US" sz="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550C11C5-63D7-4930-9459-A7D5F570A23B}"/>
              </a:ext>
            </a:extLst>
          </p:cNvPr>
          <p:cNvSpPr txBox="1"/>
          <p:nvPr/>
        </p:nvSpPr>
        <p:spPr>
          <a:xfrm>
            <a:off x="6543391" y="7834200"/>
            <a:ext cx="25519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rgbClr val="FF0000"/>
                </a:solidFill>
                <a:latin typeface="Consolas" panose="020B0609020204030204" pitchFamily="49" charset="0"/>
              </a:rPr>
              <a:t>+3</a:t>
            </a:r>
            <a:endParaRPr lang="zh-CN" altLang="en-US" sz="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A0950A12-6C1D-4043-99D9-1C5708520F93}"/>
              </a:ext>
            </a:extLst>
          </p:cNvPr>
          <p:cNvSpPr txBox="1"/>
          <p:nvPr/>
        </p:nvSpPr>
        <p:spPr>
          <a:xfrm>
            <a:off x="754922" y="1007158"/>
            <a:ext cx="7665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raw cost matrix</a:t>
            </a:r>
            <a:endParaRPr lang="zh-CN" altLang="en-US" sz="700" dirty="0"/>
          </a:p>
        </p:txBody>
      </p:sp>
      <p:sp>
        <p:nvSpPr>
          <p:cNvPr id="227" name="文本框 226">
            <a:extLst>
              <a:ext uri="{FF2B5EF4-FFF2-40B4-BE49-F238E27FC236}">
                <a16:creationId xmlns:a16="http://schemas.microsoft.com/office/drawing/2014/main" id="{2A73D018-BF0A-4252-9C16-C900C2B56656}"/>
              </a:ext>
            </a:extLst>
          </p:cNvPr>
          <p:cNvSpPr txBox="1"/>
          <p:nvPr/>
        </p:nvSpPr>
        <p:spPr>
          <a:xfrm>
            <a:off x="3202342" y="1007414"/>
            <a:ext cx="391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1. init</a:t>
            </a:r>
            <a:endParaRPr lang="zh-CN" altLang="en-US" sz="700" dirty="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79906259-63E3-47D3-8CF8-DDE498203439}"/>
              </a:ext>
            </a:extLst>
          </p:cNvPr>
          <p:cNvSpPr txBox="1"/>
          <p:nvPr/>
        </p:nvSpPr>
        <p:spPr>
          <a:xfrm>
            <a:off x="5410114" y="1007514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2. step</a:t>
            </a:r>
            <a:r>
              <a:rPr lang="zh-CN" altLang="en-US" sz="700" dirty="0"/>
              <a:t> </a:t>
            </a:r>
            <a:r>
              <a:rPr lang="en-US" altLang="zh-CN" sz="700" dirty="0"/>
              <a:t>1</a:t>
            </a:r>
            <a:endParaRPr lang="zh-CN" altLang="en-US" sz="700" dirty="0"/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CE82A988-18A6-460E-B716-8E9A382489B1}"/>
              </a:ext>
            </a:extLst>
          </p:cNvPr>
          <p:cNvSpPr txBox="1"/>
          <p:nvPr/>
        </p:nvSpPr>
        <p:spPr>
          <a:xfrm>
            <a:off x="6646840" y="299422"/>
            <a:ext cx="2975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solidFill>
                  <a:srgbClr val="FF0000"/>
                </a:solidFill>
                <a:latin typeface="Consolas" panose="020B0609020204030204" pitchFamily="49" charset="0"/>
              </a:rPr>
              <a:t>-0</a:t>
            </a:r>
            <a:endParaRPr lang="zh-CN" altLang="en-US" sz="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326E64A7-77ED-4578-B6AE-99947D2CD9CB}"/>
              </a:ext>
            </a:extLst>
          </p:cNvPr>
          <p:cNvSpPr txBox="1"/>
          <p:nvPr/>
        </p:nvSpPr>
        <p:spPr>
          <a:xfrm>
            <a:off x="6646840" y="493282"/>
            <a:ext cx="2975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solidFill>
                  <a:srgbClr val="FF0000"/>
                </a:solidFill>
                <a:latin typeface="Consolas" panose="020B0609020204030204" pitchFamily="49" charset="0"/>
              </a:rPr>
              <a:t>-0</a:t>
            </a:r>
            <a:endParaRPr lang="zh-CN" altLang="en-US" sz="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6C05CE56-651E-48AC-92EA-095FC85A5255}"/>
              </a:ext>
            </a:extLst>
          </p:cNvPr>
          <p:cNvSpPr txBox="1"/>
          <p:nvPr/>
        </p:nvSpPr>
        <p:spPr>
          <a:xfrm>
            <a:off x="6646840" y="677948"/>
            <a:ext cx="2975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solidFill>
                  <a:srgbClr val="FF0000"/>
                </a:solidFill>
                <a:latin typeface="Consolas" panose="020B0609020204030204" pitchFamily="49" charset="0"/>
              </a:rPr>
              <a:t>-0</a:t>
            </a:r>
            <a:endParaRPr lang="zh-CN" altLang="en-US" sz="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734C8B56-4354-4DAE-9C4A-05E44DB22ACA}"/>
              </a:ext>
            </a:extLst>
          </p:cNvPr>
          <p:cNvSpPr txBox="1"/>
          <p:nvPr/>
        </p:nvSpPr>
        <p:spPr>
          <a:xfrm>
            <a:off x="6646840" y="866496"/>
            <a:ext cx="2975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solidFill>
                  <a:srgbClr val="FF0000"/>
                </a:solidFill>
                <a:latin typeface="Consolas" panose="020B0609020204030204" pitchFamily="49" charset="0"/>
              </a:rPr>
              <a:t>-0</a:t>
            </a:r>
            <a:endParaRPr lang="zh-CN" altLang="en-US" sz="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513DCFF3-145F-44CC-8CB9-46BE6A39CDA6}"/>
              </a:ext>
            </a:extLst>
          </p:cNvPr>
          <p:cNvSpPr txBox="1"/>
          <p:nvPr/>
        </p:nvSpPr>
        <p:spPr>
          <a:xfrm>
            <a:off x="890376" y="2168954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3. step</a:t>
            </a:r>
            <a:r>
              <a:rPr lang="zh-CN" altLang="en-US" sz="700" dirty="0"/>
              <a:t> </a:t>
            </a:r>
            <a:r>
              <a:rPr lang="en-US" altLang="zh-CN" sz="700" dirty="0"/>
              <a:t>2</a:t>
            </a:r>
            <a:endParaRPr lang="zh-CN" altLang="en-US" sz="700" dirty="0"/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354A9FF8-C0B3-42FD-B31B-D6EBC787D962}"/>
              </a:ext>
            </a:extLst>
          </p:cNvPr>
          <p:cNvSpPr txBox="1"/>
          <p:nvPr/>
        </p:nvSpPr>
        <p:spPr>
          <a:xfrm>
            <a:off x="3150245" y="2174294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4. step</a:t>
            </a:r>
            <a:r>
              <a:rPr lang="zh-CN" altLang="en-US" sz="700" dirty="0"/>
              <a:t> </a:t>
            </a:r>
            <a:r>
              <a:rPr lang="en-US" altLang="zh-CN" sz="700" dirty="0"/>
              <a:t>3</a:t>
            </a:r>
            <a:endParaRPr lang="zh-CN" altLang="en-US" sz="700" dirty="0"/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AD5AA175-CB11-4BF0-A9FD-446D23D68D01}"/>
              </a:ext>
            </a:extLst>
          </p:cNvPr>
          <p:cNvSpPr txBox="1"/>
          <p:nvPr/>
        </p:nvSpPr>
        <p:spPr>
          <a:xfrm>
            <a:off x="5374046" y="2168954"/>
            <a:ext cx="5677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5. step</a:t>
            </a:r>
            <a:r>
              <a:rPr lang="zh-CN" altLang="en-US" sz="700" dirty="0"/>
              <a:t> </a:t>
            </a:r>
            <a:r>
              <a:rPr lang="en-US" altLang="zh-CN" sz="700" dirty="0"/>
              <a:t>6-1</a:t>
            </a:r>
            <a:endParaRPr lang="zh-CN" altLang="en-US" sz="700" dirty="0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86EDD7D7-282C-4F09-960B-F1977A321087}"/>
              </a:ext>
            </a:extLst>
          </p:cNvPr>
          <p:cNvSpPr txBox="1"/>
          <p:nvPr/>
        </p:nvSpPr>
        <p:spPr>
          <a:xfrm>
            <a:off x="849003" y="3334955"/>
            <a:ext cx="5677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6. step</a:t>
            </a:r>
            <a:r>
              <a:rPr lang="zh-CN" altLang="en-US" sz="700" dirty="0"/>
              <a:t> </a:t>
            </a:r>
            <a:r>
              <a:rPr lang="en-US" altLang="zh-CN" sz="700" dirty="0"/>
              <a:t>6-2</a:t>
            </a:r>
            <a:endParaRPr lang="zh-CN" altLang="en-US" sz="700" dirty="0"/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C231A78D-BEE7-4483-9C5B-35E09463F488}"/>
              </a:ext>
            </a:extLst>
          </p:cNvPr>
          <p:cNvSpPr txBox="1"/>
          <p:nvPr/>
        </p:nvSpPr>
        <p:spPr>
          <a:xfrm>
            <a:off x="3181090" y="3333759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7. step</a:t>
            </a:r>
            <a:r>
              <a:rPr lang="zh-CN" altLang="en-US" sz="700" dirty="0"/>
              <a:t> </a:t>
            </a:r>
            <a:r>
              <a:rPr lang="en-US" altLang="zh-CN" sz="700" dirty="0"/>
              <a:t>4</a:t>
            </a:r>
            <a:endParaRPr lang="zh-CN" altLang="en-US" sz="700" dirty="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48A207D6-9C13-46B5-AE06-75FA7E1C75E4}"/>
              </a:ext>
            </a:extLst>
          </p:cNvPr>
          <p:cNvSpPr txBox="1"/>
          <p:nvPr/>
        </p:nvSpPr>
        <p:spPr>
          <a:xfrm>
            <a:off x="5410112" y="3330165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8. step</a:t>
            </a:r>
            <a:r>
              <a:rPr lang="zh-CN" altLang="en-US" sz="700" dirty="0"/>
              <a:t> </a:t>
            </a:r>
            <a:r>
              <a:rPr lang="en-US" altLang="zh-CN" sz="700" dirty="0"/>
              <a:t>5</a:t>
            </a:r>
            <a:endParaRPr lang="zh-CN" altLang="en-US" sz="700" dirty="0"/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20F80BAF-068A-4DC6-9640-2EF3BEF75E4E}"/>
              </a:ext>
            </a:extLst>
          </p:cNvPr>
          <p:cNvSpPr txBox="1"/>
          <p:nvPr/>
        </p:nvSpPr>
        <p:spPr>
          <a:xfrm>
            <a:off x="890376" y="4491708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9. step</a:t>
            </a:r>
            <a:r>
              <a:rPr lang="zh-CN" altLang="en-US" sz="700" dirty="0"/>
              <a:t> </a:t>
            </a:r>
            <a:r>
              <a:rPr lang="en-US" altLang="zh-CN" sz="700" dirty="0"/>
              <a:t>3</a:t>
            </a:r>
            <a:endParaRPr lang="zh-CN" altLang="en-US" sz="700" dirty="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438A668E-DEAF-418A-B0FD-F2658EB5F310}"/>
              </a:ext>
            </a:extLst>
          </p:cNvPr>
          <p:cNvSpPr txBox="1"/>
          <p:nvPr/>
        </p:nvSpPr>
        <p:spPr>
          <a:xfrm>
            <a:off x="3091734" y="4493989"/>
            <a:ext cx="6126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/>
              <a:t>10. step</a:t>
            </a:r>
            <a:r>
              <a:rPr lang="zh-CN" altLang="en-US" sz="700"/>
              <a:t> </a:t>
            </a:r>
            <a:r>
              <a:rPr lang="en-US" altLang="zh-CN" sz="700"/>
              <a:t>6-1</a:t>
            </a:r>
            <a:endParaRPr lang="zh-CN" altLang="en-US" sz="700" dirty="0"/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E80B344C-9E56-4319-9537-B77FAFB88CE5}"/>
              </a:ext>
            </a:extLst>
          </p:cNvPr>
          <p:cNvSpPr txBox="1"/>
          <p:nvPr/>
        </p:nvSpPr>
        <p:spPr>
          <a:xfrm>
            <a:off x="5351602" y="4491358"/>
            <a:ext cx="6126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11. step</a:t>
            </a:r>
            <a:r>
              <a:rPr lang="zh-CN" altLang="en-US" sz="700" dirty="0"/>
              <a:t> </a:t>
            </a:r>
            <a:r>
              <a:rPr lang="en-US" altLang="zh-CN" sz="700" dirty="0"/>
              <a:t>6-2</a:t>
            </a:r>
            <a:endParaRPr lang="zh-CN" altLang="en-US" sz="700" dirty="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6AAC6F5B-CC1B-4A38-875D-1728E4B6519E}"/>
              </a:ext>
            </a:extLst>
          </p:cNvPr>
          <p:cNvSpPr txBox="1"/>
          <p:nvPr/>
        </p:nvSpPr>
        <p:spPr>
          <a:xfrm>
            <a:off x="867934" y="5679870"/>
            <a:ext cx="5405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12. step</a:t>
            </a:r>
            <a:r>
              <a:rPr lang="zh-CN" altLang="en-US" sz="700" dirty="0"/>
              <a:t> </a:t>
            </a:r>
            <a:r>
              <a:rPr lang="en-US" altLang="zh-CN" sz="700" dirty="0"/>
              <a:t>4</a:t>
            </a:r>
            <a:endParaRPr lang="zh-CN" altLang="en-US" sz="700" dirty="0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5EF918E1-75D1-459C-98F9-AEAD3947C0E7}"/>
              </a:ext>
            </a:extLst>
          </p:cNvPr>
          <p:cNvSpPr txBox="1"/>
          <p:nvPr/>
        </p:nvSpPr>
        <p:spPr>
          <a:xfrm>
            <a:off x="3127802" y="5679870"/>
            <a:ext cx="5405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13. step</a:t>
            </a:r>
            <a:r>
              <a:rPr lang="zh-CN" altLang="en-US" sz="700" dirty="0"/>
              <a:t> </a:t>
            </a:r>
            <a:r>
              <a:rPr lang="en-US" altLang="zh-CN" sz="700" dirty="0"/>
              <a:t>5</a:t>
            </a:r>
            <a:endParaRPr lang="zh-CN" altLang="en-US" sz="700" dirty="0"/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13CBC97F-B80F-4F8D-8F46-D5DB445D0A94}"/>
              </a:ext>
            </a:extLst>
          </p:cNvPr>
          <p:cNvSpPr txBox="1"/>
          <p:nvPr/>
        </p:nvSpPr>
        <p:spPr>
          <a:xfrm>
            <a:off x="5387670" y="5679870"/>
            <a:ext cx="5405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14. step</a:t>
            </a:r>
            <a:r>
              <a:rPr lang="zh-CN" altLang="en-US" sz="700" dirty="0"/>
              <a:t> </a:t>
            </a:r>
            <a:r>
              <a:rPr lang="en-US" altLang="zh-CN" sz="700" dirty="0"/>
              <a:t>3</a:t>
            </a:r>
            <a:endParaRPr lang="zh-CN" altLang="en-US" sz="700" dirty="0"/>
          </a:p>
        </p:txBody>
      </p:sp>
      <p:sp>
        <p:nvSpPr>
          <p:cNvPr id="252" name="文本框 251">
            <a:extLst>
              <a:ext uri="{FF2B5EF4-FFF2-40B4-BE49-F238E27FC236}">
                <a16:creationId xmlns:a16="http://schemas.microsoft.com/office/drawing/2014/main" id="{03CCCA10-446B-4289-A3D3-76E91EB32AAC}"/>
              </a:ext>
            </a:extLst>
          </p:cNvPr>
          <p:cNvSpPr txBox="1"/>
          <p:nvPr/>
        </p:nvSpPr>
        <p:spPr>
          <a:xfrm>
            <a:off x="831866" y="6853311"/>
            <a:ext cx="6126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15. step</a:t>
            </a:r>
            <a:r>
              <a:rPr lang="zh-CN" altLang="en-US" sz="700" dirty="0"/>
              <a:t> </a:t>
            </a:r>
            <a:r>
              <a:rPr lang="en-US" altLang="zh-CN" sz="700" dirty="0"/>
              <a:t>6-1</a:t>
            </a:r>
            <a:endParaRPr lang="zh-CN" altLang="en-US" sz="700" dirty="0"/>
          </a:p>
        </p:txBody>
      </p:sp>
      <p:sp>
        <p:nvSpPr>
          <p:cNvPr id="253" name="文本框 252">
            <a:extLst>
              <a:ext uri="{FF2B5EF4-FFF2-40B4-BE49-F238E27FC236}">
                <a16:creationId xmlns:a16="http://schemas.microsoft.com/office/drawing/2014/main" id="{A6A73D19-58C2-4A20-ABE7-8FFFA93EBE3F}"/>
              </a:ext>
            </a:extLst>
          </p:cNvPr>
          <p:cNvSpPr txBox="1"/>
          <p:nvPr/>
        </p:nvSpPr>
        <p:spPr>
          <a:xfrm>
            <a:off x="3091734" y="6853311"/>
            <a:ext cx="6126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16. step</a:t>
            </a:r>
            <a:r>
              <a:rPr lang="zh-CN" altLang="en-US" sz="700" dirty="0"/>
              <a:t> </a:t>
            </a:r>
            <a:r>
              <a:rPr lang="en-US" altLang="zh-CN" sz="700" dirty="0"/>
              <a:t>6-2</a:t>
            </a:r>
            <a:endParaRPr lang="zh-CN" altLang="en-US" sz="700" dirty="0"/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1C782380-B5FD-4682-998C-F6058C3D0332}"/>
              </a:ext>
            </a:extLst>
          </p:cNvPr>
          <p:cNvSpPr txBox="1"/>
          <p:nvPr/>
        </p:nvSpPr>
        <p:spPr>
          <a:xfrm>
            <a:off x="5351602" y="6853311"/>
            <a:ext cx="6126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17. step</a:t>
            </a:r>
            <a:r>
              <a:rPr lang="zh-CN" altLang="en-US" sz="700" dirty="0"/>
              <a:t> </a:t>
            </a:r>
            <a:r>
              <a:rPr lang="en-US" altLang="zh-CN" sz="700" dirty="0"/>
              <a:t>4-1</a:t>
            </a:r>
            <a:endParaRPr lang="zh-CN" altLang="en-US" sz="700" dirty="0"/>
          </a:p>
        </p:txBody>
      </p:sp>
      <p:sp>
        <p:nvSpPr>
          <p:cNvPr id="255" name="文本框 254">
            <a:extLst>
              <a:ext uri="{FF2B5EF4-FFF2-40B4-BE49-F238E27FC236}">
                <a16:creationId xmlns:a16="http://schemas.microsoft.com/office/drawing/2014/main" id="{A6AB4378-76C2-4B04-BE88-D2EE9C578455}"/>
              </a:ext>
            </a:extLst>
          </p:cNvPr>
          <p:cNvSpPr txBox="1"/>
          <p:nvPr/>
        </p:nvSpPr>
        <p:spPr>
          <a:xfrm>
            <a:off x="831866" y="8036814"/>
            <a:ext cx="6126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18. step</a:t>
            </a:r>
            <a:r>
              <a:rPr lang="zh-CN" altLang="en-US" sz="700" dirty="0"/>
              <a:t> </a:t>
            </a:r>
            <a:r>
              <a:rPr lang="en-US" altLang="zh-CN" sz="700" dirty="0"/>
              <a:t>4-2</a:t>
            </a:r>
            <a:endParaRPr lang="zh-CN" altLang="en-US" sz="700" dirty="0"/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5C7A239B-2123-492E-88E7-E65111AC2781}"/>
              </a:ext>
            </a:extLst>
          </p:cNvPr>
          <p:cNvSpPr txBox="1"/>
          <p:nvPr/>
        </p:nvSpPr>
        <p:spPr>
          <a:xfrm>
            <a:off x="3086393" y="8036814"/>
            <a:ext cx="6126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19. step</a:t>
            </a:r>
            <a:r>
              <a:rPr lang="zh-CN" altLang="en-US" sz="700" dirty="0"/>
              <a:t> </a:t>
            </a:r>
            <a:r>
              <a:rPr lang="en-US" altLang="zh-CN" sz="700" dirty="0"/>
              <a:t>6-1</a:t>
            </a:r>
            <a:endParaRPr lang="zh-CN" altLang="en-US" sz="700" dirty="0"/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CE794890-1449-4B3A-AD8B-9C1F12F94DBE}"/>
              </a:ext>
            </a:extLst>
          </p:cNvPr>
          <p:cNvSpPr txBox="1"/>
          <p:nvPr/>
        </p:nvSpPr>
        <p:spPr>
          <a:xfrm>
            <a:off x="5351602" y="8036814"/>
            <a:ext cx="6126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20. step</a:t>
            </a:r>
            <a:r>
              <a:rPr lang="zh-CN" altLang="en-US" sz="700" dirty="0"/>
              <a:t> </a:t>
            </a:r>
            <a:r>
              <a:rPr lang="en-US" altLang="zh-CN" sz="700" dirty="0"/>
              <a:t>6-2</a:t>
            </a:r>
            <a:endParaRPr lang="zh-CN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80305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D530C6FD-F6CC-46EC-87D1-580A3EAC1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998330"/>
              </p:ext>
            </p:extLst>
          </p:nvPr>
        </p:nvGraphicFramePr>
        <p:xfrm>
          <a:off x="72196" y="161815"/>
          <a:ext cx="2124000" cy="97200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424800">
                  <a:extLst>
                    <a:ext uri="{9D8B030D-6E8A-4147-A177-3AD203B41FA5}">
                      <a16:colId xmlns:a16="http://schemas.microsoft.com/office/drawing/2014/main" val="3698148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32723169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93944693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50237831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61149092"/>
                    </a:ext>
                  </a:extLst>
                </a:gridCol>
              </a:tblGrid>
              <a:tr h="218876">
                <a:tc>
                  <a:txBody>
                    <a:bodyPr/>
                    <a:lstStyle/>
                    <a:p>
                      <a:pPr algn="ctr"/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object2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905138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track1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395705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track2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66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25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96761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track3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’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57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970702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track4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’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96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782278"/>
                  </a:ext>
                </a:extLst>
              </a:tr>
            </a:tbl>
          </a:graphicData>
        </a:graphic>
      </p:graphicFrame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5BDF7E6-C8D1-4BA8-8093-866DB56F7DF6}"/>
              </a:ext>
            </a:extLst>
          </p:cNvPr>
          <p:cNvCxnSpPr>
            <a:cxnSpLocks/>
          </p:cNvCxnSpPr>
          <p:nvPr/>
        </p:nvCxnSpPr>
        <p:spPr>
          <a:xfrm>
            <a:off x="1982514" y="406260"/>
            <a:ext cx="0" cy="7137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C0291CF-26EB-4021-91AF-D11A072BFCD1}"/>
              </a:ext>
            </a:extLst>
          </p:cNvPr>
          <p:cNvCxnSpPr>
            <a:cxnSpLocks/>
          </p:cNvCxnSpPr>
          <p:nvPr/>
        </p:nvCxnSpPr>
        <p:spPr>
          <a:xfrm>
            <a:off x="1555794" y="406260"/>
            <a:ext cx="0" cy="7137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9805873-5B41-441F-BD45-2A32F0F5DF85}"/>
              </a:ext>
            </a:extLst>
          </p:cNvPr>
          <p:cNvCxnSpPr>
            <a:cxnSpLocks/>
          </p:cNvCxnSpPr>
          <p:nvPr/>
        </p:nvCxnSpPr>
        <p:spPr>
          <a:xfrm flipH="1">
            <a:off x="515664" y="1034334"/>
            <a:ext cx="1663010" cy="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9CD5C5FD-8AD5-422D-8A22-9109CBDF5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822486"/>
              </p:ext>
            </p:extLst>
          </p:nvPr>
        </p:nvGraphicFramePr>
        <p:xfrm>
          <a:off x="2342845" y="161815"/>
          <a:ext cx="2124000" cy="97200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424800">
                  <a:extLst>
                    <a:ext uri="{9D8B030D-6E8A-4147-A177-3AD203B41FA5}">
                      <a16:colId xmlns:a16="http://schemas.microsoft.com/office/drawing/2014/main" val="3698148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32723169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93944693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50237831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61149092"/>
                    </a:ext>
                  </a:extLst>
                </a:gridCol>
              </a:tblGrid>
              <a:tr h="218876">
                <a:tc>
                  <a:txBody>
                    <a:bodyPr/>
                    <a:lstStyle/>
                    <a:p>
                      <a:pPr algn="ctr"/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object2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905138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track1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395705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track2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66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25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96761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track3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’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57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970702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track4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’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96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782278"/>
                  </a:ext>
                </a:extLst>
              </a:tr>
            </a:tbl>
          </a:graphicData>
        </a:graphic>
      </p:graphicFrame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1D2ED221-623C-4284-AA29-A33F30E89422}"/>
              </a:ext>
            </a:extLst>
          </p:cNvPr>
          <p:cNvCxnSpPr>
            <a:cxnSpLocks/>
          </p:cNvCxnSpPr>
          <p:nvPr/>
        </p:nvCxnSpPr>
        <p:spPr>
          <a:xfrm>
            <a:off x="4218984" y="406260"/>
            <a:ext cx="0" cy="7137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D34FCAB-66CE-48A4-A8B9-1171FD8D5BAA}"/>
              </a:ext>
            </a:extLst>
          </p:cNvPr>
          <p:cNvCxnSpPr>
            <a:cxnSpLocks/>
          </p:cNvCxnSpPr>
          <p:nvPr/>
        </p:nvCxnSpPr>
        <p:spPr>
          <a:xfrm flipH="1">
            <a:off x="2752134" y="1034334"/>
            <a:ext cx="1663010" cy="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5D0EB7D-2047-4FD5-924C-C3803853BA67}"/>
              </a:ext>
            </a:extLst>
          </p:cNvPr>
          <p:cNvCxnSpPr>
            <a:cxnSpLocks/>
          </p:cNvCxnSpPr>
          <p:nvPr/>
        </p:nvCxnSpPr>
        <p:spPr>
          <a:xfrm flipH="1">
            <a:off x="2752134" y="847644"/>
            <a:ext cx="1663010" cy="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7C32698E-B3D7-4607-AA0E-C04EE9D8D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282314"/>
              </p:ext>
            </p:extLst>
          </p:nvPr>
        </p:nvGraphicFramePr>
        <p:xfrm>
          <a:off x="4613494" y="161815"/>
          <a:ext cx="2124000" cy="97200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424800">
                  <a:extLst>
                    <a:ext uri="{9D8B030D-6E8A-4147-A177-3AD203B41FA5}">
                      <a16:colId xmlns:a16="http://schemas.microsoft.com/office/drawing/2014/main" val="3698148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32723169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93944693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50237831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61149092"/>
                    </a:ext>
                  </a:extLst>
                </a:gridCol>
              </a:tblGrid>
              <a:tr h="218876">
                <a:tc>
                  <a:txBody>
                    <a:bodyPr/>
                    <a:lstStyle/>
                    <a:p>
                      <a:pPr algn="ctr"/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object2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905138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track1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71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395705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track2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66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25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44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96761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track3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’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57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970702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track4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’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96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782278"/>
                  </a:ext>
                </a:extLst>
              </a:tr>
            </a:tbl>
          </a:graphicData>
        </a:graphic>
      </p:graphicFrame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CD8646C-54C6-4EFF-B4E1-0659C3D4B9E6}"/>
              </a:ext>
            </a:extLst>
          </p:cNvPr>
          <p:cNvCxnSpPr>
            <a:cxnSpLocks/>
          </p:cNvCxnSpPr>
          <p:nvPr/>
        </p:nvCxnSpPr>
        <p:spPr>
          <a:xfrm>
            <a:off x="6516414" y="406260"/>
            <a:ext cx="0" cy="7137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4718E99-66BA-4F34-BBA2-E957A8F61B7B}"/>
              </a:ext>
            </a:extLst>
          </p:cNvPr>
          <p:cNvCxnSpPr>
            <a:cxnSpLocks/>
          </p:cNvCxnSpPr>
          <p:nvPr/>
        </p:nvCxnSpPr>
        <p:spPr>
          <a:xfrm flipH="1">
            <a:off x="5049564" y="1034334"/>
            <a:ext cx="1663010" cy="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CDB054F-45D3-42A0-B020-E418C9B648D4}"/>
              </a:ext>
            </a:extLst>
          </p:cNvPr>
          <p:cNvCxnSpPr>
            <a:cxnSpLocks/>
          </p:cNvCxnSpPr>
          <p:nvPr/>
        </p:nvCxnSpPr>
        <p:spPr>
          <a:xfrm flipH="1">
            <a:off x="5049564" y="847644"/>
            <a:ext cx="1663010" cy="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表格 36">
            <a:extLst>
              <a:ext uri="{FF2B5EF4-FFF2-40B4-BE49-F238E27FC236}">
                <a16:creationId xmlns:a16="http://schemas.microsoft.com/office/drawing/2014/main" id="{2E36F324-8B88-43A0-BE55-3FC768753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0892"/>
              </p:ext>
            </p:extLst>
          </p:nvPr>
        </p:nvGraphicFramePr>
        <p:xfrm>
          <a:off x="72196" y="1355682"/>
          <a:ext cx="2124000" cy="97200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424800">
                  <a:extLst>
                    <a:ext uri="{9D8B030D-6E8A-4147-A177-3AD203B41FA5}">
                      <a16:colId xmlns:a16="http://schemas.microsoft.com/office/drawing/2014/main" val="3698148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32723169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93944693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50237831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61149092"/>
                    </a:ext>
                  </a:extLst>
                </a:gridCol>
              </a:tblGrid>
              <a:tr h="218876">
                <a:tc>
                  <a:txBody>
                    <a:bodyPr/>
                    <a:lstStyle/>
                    <a:p>
                      <a:pPr algn="ctr"/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object2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905138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track1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46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46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39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395705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track2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19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96761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track3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’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57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25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970702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track4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’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96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28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782278"/>
                  </a:ext>
                </a:extLst>
              </a:tr>
            </a:tbl>
          </a:graphicData>
        </a:graphic>
      </p:graphicFrame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4B16064-9830-4422-8493-3D5066976C2D}"/>
              </a:ext>
            </a:extLst>
          </p:cNvPr>
          <p:cNvCxnSpPr>
            <a:cxnSpLocks/>
          </p:cNvCxnSpPr>
          <p:nvPr/>
        </p:nvCxnSpPr>
        <p:spPr>
          <a:xfrm>
            <a:off x="1982514" y="1600127"/>
            <a:ext cx="0" cy="7137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37A1A9F-A1A0-4DDD-BAD5-4CDBD5F51F51}"/>
              </a:ext>
            </a:extLst>
          </p:cNvPr>
          <p:cNvCxnSpPr>
            <a:cxnSpLocks/>
          </p:cNvCxnSpPr>
          <p:nvPr/>
        </p:nvCxnSpPr>
        <p:spPr>
          <a:xfrm flipH="1">
            <a:off x="515664" y="2228201"/>
            <a:ext cx="1663010" cy="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02296FC-4FE5-4FFC-B084-DA34D363C2DF}"/>
              </a:ext>
            </a:extLst>
          </p:cNvPr>
          <p:cNvCxnSpPr>
            <a:cxnSpLocks/>
          </p:cNvCxnSpPr>
          <p:nvPr/>
        </p:nvCxnSpPr>
        <p:spPr>
          <a:xfrm flipH="1">
            <a:off x="515664" y="2041511"/>
            <a:ext cx="1663010" cy="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513567F7-3D0D-411B-B8AF-57AAEBDE797D}"/>
              </a:ext>
            </a:extLst>
          </p:cNvPr>
          <p:cNvSpPr txBox="1"/>
          <p:nvPr/>
        </p:nvSpPr>
        <p:spPr>
          <a:xfrm>
            <a:off x="710514" y="1538964"/>
            <a:ext cx="29024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rgbClr val="FF0000"/>
                </a:solidFill>
                <a:latin typeface="Consolas" panose="020B0609020204030204" pitchFamily="49" charset="0"/>
              </a:rPr>
              <a:t>-25</a:t>
            </a:r>
            <a:endParaRPr lang="zh-CN" altLang="en-US" sz="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E61F77F-1709-4C29-8A5F-E04609658F04}"/>
              </a:ext>
            </a:extLst>
          </p:cNvPr>
          <p:cNvSpPr txBox="1"/>
          <p:nvPr/>
        </p:nvSpPr>
        <p:spPr>
          <a:xfrm>
            <a:off x="710514" y="1715861"/>
            <a:ext cx="29024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rgbClr val="FF0000"/>
                </a:solidFill>
                <a:latin typeface="Consolas" panose="020B0609020204030204" pitchFamily="49" charset="0"/>
              </a:rPr>
              <a:t>-25</a:t>
            </a:r>
            <a:endParaRPr lang="zh-CN" altLang="en-US" sz="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7A4C9A4-E4D1-4BEE-9CDF-BC81FB97A29B}"/>
              </a:ext>
            </a:extLst>
          </p:cNvPr>
          <p:cNvSpPr txBox="1"/>
          <p:nvPr/>
        </p:nvSpPr>
        <p:spPr>
          <a:xfrm>
            <a:off x="1137234" y="1535280"/>
            <a:ext cx="29024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rgbClr val="FF0000"/>
                </a:solidFill>
                <a:latin typeface="Consolas" panose="020B0609020204030204" pitchFamily="49" charset="0"/>
              </a:rPr>
              <a:t>-25</a:t>
            </a:r>
            <a:endParaRPr lang="zh-CN" altLang="en-US" sz="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F8A4FA6-B02C-4EEE-A3F6-070CE4226437}"/>
              </a:ext>
            </a:extLst>
          </p:cNvPr>
          <p:cNvSpPr txBox="1"/>
          <p:nvPr/>
        </p:nvSpPr>
        <p:spPr>
          <a:xfrm>
            <a:off x="1137234" y="1712177"/>
            <a:ext cx="29024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rgbClr val="FF0000"/>
                </a:solidFill>
                <a:latin typeface="Consolas" panose="020B0609020204030204" pitchFamily="49" charset="0"/>
              </a:rPr>
              <a:t>-25</a:t>
            </a:r>
            <a:endParaRPr lang="zh-CN" altLang="en-US" sz="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A08850F4-1E13-4971-9129-9C40677689B2}"/>
              </a:ext>
            </a:extLst>
          </p:cNvPr>
          <p:cNvSpPr txBox="1"/>
          <p:nvPr/>
        </p:nvSpPr>
        <p:spPr>
          <a:xfrm>
            <a:off x="1563414" y="1542900"/>
            <a:ext cx="29024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rgbClr val="FF0000"/>
                </a:solidFill>
                <a:latin typeface="Consolas" panose="020B0609020204030204" pitchFamily="49" charset="0"/>
              </a:rPr>
              <a:t>-25</a:t>
            </a:r>
            <a:endParaRPr lang="zh-CN" altLang="en-US" sz="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97B1860-8849-484C-A24F-3B540531004F}"/>
              </a:ext>
            </a:extLst>
          </p:cNvPr>
          <p:cNvSpPr txBox="1"/>
          <p:nvPr/>
        </p:nvSpPr>
        <p:spPr>
          <a:xfrm>
            <a:off x="1563414" y="1719797"/>
            <a:ext cx="29024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rgbClr val="FF0000"/>
                </a:solidFill>
                <a:latin typeface="Consolas" panose="020B0609020204030204" pitchFamily="49" charset="0"/>
              </a:rPr>
              <a:t>-25</a:t>
            </a:r>
            <a:endParaRPr lang="zh-CN" altLang="en-US" sz="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C96BBD3-D582-4FE3-817A-E4BA1A62BA17}"/>
              </a:ext>
            </a:extLst>
          </p:cNvPr>
          <p:cNvSpPr txBox="1"/>
          <p:nvPr/>
        </p:nvSpPr>
        <p:spPr>
          <a:xfrm>
            <a:off x="1987054" y="1979898"/>
            <a:ext cx="29024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rgbClr val="FF0000"/>
                </a:solidFill>
                <a:latin typeface="Consolas" panose="020B0609020204030204" pitchFamily="49" charset="0"/>
              </a:rPr>
              <a:t>+25</a:t>
            </a:r>
            <a:endParaRPr lang="zh-CN" altLang="en-US" sz="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1B2A695-9903-4D22-B30F-094A36D1EC92}"/>
              </a:ext>
            </a:extLst>
          </p:cNvPr>
          <p:cNvSpPr txBox="1"/>
          <p:nvPr/>
        </p:nvSpPr>
        <p:spPr>
          <a:xfrm>
            <a:off x="1987054" y="2156795"/>
            <a:ext cx="29024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dirty="0">
                <a:solidFill>
                  <a:srgbClr val="FF0000"/>
                </a:solidFill>
                <a:latin typeface="Consolas" panose="020B0609020204030204" pitchFamily="49" charset="0"/>
              </a:rPr>
              <a:t>+25</a:t>
            </a:r>
            <a:endParaRPr lang="zh-CN" altLang="en-US" sz="5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AAD99984-0F95-471A-B806-DC88A887CC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32316"/>
              </p:ext>
            </p:extLst>
          </p:nvPr>
        </p:nvGraphicFramePr>
        <p:xfrm>
          <a:off x="2342553" y="1355682"/>
          <a:ext cx="2124000" cy="97200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424800">
                  <a:extLst>
                    <a:ext uri="{9D8B030D-6E8A-4147-A177-3AD203B41FA5}">
                      <a16:colId xmlns:a16="http://schemas.microsoft.com/office/drawing/2014/main" val="3698148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32723169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93944693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50237831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61149092"/>
                    </a:ext>
                  </a:extLst>
                </a:gridCol>
              </a:tblGrid>
              <a:tr h="218876">
                <a:tc>
                  <a:txBody>
                    <a:bodyPr/>
                    <a:lstStyle/>
                    <a:p>
                      <a:pPr algn="ctr"/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object2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905138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track1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46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46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39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395705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track2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’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19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96761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track3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’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57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25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970702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track4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’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96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28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782278"/>
                  </a:ext>
                </a:extLst>
              </a:tr>
            </a:tbl>
          </a:graphicData>
        </a:graphic>
      </p:graphicFrame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61FDFA00-62DA-446E-A551-0C06A0125E7E}"/>
              </a:ext>
            </a:extLst>
          </p:cNvPr>
          <p:cNvCxnSpPr>
            <a:cxnSpLocks/>
          </p:cNvCxnSpPr>
          <p:nvPr/>
        </p:nvCxnSpPr>
        <p:spPr>
          <a:xfrm>
            <a:off x="4252871" y="1600127"/>
            <a:ext cx="0" cy="7137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FB9F527D-5A16-44E3-9142-44F5D70FFFFB}"/>
              </a:ext>
            </a:extLst>
          </p:cNvPr>
          <p:cNvCxnSpPr>
            <a:cxnSpLocks/>
          </p:cNvCxnSpPr>
          <p:nvPr/>
        </p:nvCxnSpPr>
        <p:spPr>
          <a:xfrm flipH="1">
            <a:off x="2786021" y="2228201"/>
            <a:ext cx="1663010" cy="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099DDE40-62EB-400A-A971-40DF3E98DCC7}"/>
              </a:ext>
            </a:extLst>
          </p:cNvPr>
          <p:cNvCxnSpPr>
            <a:cxnSpLocks/>
          </p:cNvCxnSpPr>
          <p:nvPr/>
        </p:nvCxnSpPr>
        <p:spPr>
          <a:xfrm flipH="1">
            <a:off x="2786021" y="2041511"/>
            <a:ext cx="1663010" cy="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60">
            <a:extLst>
              <a:ext uri="{FF2B5EF4-FFF2-40B4-BE49-F238E27FC236}">
                <a16:creationId xmlns:a16="http://schemas.microsoft.com/office/drawing/2014/main" id="{3C37C28B-9359-43F1-BA60-EFD0A753E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227983"/>
              </p:ext>
            </p:extLst>
          </p:nvPr>
        </p:nvGraphicFramePr>
        <p:xfrm>
          <a:off x="4609580" y="1359361"/>
          <a:ext cx="2124000" cy="97200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424800">
                  <a:extLst>
                    <a:ext uri="{9D8B030D-6E8A-4147-A177-3AD203B41FA5}">
                      <a16:colId xmlns:a16="http://schemas.microsoft.com/office/drawing/2014/main" val="3698148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32723169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93944693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50237831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61149092"/>
                    </a:ext>
                  </a:extLst>
                </a:gridCol>
              </a:tblGrid>
              <a:tr h="218876">
                <a:tc>
                  <a:txBody>
                    <a:bodyPr/>
                    <a:lstStyle/>
                    <a:p>
                      <a:pPr algn="ctr"/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object2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905138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track1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46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46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39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395705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track2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19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96761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track3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57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25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970702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track4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96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28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782278"/>
                  </a:ext>
                </a:extLst>
              </a:tr>
            </a:tbl>
          </a:graphicData>
        </a:graphic>
      </p:graphicFrame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CEB564C7-DA2F-4C99-AED9-CEE8C7DA0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471228"/>
              </p:ext>
            </p:extLst>
          </p:nvPr>
        </p:nvGraphicFramePr>
        <p:xfrm>
          <a:off x="72196" y="2549183"/>
          <a:ext cx="2124000" cy="97200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424800">
                  <a:extLst>
                    <a:ext uri="{9D8B030D-6E8A-4147-A177-3AD203B41FA5}">
                      <a16:colId xmlns:a16="http://schemas.microsoft.com/office/drawing/2014/main" val="3698148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32723169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93944693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50237831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61149092"/>
                    </a:ext>
                  </a:extLst>
                </a:gridCol>
              </a:tblGrid>
              <a:tr h="218876">
                <a:tc>
                  <a:txBody>
                    <a:bodyPr/>
                    <a:lstStyle/>
                    <a:p>
                      <a:pPr algn="ctr"/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object2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905138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track1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46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46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39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395705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track2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19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96761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track3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57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25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970702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track4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aseline="30000" dirty="0"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96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28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782278"/>
                  </a:ext>
                </a:extLst>
              </a:tr>
            </a:tbl>
          </a:graphicData>
        </a:graphic>
      </p:graphicFrame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B9B36B5E-B572-4770-97F6-6132093A0C5B}"/>
              </a:ext>
            </a:extLst>
          </p:cNvPr>
          <p:cNvCxnSpPr>
            <a:cxnSpLocks/>
          </p:cNvCxnSpPr>
          <p:nvPr/>
        </p:nvCxnSpPr>
        <p:spPr>
          <a:xfrm>
            <a:off x="708018" y="2796013"/>
            <a:ext cx="0" cy="7137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127B54F9-6F27-44D5-9A4E-960F03D0DF90}"/>
              </a:ext>
            </a:extLst>
          </p:cNvPr>
          <p:cNvCxnSpPr>
            <a:cxnSpLocks/>
          </p:cNvCxnSpPr>
          <p:nvPr/>
        </p:nvCxnSpPr>
        <p:spPr>
          <a:xfrm>
            <a:off x="1134196" y="2796013"/>
            <a:ext cx="0" cy="7137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4E3DCA1F-5A54-47B2-8C97-65289530845F}"/>
              </a:ext>
            </a:extLst>
          </p:cNvPr>
          <p:cNvCxnSpPr>
            <a:cxnSpLocks/>
          </p:cNvCxnSpPr>
          <p:nvPr/>
        </p:nvCxnSpPr>
        <p:spPr>
          <a:xfrm>
            <a:off x="1556336" y="2796013"/>
            <a:ext cx="0" cy="7137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178D13FA-D424-4BE0-AF4C-519F427B5441}"/>
              </a:ext>
            </a:extLst>
          </p:cNvPr>
          <p:cNvCxnSpPr>
            <a:cxnSpLocks/>
          </p:cNvCxnSpPr>
          <p:nvPr/>
        </p:nvCxnSpPr>
        <p:spPr>
          <a:xfrm>
            <a:off x="1982514" y="2796013"/>
            <a:ext cx="0" cy="7137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表格 69">
            <a:extLst>
              <a:ext uri="{FF2B5EF4-FFF2-40B4-BE49-F238E27FC236}">
                <a16:creationId xmlns:a16="http://schemas.microsoft.com/office/drawing/2014/main" id="{970AAADA-28E5-48DB-8562-A586E6F4F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11100"/>
              </p:ext>
            </p:extLst>
          </p:nvPr>
        </p:nvGraphicFramePr>
        <p:xfrm>
          <a:off x="2342553" y="2548165"/>
          <a:ext cx="2124000" cy="97200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424800">
                  <a:extLst>
                    <a:ext uri="{9D8B030D-6E8A-4147-A177-3AD203B41FA5}">
                      <a16:colId xmlns:a16="http://schemas.microsoft.com/office/drawing/2014/main" val="3698148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327231692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93944693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50237831"/>
                    </a:ext>
                  </a:extLst>
                </a:gridCol>
                <a:gridCol w="424800">
                  <a:extLst>
                    <a:ext uri="{9D8B030D-6E8A-4147-A177-3AD203B41FA5}">
                      <a16:colId xmlns:a16="http://schemas.microsoft.com/office/drawing/2014/main" val="2861149092"/>
                    </a:ext>
                  </a:extLst>
                </a:gridCol>
              </a:tblGrid>
              <a:tr h="218876">
                <a:tc>
                  <a:txBody>
                    <a:bodyPr/>
                    <a:lstStyle/>
                    <a:p>
                      <a:pPr algn="ctr"/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/>
                        <a:t>object2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object3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object0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905138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track1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46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46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39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="1" baseline="300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="1" baseline="30000" dirty="0">
                        <a:solidFill>
                          <a:srgbClr val="92D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395705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track2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41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1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="1" baseline="300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="1" baseline="30000" dirty="0">
                        <a:solidFill>
                          <a:srgbClr val="92D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19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96761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track3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57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="1" baseline="300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="1" baseline="30000" dirty="0">
                        <a:solidFill>
                          <a:srgbClr val="92D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25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970702"/>
                  </a:ext>
                </a:extLst>
              </a:tr>
              <a:tr h="1882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/>
                        <a:t>track4</a:t>
                      </a:r>
                      <a:endParaRPr lang="zh-CN" altLang="en-US" sz="600" b="1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altLang="zh-CN" sz="600" b="1" baseline="300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endParaRPr lang="zh-CN" altLang="en-US" sz="600" b="1" baseline="30000" dirty="0">
                        <a:solidFill>
                          <a:srgbClr val="92D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0</a:t>
                      </a:r>
                      <a:endParaRPr lang="zh-CN" altLang="en-US" sz="600" baseline="300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96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dirty="0">
                          <a:latin typeface="Consolas" panose="020B0609020204030204" pitchFamily="49" charset="0"/>
                        </a:rPr>
                        <a:t>28</a:t>
                      </a:r>
                      <a:endParaRPr lang="zh-CN" altLang="en-US" sz="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5782278"/>
                  </a:ext>
                </a:extLst>
              </a:tr>
            </a:tbl>
          </a:graphicData>
        </a:graphic>
      </p:graphicFrame>
      <p:sp>
        <p:nvSpPr>
          <p:cNvPr id="75" name="文本框 74">
            <a:extLst>
              <a:ext uri="{FF2B5EF4-FFF2-40B4-BE49-F238E27FC236}">
                <a16:creationId xmlns:a16="http://schemas.microsoft.com/office/drawing/2014/main" id="{F2E91BD4-92E7-4CB8-873E-4036999131DA}"/>
              </a:ext>
            </a:extLst>
          </p:cNvPr>
          <p:cNvSpPr txBox="1"/>
          <p:nvPr/>
        </p:nvSpPr>
        <p:spPr>
          <a:xfrm>
            <a:off x="827862" y="2283867"/>
            <a:ext cx="6126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24. step</a:t>
            </a:r>
            <a:r>
              <a:rPr lang="zh-CN" altLang="en-US" sz="700" dirty="0"/>
              <a:t> </a:t>
            </a:r>
            <a:r>
              <a:rPr lang="en-US" altLang="zh-CN" sz="700" dirty="0"/>
              <a:t>6-2</a:t>
            </a:r>
            <a:endParaRPr lang="zh-CN" altLang="en-US" sz="7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7C53AE1-7CB5-4252-8F8B-C2DDBB5D4E39}"/>
              </a:ext>
            </a:extLst>
          </p:cNvPr>
          <p:cNvSpPr txBox="1"/>
          <p:nvPr/>
        </p:nvSpPr>
        <p:spPr>
          <a:xfrm>
            <a:off x="3134287" y="2283867"/>
            <a:ext cx="5405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25. step</a:t>
            </a:r>
            <a:r>
              <a:rPr lang="zh-CN" altLang="en-US" sz="700" dirty="0"/>
              <a:t> </a:t>
            </a:r>
            <a:r>
              <a:rPr lang="en-US" altLang="zh-CN" sz="700" dirty="0"/>
              <a:t>4</a:t>
            </a:r>
            <a:endParaRPr lang="zh-CN" altLang="en-US" sz="7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24539A9-E7AC-4344-BFE9-BFF42D7A8011}"/>
              </a:ext>
            </a:extLst>
          </p:cNvPr>
          <p:cNvSpPr txBox="1"/>
          <p:nvPr/>
        </p:nvSpPr>
        <p:spPr>
          <a:xfrm>
            <a:off x="5401314" y="2283867"/>
            <a:ext cx="5405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26. step</a:t>
            </a:r>
            <a:r>
              <a:rPr lang="zh-CN" altLang="en-US" sz="700" dirty="0"/>
              <a:t> </a:t>
            </a:r>
            <a:r>
              <a:rPr lang="en-US" altLang="zh-CN" sz="700" dirty="0"/>
              <a:t>5</a:t>
            </a:r>
            <a:endParaRPr lang="zh-CN" altLang="en-US" sz="7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C4E7509-2685-4038-8225-C1808357A529}"/>
              </a:ext>
            </a:extLst>
          </p:cNvPr>
          <p:cNvSpPr txBox="1"/>
          <p:nvPr/>
        </p:nvSpPr>
        <p:spPr>
          <a:xfrm>
            <a:off x="822741" y="1090680"/>
            <a:ext cx="6126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21. step</a:t>
            </a:r>
            <a:r>
              <a:rPr lang="zh-CN" altLang="en-US" sz="700" dirty="0"/>
              <a:t> </a:t>
            </a:r>
            <a:r>
              <a:rPr lang="en-US" altLang="zh-CN" sz="700" dirty="0"/>
              <a:t>4-1</a:t>
            </a:r>
            <a:endParaRPr lang="zh-CN" altLang="en-US" sz="7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72E5AF9D-C94F-4435-976E-9B4901A53787}"/>
              </a:ext>
            </a:extLst>
          </p:cNvPr>
          <p:cNvSpPr txBox="1"/>
          <p:nvPr/>
        </p:nvSpPr>
        <p:spPr>
          <a:xfrm>
            <a:off x="3098511" y="1095519"/>
            <a:ext cx="6126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22. step</a:t>
            </a:r>
            <a:r>
              <a:rPr lang="zh-CN" altLang="en-US" sz="700" dirty="0"/>
              <a:t> </a:t>
            </a:r>
            <a:r>
              <a:rPr lang="en-US" altLang="zh-CN" sz="700" dirty="0"/>
              <a:t>4-2</a:t>
            </a:r>
            <a:endParaRPr lang="zh-CN" altLang="en-US" sz="7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E737853-5227-410D-9A75-C3C64657E5CB}"/>
              </a:ext>
            </a:extLst>
          </p:cNvPr>
          <p:cNvSpPr txBox="1"/>
          <p:nvPr/>
        </p:nvSpPr>
        <p:spPr>
          <a:xfrm>
            <a:off x="5369160" y="1088974"/>
            <a:ext cx="61266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23. step</a:t>
            </a:r>
            <a:r>
              <a:rPr lang="zh-CN" altLang="en-US" sz="700" dirty="0"/>
              <a:t> </a:t>
            </a:r>
            <a:r>
              <a:rPr lang="en-US" altLang="zh-CN" sz="700" dirty="0"/>
              <a:t>6-1</a:t>
            </a:r>
            <a:endParaRPr lang="zh-CN" altLang="en-US" sz="7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743E128-2C8E-4642-8410-97BBDBE8F2BF}"/>
              </a:ext>
            </a:extLst>
          </p:cNvPr>
          <p:cNvSpPr txBox="1"/>
          <p:nvPr/>
        </p:nvSpPr>
        <p:spPr>
          <a:xfrm>
            <a:off x="863930" y="3486416"/>
            <a:ext cx="5405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27. step</a:t>
            </a:r>
            <a:r>
              <a:rPr lang="zh-CN" altLang="en-US" sz="700" dirty="0"/>
              <a:t> </a:t>
            </a:r>
            <a:r>
              <a:rPr lang="en-US" altLang="zh-CN" sz="700" dirty="0"/>
              <a:t>3</a:t>
            </a:r>
            <a:endParaRPr lang="zh-CN" altLang="en-US" sz="7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A91F52A7-8003-4294-91A4-E42E1F35ED56}"/>
              </a:ext>
            </a:extLst>
          </p:cNvPr>
          <p:cNvSpPr txBox="1"/>
          <p:nvPr/>
        </p:nvSpPr>
        <p:spPr>
          <a:xfrm>
            <a:off x="3152721" y="3484380"/>
            <a:ext cx="5036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28. done</a:t>
            </a:r>
            <a:endParaRPr lang="zh-CN" altLang="en-US" sz="7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A12ABF9-34D1-438D-B0F7-0A7460BD372E}"/>
              </a:ext>
            </a:extLst>
          </p:cNvPr>
          <p:cNvSpPr txBox="1"/>
          <p:nvPr/>
        </p:nvSpPr>
        <p:spPr>
          <a:xfrm>
            <a:off x="5105412" y="3481079"/>
            <a:ext cx="11416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dirty="0"/>
              <a:t>29. final valid assignments</a:t>
            </a:r>
            <a:endParaRPr lang="zh-CN" altLang="en-US" sz="7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C61601-650D-433F-9423-3DAB77F22868}"/>
              </a:ext>
            </a:extLst>
          </p:cNvPr>
          <p:cNvSpPr/>
          <p:nvPr/>
        </p:nvSpPr>
        <p:spPr>
          <a:xfrm>
            <a:off x="4618903" y="2556907"/>
            <a:ext cx="2114677" cy="95121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tx1"/>
                </a:solidFill>
                <a:latin typeface="Consolas" panose="020B0609020204030204" pitchFamily="49" charset="0"/>
              </a:rPr>
              <a:t>track2 </a:t>
            </a:r>
            <a:r>
              <a:rPr lang="zh-CN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→ </a:t>
            </a:r>
            <a:r>
              <a:rPr lang="en-US" altLang="zh-CN" sz="1050" dirty="0">
                <a:solidFill>
                  <a:schemeClr val="tx1"/>
                </a:solidFill>
                <a:latin typeface="Consolas" panose="020B0609020204030204" pitchFamily="49" charset="0"/>
              </a:rPr>
              <a:t>object2</a:t>
            </a:r>
          </a:p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tx1"/>
                </a:solidFill>
                <a:latin typeface="Consolas" panose="020B0609020204030204" pitchFamily="49" charset="0"/>
              </a:rPr>
              <a:t>track3 </a:t>
            </a:r>
            <a:r>
              <a:rPr lang="zh-CN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→ </a:t>
            </a:r>
            <a:r>
              <a:rPr lang="en-US" altLang="zh-CN" sz="1050" dirty="0">
                <a:solidFill>
                  <a:schemeClr val="tx1"/>
                </a:solidFill>
                <a:latin typeface="Consolas" panose="020B0609020204030204" pitchFamily="49" charset="0"/>
              </a:rPr>
              <a:t>object3</a:t>
            </a:r>
          </a:p>
          <a:p>
            <a:pPr algn="ctr">
              <a:lnSpc>
                <a:spcPct val="150000"/>
              </a:lnSpc>
            </a:pPr>
            <a:r>
              <a:rPr lang="en-US" altLang="zh-CN" sz="1050" dirty="0">
                <a:solidFill>
                  <a:schemeClr val="tx1"/>
                </a:solidFill>
                <a:latin typeface="Consolas" panose="020B0609020204030204" pitchFamily="49" charset="0"/>
              </a:rPr>
              <a:t>track4 </a:t>
            </a:r>
            <a:r>
              <a:rPr lang="zh-CN" alt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→ </a:t>
            </a:r>
            <a:r>
              <a:rPr lang="en-US" altLang="zh-CN" sz="1050" dirty="0">
                <a:solidFill>
                  <a:schemeClr val="tx1"/>
                </a:solidFill>
                <a:latin typeface="Consolas" panose="020B0609020204030204" pitchFamily="49" charset="0"/>
              </a:rPr>
              <a:t>object1</a:t>
            </a:r>
          </a:p>
        </p:txBody>
      </p:sp>
    </p:spTree>
    <p:extLst>
      <p:ext uri="{BB962C8B-B14F-4D97-AF65-F5344CB8AC3E}">
        <p14:creationId xmlns:p14="http://schemas.microsoft.com/office/powerpoint/2010/main" val="794213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5855</TotalTime>
  <Words>1318</Words>
  <Application>Microsoft Office PowerPoint</Application>
  <PresentationFormat>全屏显示(4:3)</PresentationFormat>
  <Paragraphs>995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等线 Light</vt:lpstr>
      <vt:lpstr>Arial</vt:lpstr>
      <vt:lpstr>Calibri</vt:lpstr>
      <vt:lpstr>Calibri Light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鹏</dc:creator>
  <cp:lastModifiedBy>石 鹏</cp:lastModifiedBy>
  <cp:revision>62</cp:revision>
  <dcterms:created xsi:type="dcterms:W3CDTF">2022-10-03T14:31:54Z</dcterms:created>
  <dcterms:modified xsi:type="dcterms:W3CDTF">2022-10-08T12:03:00Z</dcterms:modified>
</cp:coreProperties>
</file>