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7924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056" y="1122363"/>
            <a:ext cx="118443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3602038"/>
            <a:ext cx="118443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E907-16C1-4E71-A140-C7825A69D4D3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BAB-BEA0-4D0E-983F-B30A644F5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1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E907-16C1-4E71-A140-C7825A69D4D3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BAB-BEA0-4D0E-983F-B30A644F5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5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2" y="365125"/>
            <a:ext cx="340524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1" y="365125"/>
            <a:ext cx="1001833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E907-16C1-4E71-A140-C7825A69D4D3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BAB-BEA0-4D0E-983F-B30A644F5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9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E907-16C1-4E71-A140-C7825A69D4D3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BAB-BEA0-4D0E-983F-B30A644F5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2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6" y="1709739"/>
            <a:ext cx="136209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6" y="4589464"/>
            <a:ext cx="136209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E907-16C1-4E71-A140-C7825A69D4D3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BAB-BEA0-4D0E-983F-B30A644F5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6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1825625"/>
            <a:ext cx="671179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1825625"/>
            <a:ext cx="671179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E907-16C1-4E71-A140-C7825A69D4D3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BAB-BEA0-4D0E-983F-B30A644F5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9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365126"/>
            <a:ext cx="1362098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1681163"/>
            <a:ext cx="66809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2505075"/>
            <a:ext cx="668094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8" y="1681163"/>
            <a:ext cx="671384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8" y="2505075"/>
            <a:ext cx="671384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E907-16C1-4E71-A140-C7825A69D4D3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BAB-BEA0-4D0E-983F-B30A644F5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7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E907-16C1-4E71-A140-C7825A69D4D3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BAB-BEA0-4D0E-983F-B30A644F5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5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E907-16C1-4E71-A140-C7825A69D4D3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BAB-BEA0-4D0E-983F-B30A644F5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9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987426"/>
            <a:ext cx="79949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E907-16C1-4E71-A140-C7825A69D4D3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BAB-BEA0-4D0E-983F-B30A644F5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0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987426"/>
            <a:ext cx="79949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E907-16C1-4E71-A140-C7825A69D4D3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CBAB-BEA0-4D0E-983F-B30A644F5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9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365126"/>
            <a:ext cx="136209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1825625"/>
            <a:ext cx="13620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E907-16C1-4E71-A140-C7825A69D4D3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6356351"/>
            <a:ext cx="5329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CBAB-BEA0-4D0E-983F-B30A644F5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5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94E992FB-C71C-4B14-B21B-85FD4B2E921A}"/>
              </a:ext>
            </a:extLst>
          </p:cNvPr>
          <p:cNvGrpSpPr/>
          <p:nvPr/>
        </p:nvGrpSpPr>
        <p:grpSpPr>
          <a:xfrm>
            <a:off x="1740090" y="155643"/>
            <a:ext cx="12276161" cy="5515583"/>
            <a:chOff x="1740090" y="155643"/>
            <a:chExt cx="12276161" cy="551558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4D75F8C-9BF5-4E5F-AF08-0D491341CE1B}"/>
                </a:ext>
              </a:extLst>
            </p:cNvPr>
            <p:cNvSpPr/>
            <p:nvPr/>
          </p:nvSpPr>
          <p:spPr>
            <a:xfrm>
              <a:off x="1740090" y="155643"/>
              <a:ext cx="12276161" cy="55155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B31BAE5B-E07A-4332-8B43-0CC217EB9DC4}"/>
                </a:ext>
              </a:extLst>
            </p:cNvPr>
            <p:cNvSpPr/>
            <p:nvPr/>
          </p:nvSpPr>
          <p:spPr>
            <a:xfrm>
              <a:off x="6586235" y="1186774"/>
              <a:ext cx="7226374" cy="791184"/>
            </a:xfrm>
            <a:custGeom>
              <a:avLst/>
              <a:gdLst>
                <a:gd name="connsiteX0" fmla="*/ 0 w 2828252"/>
                <a:gd name="connsiteY0" fmla="*/ 0 h 547200"/>
                <a:gd name="connsiteX1" fmla="*/ 2828252 w 2828252"/>
                <a:gd name="connsiteY1" fmla="*/ 0 h 547200"/>
                <a:gd name="connsiteX2" fmla="*/ 2828252 w 2828252"/>
                <a:gd name="connsiteY2" fmla="*/ 547200 h 547200"/>
                <a:gd name="connsiteX3" fmla="*/ 0 w 2828252"/>
                <a:gd name="connsiteY3" fmla="*/ 547200 h 547200"/>
                <a:gd name="connsiteX4" fmla="*/ 0 w 2828252"/>
                <a:gd name="connsiteY4" fmla="*/ 0 h 54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252" h="547200">
                  <a:moveTo>
                    <a:pt x="0" y="0"/>
                  </a:moveTo>
                  <a:lnTo>
                    <a:pt x="2828252" y="0"/>
                  </a:lnTo>
                  <a:lnTo>
                    <a:pt x="2828252" y="547200"/>
                  </a:lnTo>
                  <a:lnTo>
                    <a:pt x="0" y="54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77216" rIns="135128" bIns="77216" numCol="1" spcCol="1270" anchor="ctr" anchorCtr="0">
              <a:noAutofit/>
            </a:bodyPr>
            <a:lstStyle/>
            <a:p>
              <a:pPr algn="ctr" defTabSz="84453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Runner</a:t>
              </a:r>
              <a:r>
                <a:rPr lang="zh-CN" altLang="en-US" sz="20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blog_ci_cd 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22EC3EE-53CF-4CB9-B202-E8FCB0BE8198}"/>
                </a:ext>
              </a:extLst>
            </p:cNvPr>
            <p:cNvGrpSpPr/>
            <p:nvPr/>
          </p:nvGrpSpPr>
          <p:grpSpPr>
            <a:xfrm>
              <a:off x="6586236" y="1977958"/>
              <a:ext cx="3210127" cy="3482502"/>
              <a:chOff x="3339830" y="1634248"/>
              <a:chExt cx="3210127" cy="3482502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4D73FB3-7BAF-42F2-99D4-6A8DC9061C90}"/>
                  </a:ext>
                </a:extLst>
              </p:cNvPr>
              <p:cNvSpPr/>
              <p:nvPr/>
            </p:nvSpPr>
            <p:spPr>
              <a:xfrm>
                <a:off x="3339830" y="1634248"/>
                <a:ext cx="3210127" cy="34825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D342C8A-23C2-48F7-865D-BA831EDC0744}"/>
                  </a:ext>
                </a:extLst>
              </p:cNvPr>
              <p:cNvSpPr/>
              <p:nvPr/>
            </p:nvSpPr>
            <p:spPr>
              <a:xfrm>
                <a:off x="3510407" y="2383278"/>
                <a:ext cx="2877423" cy="57068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Step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：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Clone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0AD3C89F-1A4E-49EC-BF34-3F489F589F31}"/>
                  </a:ext>
                </a:extLst>
              </p:cNvPr>
              <p:cNvSpPr/>
              <p:nvPr/>
            </p:nvSpPr>
            <p:spPr>
              <a:xfrm>
                <a:off x="3510408" y="3299299"/>
                <a:ext cx="2877422" cy="57068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Step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：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Configure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4430D903-491C-461D-9386-321B4E600470}"/>
                  </a:ext>
                </a:extLst>
              </p:cNvPr>
              <p:cNvSpPr/>
              <p:nvPr/>
            </p:nvSpPr>
            <p:spPr>
              <a:xfrm>
                <a:off x="3510408" y="4215320"/>
                <a:ext cx="2877422" cy="57068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Step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：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Build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CB3E8F-C3C3-4CE8-AFCC-C8982B02967A}"/>
                  </a:ext>
                </a:extLst>
              </p:cNvPr>
              <p:cNvSpPr txBox="1"/>
              <p:nvPr/>
            </p:nvSpPr>
            <p:spPr>
              <a:xfrm>
                <a:off x="3510407" y="1824097"/>
                <a:ext cx="2061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Job</a:t>
                </a:r>
                <a:r>
                  <a:rPr lang="zh-CN" altLang="en-US" b="1" dirty="0">
                    <a:latin typeface="Consolas" panose="020B0609020204030204" pitchFamily="49" charset="0"/>
                  </a:rPr>
                  <a:t>：</a:t>
                </a:r>
                <a:r>
                  <a:rPr lang="en-US" altLang="zh-CN" dirty="0">
                    <a:latin typeface="Consolas" panose="020B0609020204030204" pitchFamily="49" charset="0"/>
                  </a:rPr>
                  <a:t>Build blog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24E51DB-1F14-476A-8D17-6B580B658B2D}"/>
                </a:ext>
              </a:extLst>
            </p:cNvPr>
            <p:cNvGrpSpPr/>
            <p:nvPr/>
          </p:nvGrpSpPr>
          <p:grpSpPr>
            <a:xfrm>
              <a:off x="10602484" y="1977958"/>
              <a:ext cx="3210127" cy="3482502"/>
              <a:chOff x="3339830" y="1634248"/>
              <a:chExt cx="3210127" cy="3482502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E762E0F-779C-4E9A-83EF-9CA1519F54EE}"/>
                  </a:ext>
                </a:extLst>
              </p:cNvPr>
              <p:cNvSpPr/>
              <p:nvPr/>
            </p:nvSpPr>
            <p:spPr>
              <a:xfrm>
                <a:off x="3339830" y="1634248"/>
                <a:ext cx="3210127" cy="34825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679A7675-977A-4F72-9B2B-79936E74F4E2}"/>
                  </a:ext>
                </a:extLst>
              </p:cNvPr>
              <p:cNvSpPr/>
              <p:nvPr/>
            </p:nvSpPr>
            <p:spPr>
              <a:xfrm>
                <a:off x="3510408" y="2385473"/>
                <a:ext cx="2877422" cy="57068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Step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：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Deploy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AC1914-623C-4419-9ABD-08FDF9A653DE}"/>
                  </a:ext>
                </a:extLst>
              </p:cNvPr>
              <p:cNvSpPr txBox="1"/>
              <p:nvPr/>
            </p:nvSpPr>
            <p:spPr>
              <a:xfrm>
                <a:off x="3510407" y="1824097"/>
                <a:ext cx="2188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Job</a:t>
                </a:r>
                <a:r>
                  <a:rPr lang="zh-CN" altLang="en-US" b="1" dirty="0">
                    <a:latin typeface="Consolas" panose="020B0609020204030204" pitchFamily="49" charset="0"/>
                  </a:rPr>
                  <a:t>：</a:t>
                </a:r>
                <a:r>
                  <a:rPr lang="en-US" altLang="zh-CN" dirty="0">
                    <a:latin typeface="Consolas" panose="020B0609020204030204" pitchFamily="49" charset="0"/>
                  </a:rPr>
                  <a:t>Deploy blog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73EE6A87-6978-4DE4-A0AA-EB27C1F1A32B}"/>
                </a:ext>
              </a:extLst>
            </p:cNvPr>
            <p:cNvSpPr/>
            <p:nvPr/>
          </p:nvSpPr>
          <p:spPr>
            <a:xfrm>
              <a:off x="1955870" y="1186774"/>
              <a:ext cx="3832697" cy="791184"/>
            </a:xfrm>
            <a:custGeom>
              <a:avLst/>
              <a:gdLst>
                <a:gd name="connsiteX0" fmla="*/ 0 w 2828252"/>
                <a:gd name="connsiteY0" fmla="*/ 0 h 547200"/>
                <a:gd name="connsiteX1" fmla="*/ 2828252 w 2828252"/>
                <a:gd name="connsiteY1" fmla="*/ 0 h 547200"/>
                <a:gd name="connsiteX2" fmla="*/ 2828252 w 2828252"/>
                <a:gd name="connsiteY2" fmla="*/ 547200 h 547200"/>
                <a:gd name="connsiteX3" fmla="*/ 0 w 2828252"/>
                <a:gd name="connsiteY3" fmla="*/ 547200 h 547200"/>
                <a:gd name="connsiteX4" fmla="*/ 0 w 2828252"/>
                <a:gd name="connsiteY4" fmla="*/ 0 h 54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252" h="547200">
                  <a:moveTo>
                    <a:pt x="0" y="0"/>
                  </a:moveTo>
                  <a:lnTo>
                    <a:pt x="2828252" y="0"/>
                  </a:lnTo>
                  <a:lnTo>
                    <a:pt x="2828252" y="547200"/>
                  </a:lnTo>
                  <a:lnTo>
                    <a:pt x="0" y="54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77216" rIns="135128" bIns="77216" numCol="1" spcCol="1270" anchor="ctr" anchorCtr="0">
              <a:noAutofit/>
            </a:bodyPr>
            <a:lstStyle/>
            <a:p>
              <a:pPr algn="ctr" defTabSz="84453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Event</a:t>
              </a:r>
              <a:r>
                <a:rPr lang="zh-CN" altLang="en-US" sz="20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push to master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DE20C5D0-B44F-4774-92BB-D9C33185974A}"/>
                </a:ext>
              </a:extLst>
            </p:cNvPr>
            <p:cNvSpPr/>
            <p:nvPr/>
          </p:nvSpPr>
          <p:spPr>
            <a:xfrm>
              <a:off x="5788568" y="1479032"/>
              <a:ext cx="797669" cy="206668"/>
            </a:xfrm>
            <a:prstGeom prst="rightArrow">
              <a:avLst>
                <a:gd name="adj1" fmla="val 50000"/>
                <a:gd name="adj2" fmla="val 1014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132B89AF-1AA3-4F1A-99CE-416C15523335}"/>
                </a:ext>
              </a:extLst>
            </p:cNvPr>
            <p:cNvSpPr/>
            <p:nvPr/>
          </p:nvSpPr>
          <p:spPr>
            <a:xfrm>
              <a:off x="9804815" y="3539675"/>
              <a:ext cx="797669" cy="206668"/>
            </a:xfrm>
            <a:prstGeom prst="rightArrow">
              <a:avLst>
                <a:gd name="adj1" fmla="val 50000"/>
                <a:gd name="adj2" fmla="val 1014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A69EB79-5239-42F8-9B98-7CB34E5892E8}"/>
                </a:ext>
              </a:extLst>
            </p:cNvPr>
            <p:cNvSpPr txBox="1"/>
            <p:nvPr/>
          </p:nvSpPr>
          <p:spPr>
            <a:xfrm>
              <a:off x="1847020" y="228519"/>
              <a:ext cx="448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latin typeface="Consolas" panose="020B0609020204030204" pitchFamily="49" charset="0"/>
                </a:rPr>
                <a:t>Workflow</a:t>
              </a:r>
              <a:r>
                <a:rPr lang="zh-CN" altLang="en-US" sz="2800" b="1" dirty="0">
                  <a:latin typeface="Consolas" panose="020B0609020204030204" pitchFamily="49" charset="0"/>
                </a:rPr>
                <a:t>：</a:t>
              </a:r>
              <a:r>
                <a:rPr lang="en-US" altLang="zh-CN" sz="2800" dirty="0">
                  <a:latin typeface="Consolas" panose="020B0609020204030204" pitchFamily="49" charset="0"/>
                </a:rPr>
                <a:t>Blog CI &amp; CD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53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38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ShiPeng</dc:creator>
  <cp:lastModifiedBy>ShiPeng</cp:lastModifiedBy>
  <cp:revision>9</cp:revision>
  <dcterms:created xsi:type="dcterms:W3CDTF">2023-09-04T15:33:20Z</dcterms:created>
  <dcterms:modified xsi:type="dcterms:W3CDTF">2023-09-04T17:19:48Z</dcterms:modified>
</cp:coreProperties>
</file>