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F19B-B80D-4495-AEF1-2ECEDCAC795C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8D9D8-1069-4919-9126-36108BE3B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0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8D9D8-1069-4919-9126-36108BE3B8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8DB8-05B8-43CB-A45E-DA0BC2F38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B568C-B298-4AE6-B432-0AC41E0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9E7DA-2A86-4293-B042-CD3E8DAA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92C6E-FA70-40BB-B4CA-715AE947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F9EA2-7070-45D1-9E81-D403946D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1457-9939-4A46-961C-EF3A4972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6207E-66E0-4ED6-A26B-7158B6CF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B09A7-4350-484F-A62E-7E8037F7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868BA-1533-45F9-ABA2-C72796C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4A021-27C7-429C-B0AF-A938D843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BA144-D6DB-437D-A57A-69C317F06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C1BC7-9BA0-4511-8881-75BF1C3C9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80D3A-F4D9-425D-8DF3-F532EE96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0340F-5AB4-4675-80E3-65FAAB30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9A5CC-6D3A-46E6-A7E0-7E2AACCE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A79D0-744E-4DD0-A52E-4B559A45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EC79E-2EEB-487E-9E7C-7466FE83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BEF23-5CE3-4BD2-93AF-142F3245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7EE74-C70F-4740-90D8-53E2F14A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5C0C4-237A-48E8-85F5-2A99EDC3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FAAAC-5343-4CBA-9D13-B43984A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A38B4-2DE9-431C-936E-703CFC5D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BFC00-B38A-4BC0-9D20-D189B427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0CBC7-AA72-4DCB-AF44-A945AA9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D317-28ED-462C-B13F-8D236262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0C562-EDF3-48F4-9C41-EC6F2132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35A68-F9A5-487E-9264-B952E3D3A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543A7-5A4F-4F69-BFB8-446B68DB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8E190-A6D5-411D-9407-474727C1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223CB-381D-4E95-AAE8-13D34F58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6FC29-83DB-4A99-9F42-54AEC5B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9AC0-3BE5-4B15-93FD-E6FB2800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D29BB-C373-4976-AA2A-8655E217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AF41D-AC09-4FCF-90C7-987D39D3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DD66-75E6-4C6A-867B-3EA8F6627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BF1CB-03F2-4E00-99E7-4CE467F6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69494-7FF3-42F6-8919-337C7AE0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79CE0-8118-476F-8BDF-41EC818F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57C26E-F900-419B-ADD5-21CF073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928FC-B0DC-42F1-BB8F-42EE945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F83E52-0E67-4EB5-9F6C-4F9B9312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DAEE2-CEAC-46E3-85E6-992A4B77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8FB3A-EA85-4A50-99BA-29A4F82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FF4FCE-21C4-412B-A6CD-D505349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ACB4DF-CE34-4633-B30D-BB4093B6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412B7-2454-4936-B8E3-DAA6DC3E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9826-9605-47E2-A552-63BE20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CB2FF-F1D3-4812-BFFA-BDB75C1D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737D7-FC5D-4028-9ECC-A45DC0D9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657FB-5EEE-4D84-90EB-22CA2FF7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41A20-B231-4B74-8B2A-6A72552C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FF078-2D21-48AB-9622-D188A2D6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2516-683E-4FB8-9E61-7F9DD08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E2D3DC-C7FF-4FF0-87C8-CEF9D0C3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CAC79-30DD-45A2-BA17-C7A29C79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46E77-5E81-4B1D-89F8-460AFE7B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1C54A-2992-45D9-BE79-477A05FC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7BCB9-88E1-4EDE-9103-52A21487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6AA871-F326-4FB5-8E39-C99CEA39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A96BE-9276-4711-B1A3-6657B081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9E4E7-31C1-4D0A-8484-FE074F21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7E18-3B9A-44D9-BDCE-B9EF3C2C8978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CF1EC-6CB9-4A95-8F89-DE88E057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AEE18-C72F-4EB5-B70B-72F080E6A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4023-94FC-468B-A91C-0197F7A91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AC5007-4E1B-45B0-8E06-B225434A20A2}"/>
              </a:ext>
            </a:extLst>
          </p:cNvPr>
          <p:cNvGrpSpPr/>
          <p:nvPr/>
        </p:nvGrpSpPr>
        <p:grpSpPr>
          <a:xfrm>
            <a:off x="685197" y="1034204"/>
            <a:ext cx="10767663" cy="4703385"/>
            <a:chOff x="179771" y="243158"/>
            <a:chExt cx="10767663" cy="47033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F5C75A-C9C5-4B1A-AB37-9CD10C3162CE}"/>
                </a:ext>
              </a:extLst>
            </p:cNvPr>
            <p:cNvSpPr/>
            <p:nvPr/>
          </p:nvSpPr>
          <p:spPr>
            <a:xfrm>
              <a:off x="179772" y="243158"/>
              <a:ext cx="10767662" cy="47033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B8CF136-166E-4049-B8BB-21026ACF7347}"/>
                </a:ext>
              </a:extLst>
            </p:cNvPr>
            <p:cNvGrpSpPr/>
            <p:nvPr/>
          </p:nvGrpSpPr>
          <p:grpSpPr>
            <a:xfrm>
              <a:off x="600632" y="802181"/>
              <a:ext cx="2337080" cy="4144362"/>
              <a:chOff x="2705101" y="1152526"/>
              <a:chExt cx="2337080" cy="414436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F6DCAE-8C43-47B0-A901-D20CA176C089}"/>
                  </a:ext>
                </a:extLst>
              </p:cNvPr>
              <p:cNvSpPr txBox="1"/>
              <p:nvPr/>
            </p:nvSpPr>
            <p:spPr>
              <a:xfrm>
                <a:off x="3409668" y="4958334"/>
                <a:ext cx="9279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988DE10-2106-4962-99AD-543C9A42D5F7}"/>
                  </a:ext>
                </a:extLst>
              </p:cNvPr>
              <p:cNvSpPr/>
              <p:nvPr/>
            </p:nvSpPr>
            <p:spPr>
              <a:xfrm>
                <a:off x="2705101" y="1152526"/>
                <a:ext cx="2337080" cy="37610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F1EACD-9893-4A22-BA5A-2A37AEBD827A}"/>
                  </a:ext>
                </a:extLst>
              </p:cNvPr>
              <p:cNvSpPr/>
              <p:nvPr/>
            </p:nvSpPr>
            <p:spPr>
              <a:xfrm>
                <a:off x="2858610" y="4374472"/>
                <a:ext cx="2032986" cy="38395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E05F1C9-D6DE-4704-AFB9-87B0D2760B49}"/>
                  </a:ext>
                </a:extLst>
              </p:cNvPr>
              <p:cNvSpPr/>
              <p:nvPr/>
            </p:nvSpPr>
            <p:spPr>
              <a:xfrm>
                <a:off x="2858610" y="1302800"/>
                <a:ext cx="2032986" cy="38395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983F94-F8CE-4363-9DC1-EE501A9EDCB6}"/>
                  </a:ext>
                </a:extLst>
              </p:cNvPr>
              <p:cNvSpPr txBox="1"/>
              <p:nvPr/>
            </p:nvSpPr>
            <p:spPr>
              <a:xfrm>
                <a:off x="2978011" y="4370049"/>
                <a:ext cx="1793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600" b="1" dirty="0"/>
                  <a:t>SensorFrame 1</a:t>
                </a:r>
                <a:endParaRPr lang="zh-CN" altLang="en-US" sz="1600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36298AC-8B87-4809-93AD-D7B643732FB6}"/>
                  </a:ext>
                </a:extLst>
              </p:cNvPr>
              <p:cNvSpPr txBox="1"/>
              <p:nvPr/>
            </p:nvSpPr>
            <p:spPr>
              <a:xfrm>
                <a:off x="3058281" y="1325502"/>
                <a:ext cx="16390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SensorFrame 10</a:t>
                </a:r>
                <a:endParaRPr lang="zh-CN" altLang="en-US" sz="1600" b="1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5DE567F-AA3D-4DD8-84E0-F6CEACFC70D6}"/>
                  </a:ext>
                </a:extLst>
              </p:cNvPr>
              <p:cNvSpPr txBox="1"/>
              <p:nvPr/>
            </p:nvSpPr>
            <p:spPr>
              <a:xfrm rot="5400000">
                <a:off x="3487335" y="2733805"/>
                <a:ext cx="780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······</a:t>
                </a:r>
                <a:endParaRPr lang="zh-CN" altLang="en-US" sz="4400" b="1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2F208DB-8EAD-4405-93EE-77EA21A590FE}"/>
                </a:ext>
              </a:extLst>
            </p:cNvPr>
            <p:cNvGrpSpPr/>
            <p:nvPr/>
          </p:nvGrpSpPr>
          <p:grpSpPr>
            <a:xfrm>
              <a:off x="4511772" y="802181"/>
              <a:ext cx="2337080" cy="4144362"/>
              <a:chOff x="4891841" y="802181"/>
              <a:chExt cx="2337080" cy="4144362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8354E30-BAB1-4B9A-8DCA-9399A2E3C06C}"/>
                  </a:ext>
                </a:extLst>
              </p:cNvPr>
              <p:cNvSpPr txBox="1"/>
              <p:nvPr/>
            </p:nvSpPr>
            <p:spPr>
              <a:xfrm>
                <a:off x="5585935" y="4607989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2A0EB21-F17E-4B12-89F9-B3CFAE146AEC}"/>
                  </a:ext>
                </a:extLst>
              </p:cNvPr>
              <p:cNvSpPr/>
              <p:nvPr/>
            </p:nvSpPr>
            <p:spPr>
              <a:xfrm>
                <a:off x="4891841" y="802181"/>
                <a:ext cx="2337080" cy="37610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82D65DC-B7C1-4386-85D7-86B93CE66E35}"/>
                  </a:ext>
                </a:extLst>
              </p:cNvPr>
              <p:cNvSpPr/>
              <p:nvPr/>
            </p:nvSpPr>
            <p:spPr>
              <a:xfrm>
                <a:off x="5045350" y="4024127"/>
                <a:ext cx="2032986" cy="38395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16E3674-93DD-42CC-A7C2-1BEF320F7DAD}"/>
                  </a:ext>
                </a:extLst>
              </p:cNvPr>
              <p:cNvSpPr/>
              <p:nvPr/>
            </p:nvSpPr>
            <p:spPr>
              <a:xfrm>
                <a:off x="5045350" y="952455"/>
                <a:ext cx="2032986" cy="38395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D6A41BB-8F37-4DD6-B810-3A1737444491}"/>
                  </a:ext>
                </a:extLst>
              </p:cNvPr>
              <p:cNvSpPr txBox="1"/>
              <p:nvPr/>
            </p:nvSpPr>
            <p:spPr>
              <a:xfrm>
                <a:off x="5164751" y="4019704"/>
                <a:ext cx="1793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600" b="1" dirty="0"/>
                  <a:t>SensorFrame 1</a:t>
                </a:r>
                <a:endParaRPr lang="zh-CN" altLang="en-US" sz="1600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CDE3F93-1001-4FFF-B49A-F9785A51075E}"/>
                  </a:ext>
                </a:extLst>
              </p:cNvPr>
              <p:cNvSpPr txBox="1"/>
              <p:nvPr/>
            </p:nvSpPr>
            <p:spPr>
              <a:xfrm>
                <a:off x="5245021" y="975157"/>
                <a:ext cx="16390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SensorFrame 10</a:t>
                </a:r>
                <a:endParaRPr lang="zh-CN" altLang="en-US" sz="16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9DAD5D9-C267-4BDB-AABF-5DCA81D9BA51}"/>
                  </a:ext>
                </a:extLst>
              </p:cNvPr>
              <p:cNvSpPr txBox="1"/>
              <p:nvPr/>
            </p:nvSpPr>
            <p:spPr>
              <a:xfrm rot="5400000">
                <a:off x="5674075" y="2383460"/>
                <a:ext cx="780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······</a:t>
                </a:r>
                <a:endParaRPr lang="zh-CN" altLang="en-US" sz="4400" b="1" dirty="0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7EE6A59-D9D9-4EA4-9C8D-AB41A82F9928}"/>
                </a:ext>
              </a:extLst>
            </p:cNvPr>
            <p:cNvSpPr txBox="1"/>
            <p:nvPr/>
          </p:nvSpPr>
          <p:spPr>
            <a:xfrm>
              <a:off x="179771" y="259044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SensorDataManager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D658BA-38C1-4281-B5F5-C1AFBB1BC0EB}"/>
                </a:ext>
              </a:extLst>
            </p:cNvPr>
            <p:cNvSpPr txBox="1"/>
            <p:nvPr/>
          </p:nvSpPr>
          <p:spPr>
            <a:xfrm>
              <a:off x="3334250" y="2346551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/>
                <a:t>······</a:t>
              </a:r>
              <a:endParaRPr lang="zh-CN" altLang="en-US" sz="3600" b="1" dirty="0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28CF5CB-4913-4DC0-8926-67C88F6C2351}"/>
                </a:ext>
              </a:extLst>
            </p:cNvPr>
            <p:cNvGrpSpPr/>
            <p:nvPr/>
          </p:nvGrpSpPr>
          <p:grpSpPr>
            <a:xfrm>
              <a:off x="7277289" y="1568133"/>
              <a:ext cx="3295650" cy="2547168"/>
              <a:chOff x="7839630" y="1568133"/>
              <a:chExt cx="3295650" cy="2547168"/>
            </a:xfrm>
          </p:grpSpPr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44E6908-A2CA-4884-9FB3-ADC658502909}"/>
                  </a:ext>
                </a:extLst>
              </p:cNvPr>
              <p:cNvSpPr txBox="1"/>
              <p:nvPr/>
            </p:nvSpPr>
            <p:spPr>
              <a:xfrm>
                <a:off x="8639879" y="3776747"/>
                <a:ext cx="1776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SensorFrame</a:t>
                </a:r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77039D2-E518-4436-891D-705AB2DE6E84}"/>
                  </a:ext>
                </a:extLst>
              </p:cNvPr>
              <p:cNvGrpSpPr/>
              <p:nvPr/>
            </p:nvGrpSpPr>
            <p:grpSpPr>
              <a:xfrm>
                <a:off x="7839630" y="1568133"/>
                <a:ext cx="3295650" cy="2193770"/>
                <a:chOff x="5378447" y="3703227"/>
                <a:chExt cx="3295650" cy="219377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798FFFF-C609-4331-9ABF-E7420F204F6F}"/>
                    </a:ext>
                  </a:extLst>
                </p:cNvPr>
                <p:cNvSpPr/>
                <p:nvPr/>
              </p:nvSpPr>
              <p:spPr>
                <a:xfrm>
                  <a:off x="5378447" y="3703227"/>
                  <a:ext cx="3295650" cy="219377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A42F9A5F-6DA5-4793-A88C-662C90399ED0}"/>
                    </a:ext>
                  </a:extLst>
                </p:cNvPr>
                <p:cNvGrpSpPr/>
                <p:nvPr/>
              </p:nvGrpSpPr>
              <p:grpSpPr>
                <a:xfrm>
                  <a:off x="5543094" y="3712753"/>
                  <a:ext cx="2985529" cy="1014193"/>
                  <a:chOff x="5543094" y="3712753"/>
                  <a:chExt cx="2985529" cy="1014193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8959B677-A180-4577-8D5B-9AB350F63F78}"/>
                      </a:ext>
                    </a:extLst>
                  </p:cNvPr>
                  <p:cNvSpPr/>
                  <p:nvPr/>
                </p:nvSpPr>
                <p:spPr>
                  <a:xfrm>
                    <a:off x="6106855" y="4374472"/>
                    <a:ext cx="248575" cy="26537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3AC9893C-2380-477E-A815-2A31EFBE32BB}"/>
                      </a:ext>
                    </a:extLst>
                  </p:cNvPr>
                  <p:cNvSpPr/>
                  <p:nvPr/>
                </p:nvSpPr>
                <p:spPr>
                  <a:xfrm>
                    <a:off x="7726105" y="4374472"/>
                    <a:ext cx="248575" cy="26537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8BCEB1F-8685-432B-B92C-F470928B0A71}"/>
                      </a:ext>
                    </a:extLst>
                  </p:cNvPr>
                  <p:cNvSpPr/>
                  <p:nvPr/>
                </p:nvSpPr>
                <p:spPr>
                  <a:xfrm>
                    <a:off x="5552909" y="4066694"/>
                    <a:ext cx="2959657" cy="660252"/>
                  </a:xfrm>
                  <a:prstGeom prst="rect">
                    <a:avLst/>
                  </a:prstGeom>
                  <a:noFill/>
                  <a:ln w="19050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15957A87-718E-49EE-ABC3-0FE3CBD8D32F}"/>
                      </a:ext>
                    </a:extLst>
                  </p:cNvPr>
                  <p:cNvSpPr txBox="1"/>
                  <p:nvPr/>
                </p:nvSpPr>
                <p:spPr>
                  <a:xfrm>
                    <a:off x="5552911" y="4066695"/>
                    <a:ext cx="13564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>
                        <a:solidFill>
                          <a:srgbClr val="4472C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SensorObject 1</a:t>
                    </a: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50DA498-2363-42C3-B76A-7416ED322D0C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161" y="4066694"/>
                    <a:ext cx="13564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>
                        <a:solidFill>
                          <a:srgbClr val="4472C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SensorObject </a:t>
                    </a:r>
                    <a:r>
                      <a:rPr lang="en-US" altLang="zh-CN" sz="1400" b="1" i="1" dirty="0">
                        <a:solidFill>
                          <a:srgbClr val="4472C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</a:p>
                </p:txBody>
              </p:sp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47ECF492-985F-49CB-9EB0-F31AA91D7B33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293" y="4355017"/>
                    <a:ext cx="444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solidFill>
                          <a:srgbClr val="4472C4"/>
                        </a:solidFill>
                      </a:rPr>
                      <a:t>······</a:t>
                    </a:r>
                    <a:endParaRPr lang="zh-CN" altLang="en-US" sz="1400" b="1" dirty="0">
                      <a:solidFill>
                        <a:srgbClr val="4472C4"/>
                      </a:solidFill>
                    </a:endParaRPr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33BAEAE6-BBE1-4583-8623-7F8CED3216C8}"/>
                      </a:ext>
                    </a:extLst>
                  </p:cNvPr>
                  <p:cNvSpPr txBox="1"/>
                  <p:nvPr/>
                </p:nvSpPr>
                <p:spPr>
                  <a:xfrm>
                    <a:off x="5543094" y="3712753"/>
                    <a:ext cx="199182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b="1" dirty="0">
                        <a:solidFill>
                          <a:srgbClr val="4472C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foreground_objects_</a:t>
                    </a:r>
                  </a:p>
                </p:txBody>
              </p: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A43CAE83-068E-46DC-8C7A-DAF445A5EEC4}"/>
                    </a:ext>
                  </a:extLst>
                </p:cNvPr>
                <p:cNvGrpSpPr/>
                <p:nvPr/>
              </p:nvGrpSpPr>
              <p:grpSpPr>
                <a:xfrm>
                  <a:off x="5555835" y="4875852"/>
                  <a:ext cx="2985332" cy="985361"/>
                  <a:chOff x="5543384" y="4800418"/>
                  <a:chExt cx="2985332" cy="985361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0ABE3CA8-E15E-4604-81D1-B5354CEEA253}"/>
                      </a:ext>
                    </a:extLst>
                  </p:cNvPr>
                  <p:cNvSpPr/>
                  <p:nvPr/>
                </p:nvSpPr>
                <p:spPr>
                  <a:xfrm>
                    <a:off x="6097330" y="4887519"/>
                    <a:ext cx="248575" cy="2653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970A6561-8F87-43D0-AD72-2CB534E7EF27}"/>
                      </a:ext>
                    </a:extLst>
                  </p:cNvPr>
                  <p:cNvSpPr/>
                  <p:nvPr/>
                </p:nvSpPr>
                <p:spPr>
                  <a:xfrm>
                    <a:off x="7716580" y="4887519"/>
                    <a:ext cx="248575" cy="2653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BE377669-CBD9-4AE7-A901-C0A4C4860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543384" y="5145544"/>
                    <a:ext cx="13564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SensorObject 1</a:t>
                    </a:r>
                  </a:p>
                </p:txBody>
              </p:sp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D6A09B15-CBFA-40CD-91CB-D6EC8E0F8308}"/>
                      </a:ext>
                    </a:extLst>
                  </p:cNvPr>
                  <p:cNvSpPr txBox="1"/>
                  <p:nvPr/>
                </p:nvSpPr>
                <p:spPr>
                  <a:xfrm>
                    <a:off x="7162636" y="5127067"/>
                    <a:ext cx="13660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SensorObject </a:t>
                    </a:r>
                    <a:r>
                      <a:rPr lang="en-US" altLang="zh-CN" sz="1400" b="1" i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DB1961D1-ED0D-4CD5-AEFE-492A35EABA70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293" y="4918296"/>
                    <a:ext cx="444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solidFill>
                          <a:srgbClr val="FFC000"/>
                        </a:solidFill>
                      </a:rPr>
                      <a:t>······</a:t>
                    </a:r>
                    <a:endParaRPr lang="zh-CN" altLang="en-US" sz="14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D0AD6E0B-7712-48A2-A1C9-A65AFF3764A9}"/>
                      </a:ext>
                    </a:extLst>
                  </p:cNvPr>
                  <p:cNvSpPr/>
                  <p:nvPr/>
                </p:nvSpPr>
                <p:spPr>
                  <a:xfrm>
                    <a:off x="5543632" y="4800418"/>
                    <a:ext cx="2956484" cy="660252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5984B1E9-72CB-48F9-A0E2-2BBC33DC908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9983" y="5447225"/>
                    <a:ext cx="206287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background_objects_</a:t>
                    </a:r>
                  </a:p>
                </p:txBody>
              </p:sp>
            </p:grpSp>
          </p:grpSp>
        </p:grp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998A3530-DAFE-41A6-A9C0-FEF27D040083}"/>
                </a:ext>
              </a:extLst>
            </p:cNvPr>
            <p:cNvCxnSpPr>
              <a:cxnSpLocks/>
              <a:stCxn id="81" idx="3"/>
              <a:endCxn id="5" idx="0"/>
            </p:cNvCxnSpPr>
            <p:nvPr/>
          </p:nvCxnSpPr>
          <p:spPr>
            <a:xfrm>
              <a:off x="6698267" y="1144435"/>
              <a:ext cx="2226847" cy="423698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8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37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鹏</dc:creator>
  <cp:lastModifiedBy>石 鹏</cp:lastModifiedBy>
  <cp:revision>11</cp:revision>
  <dcterms:created xsi:type="dcterms:W3CDTF">2021-08-28T10:05:22Z</dcterms:created>
  <dcterms:modified xsi:type="dcterms:W3CDTF">2021-08-29T04:18:57Z</dcterms:modified>
</cp:coreProperties>
</file>