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0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0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0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1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5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5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BC4B-300B-4D72-B54F-59184F27C0D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7C92-3FEC-4CE0-BF8A-5D6D40FCD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2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285526" y="1146694"/>
            <a:ext cx="6265358" cy="4582900"/>
            <a:chOff x="2285526" y="1146694"/>
            <a:chExt cx="6265358" cy="45829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659" y="1164982"/>
              <a:ext cx="5129225" cy="456461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919624" y="1146694"/>
              <a:ext cx="13628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时刻粒子预测</a:t>
              </a:r>
              <a:endParaRPr lang="zh-CN" altLang="en-US" sz="12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85526" y="2838046"/>
              <a:ext cx="19969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时刻粒子权重更新</a:t>
              </a:r>
              <a:endParaRPr lang="zh-CN" altLang="en-US" sz="1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21659" y="2112264"/>
              <a:ext cx="9065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65737" y="3314269"/>
              <a:ext cx="151676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时刻粒子重采样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047865" y="3821904"/>
              <a:ext cx="123463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时刻粒子预测</a:t>
              </a:r>
              <a:endParaRPr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71616" y="4690584"/>
              <a:ext cx="12369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1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5641" y="4554983"/>
              <a:ext cx="9268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时刻观测</a:t>
              </a: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227401" y="1892441"/>
              <a:ext cx="105509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时刻观测</a:t>
              </a:r>
              <a:endParaRPr lang="zh-CN" altLang="en-US" sz="12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85526" y="5384953"/>
              <a:ext cx="199697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200" dirty="0" smtClean="0"/>
                <a:t> </a:t>
              </a:r>
              <a:r>
                <a:rPr lang="zh-CN" altLang="en-US" sz="1200" dirty="0" smtClean="0"/>
                <a:t>时刻粒子权重更新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17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鹏</dc:creator>
  <cp:lastModifiedBy>石 鹏</cp:lastModifiedBy>
  <cp:revision>8</cp:revision>
  <dcterms:created xsi:type="dcterms:W3CDTF">2021-02-01T05:47:06Z</dcterms:created>
  <dcterms:modified xsi:type="dcterms:W3CDTF">2021-02-01T08:12:22Z</dcterms:modified>
</cp:coreProperties>
</file>