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8" r:id="rId3"/>
    <p:sldId id="262" r:id="rId4"/>
    <p:sldId id="259" r:id="rId5"/>
    <p:sldId id="263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B427-5052-4BAE-B4CD-71FE9E01D05F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6D6B3B-9ADA-41BA-8EC2-E0949C355F30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B427-5052-4BAE-B4CD-71FE9E01D05F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6B3B-9ADA-41BA-8EC2-E0949C355F3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B427-5052-4BAE-B4CD-71FE9E01D05F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6B3B-9ADA-41BA-8EC2-E0949C355F3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B427-5052-4BAE-B4CD-71FE9E01D05F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6B3B-9ADA-41BA-8EC2-E0949C355F3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B427-5052-4BAE-B4CD-71FE9E01D05F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6B3B-9ADA-41BA-8EC2-E0949C355F3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B427-5052-4BAE-B4CD-71FE9E01D05F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6B3B-9ADA-41BA-8EC2-E0949C355F30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B427-5052-4BAE-B4CD-71FE9E01D05F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6B3B-9ADA-41BA-8EC2-E0949C355F30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B427-5052-4BAE-B4CD-71FE9E01D05F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6B3B-9ADA-41BA-8EC2-E0949C355F3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B427-5052-4BAE-B4CD-71FE9E01D05F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6B3B-9ADA-41BA-8EC2-E0949C355F3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B427-5052-4BAE-B4CD-71FE9E01D05F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6B3B-9ADA-41BA-8EC2-E0949C355F3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2B427-5052-4BAE-B4CD-71FE9E01D05F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6B3B-9ADA-41BA-8EC2-E0949C355F3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162B427-5052-4BAE-B4CD-71FE9E01D05F}" type="datetimeFigureOut">
              <a:rPr lang="es-MX" smtClean="0"/>
              <a:t>14/10/2017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76D6B3B-9ADA-41BA-8EC2-E0949C355F30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15616" y="1124744"/>
            <a:ext cx="7704856" cy="5112568"/>
          </a:xfrm>
        </p:spPr>
        <p:txBody>
          <a:bodyPr>
            <a:noAutofit/>
          </a:bodyPr>
          <a:lstStyle/>
          <a:p>
            <a:pPr algn="ctr"/>
            <a:r>
              <a:rPr lang="es-MX" sz="2400" b="1" cap="all" spc="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UNIVERSIDAD TECNOLOGICA DE PUEBLA</a:t>
            </a:r>
            <a:r>
              <a:rPr lang="es-MX" sz="2400" cap="all" spc="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MX" sz="2400" cap="all" spc="200" dirty="0" smtClean="0">
                <a:latin typeface="Arial" pitchFamily="34" charset="0"/>
                <a:cs typeface="Arial" pitchFamily="34" charset="0"/>
              </a:rPr>
            </a:br>
            <a:r>
              <a:rPr lang="es-MX" sz="2400" b="1" cap="all" spc="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TEMA:</a:t>
            </a:r>
            <a:r>
              <a:rPr lang="es-MX" sz="2400" dirty="0">
                <a:latin typeface="Arial" pitchFamily="34" charset="0"/>
                <a:cs typeface="Arial" pitchFamily="34" charset="0"/>
              </a:rPr>
              <a:t>CUADRO COMPARATIVO DE PROGRAMACION EXTREMA DE LAS METODOLOGÍAS TRADICIONALES</a:t>
            </a:r>
            <a:r>
              <a:rPr lang="es-MX" sz="2400" cap="all" spc="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MX" sz="2400" cap="all" spc="200" dirty="0" smtClean="0">
                <a:latin typeface="Arial" pitchFamily="34" charset="0"/>
                <a:cs typeface="Arial" pitchFamily="34" charset="0"/>
              </a:rPr>
            </a:br>
            <a:r>
              <a:rPr lang="es-MX" sz="2400" b="1" cap="all" spc="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PROFESOR: </a:t>
            </a:r>
            <a:r>
              <a:rPr lang="es-MX" sz="2400" cap="all" spc="200" dirty="0" smtClean="0">
                <a:latin typeface="Arial" pitchFamily="34" charset="0"/>
                <a:cs typeface="Arial" pitchFamily="34" charset="0"/>
              </a:rPr>
              <a:t>salas Solís</a:t>
            </a:r>
            <a:br>
              <a:rPr lang="es-MX" sz="2400" cap="all" spc="200" dirty="0" smtClean="0">
                <a:latin typeface="Arial" pitchFamily="34" charset="0"/>
                <a:cs typeface="Arial" pitchFamily="34" charset="0"/>
              </a:rPr>
            </a:br>
            <a:r>
              <a:rPr lang="es-MX" sz="2400" b="1" cap="all" spc="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Integrantes: </a:t>
            </a:r>
            <a:r>
              <a:rPr lang="es-MX" sz="2400" b="1" cap="all" spc="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MX" sz="2400" b="1" cap="all" spc="200" dirty="0" smtClean="0">
                <a:latin typeface="Arial" pitchFamily="34" charset="0"/>
                <a:cs typeface="Arial" pitchFamily="34" charset="0"/>
              </a:rPr>
            </a:br>
            <a:r>
              <a:rPr lang="es-MX" sz="2400" cap="all" spc="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s-MX" sz="2400" cap="all" spc="200" dirty="0" smtClean="0">
                <a:latin typeface="Arial" pitchFamily="34" charset="0"/>
                <a:cs typeface="Arial" pitchFamily="34" charset="0"/>
              </a:rPr>
            </a:br>
            <a:r>
              <a:rPr lang="es-MX" sz="2400" cap="all" spc="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* ADOLFO WASHINGTON QUISPE ESTRADA</a:t>
            </a:r>
            <a:br>
              <a:rPr lang="es-MX" sz="2400" cap="all" spc="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</a:br>
            <a:r>
              <a:rPr lang="es-MX" sz="2400" cap="all" spc="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* Joaquín Domínguez cano </a:t>
            </a:r>
            <a:br>
              <a:rPr lang="es-MX" sz="2400" cap="all" spc="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</a:br>
            <a:r>
              <a:rPr lang="es-MX" sz="2400" cap="all" spc="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* Sergio rocael Gutiérrez Jiménez</a:t>
            </a:r>
            <a:br>
              <a:rPr lang="es-MX" sz="2400" cap="all" spc="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</a:br>
            <a:r>
              <a:rPr lang="es-MX" sz="2400" cap="all" spc="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*Jesús ARMANDO falla valencia</a:t>
            </a:r>
            <a:br>
              <a:rPr lang="es-MX" sz="2400" cap="all" spc="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</a:br>
            <a:r>
              <a:rPr lang="es-MX" sz="2400" cap="all" spc="2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Grupo: 9 “A”</a:t>
            </a:r>
            <a:endParaRPr lang="es-MX" sz="24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074"/>
            <a:ext cx="1475656" cy="1336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1545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just"/>
            <a:r>
              <a:rPr lang="es-MX" sz="2400" b="1" dirty="0"/>
              <a:t>CUADRO COMPARATIVO DE PROGRAMACION EXTREMA DE LAS METODOLOGÍAS TRADICIONALES</a:t>
            </a:r>
            <a:endParaRPr lang="es-MX" sz="2400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1" t="22038" r="25823" b="45398"/>
          <a:stretch/>
        </p:blipFill>
        <p:spPr bwMode="auto">
          <a:xfrm>
            <a:off x="467544" y="1484784"/>
            <a:ext cx="8130658" cy="4828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0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2" t="54481" r="25148" b="8804"/>
          <a:stretch/>
        </p:blipFill>
        <p:spPr bwMode="auto">
          <a:xfrm>
            <a:off x="539551" y="1556792"/>
            <a:ext cx="8258325" cy="48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99" t="21589" r="28123" b="74409"/>
          <a:stretch/>
        </p:blipFill>
        <p:spPr bwMode="auto">
          <a:xfrm>
            <a:off x="888293" y="620688"/>
            <a:ext cx="7560840" cy="77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7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just"/>
            <a:r>
              <a:rPr lang="es-MX" sz="2600" b="1" dirty="0" smtClean="0"/>
              <a:t>VENTAJAS Y DESVENTAJAS DE XP </a:t>
            </a:r>
            <a:endParaRPr lang="es-MX" sz="2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s-MX" b="1" dirty="0" smtClean="0"/>
              <a:t>     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6" t="27236" r="27379" b="45653"/>
          <a:stretch/>
        </p:blipFill>
        <p:spPr bwMode="auto">
          <a:xfrm>
            <a:off x="611560" y="1524000"/>
            <a:ext cx="8136904" cy="456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5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8" t="35318" r="27379" b="36309"/>
          <a:stretch/>
        </p:blipFill>
        <p:spPr bwMode="auto">
          <a:xfrm>
            <a:off x="393870" y="620688"/>
            <a:ext cx="8498610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27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 descr="C:\Users\SELENE\Desktop\trabajo-final-diplomado-tabletas-lgm-6-17-63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" t="16143" r="9359" b="22052"/>
          <a:stretch/>
        </p:blipFill>
        <p:spPr bwMode="auto">
          <a:xfrm>
            <a:off x="179512" y="116632"/>
            <a:ext cx="8797339" cy="663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29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124</TotalTime>
  <Words>19</Words>
  <Application>Microsoft Office PowerPoint</Application>
  <PresentationFormat>Presentación en pantalla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Perspectiva</vt:lpstr>
      <vt:lpstr>UNIVERSIDAD TECNOLOGICA DE PUEBLA TEMA:CUADRO COMPARATIVO DE PROGRAMACION EXTREMA DE LAS METODOLOGÍAS TRADICIONALES PROFESOR: salas Solís Integrantes:   * ADOLFO WASHINGTON QUISPE ESTRADA * Joaquín Domínguez cano  * Sergio rocael Gutiérrez Jiménez *Jesús ARMANDO falla valencia Grupo: 9 “A”</vt:lpstr>
      <vt:lpstr>CUADRO COMPARATIVO DE PROGRAMACION EXTREMA DE LAS METODOLOGÍAS TRADICIONALES</vt:lpstr>
      <vt:lpstr>Presentación de PowerPoint</vt:lpstr>
      <vt:lpstr>VENTAJAS Y DESVENTAJAS DE XP 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14</cp:revision>
  <dcterms:created xsi:type="dcterms:W3CDTF">2017-10-14T22:48:38Z</dcterms:created>
  <dcterms:modified xsi:type="dcterms:W3CDTF">2017-10-15T00:53:36Z</dcterms:modified>
</cp:coreProperties>
</file>