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61" r:id="rId4"/>
    <p:sldId id="259" r:id="rId5"/>
    <p:sldId id="264" r:id="rId6"/>
    <p:sldId id="263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0E955-4CB4-4970-B842-554038C6B71E}" v="21" dt="2022-07-19T07:17:5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CO ALIBERTI" userId="216eadf0-68fb-43fb-aa7d-ef82b5c31836" providerId="ADAL" clId="{5430E955-4CB4-4970-B842-554038C6B71E}"/>
    <pc:docChg chg="custSel modSld">
      <pc:chgData name="ROCCO ALIBERTI" userId="216eadf0-68fb-43fb-aa7d-ef82b5c31836" providerId="ADAL" clId="{5430E955-4CB4-4970-B842-554038C6B71E}" dt="2022-07-19T07:18:55.839" v="231" actId="20577"/>
      <pc:docMkLst>
        <pc:docMk/>
      </pc:docMkLst>
      <pc:sldChg chg="modSp mod">
        <pc:chgData name="ROCCO ALIBERTI" userId="216eadf0-68fb-43fb-aa7d-ef82b5c31836" providerId="ADAL" clId="{5430E955-4CB4-4970-B842-554038C6B71E}" dt="2022-07-19T07:17:18.177" v="28" actId="20577"/>
        <pc:sldMkLst>
          <pc:docMk/>
          <pc:sldMk cId="1790470282" sldId="258"/>
        </pc:sldMkLst>
        <pc:spChg chg="mod">
          <ac:chgData name="ROCCO ALIBERTI" userId="216eadf0-68fb-43fb-aa7d-ef82b5c31836" providerId="ADAL" clId="{5430E955-4CB4-4970-B842-554038C6B71E}" dt="2022-07-19T07:17:18.177" v="28" actId="20577"/>
          <ac:spMkLst>
            <pc:docMk/>
            <pc:sldMk cId="1790470282" sldId="258"/>
            <ac:spMk id="3" creationId="{A94680EF-54A4-1430-562E-1DA90C986BD4}"/>
          </ac:spMkLst>
        </pc:spChg>
      </pc:sldChg>
      <pc:sldChg chg="modSp mod">
        <pc:chgData name="ROCCO ALIBERTI" userId="216eadf0-68fb-43fb-aa7d-ef82b5c31836" providerId="ADAL" clId="{5430E955-4CB4-4970-B842-554038C6B71E}" dt="2022-07-19T07:18:55.839" v="231" actId="20577"/>
        <pc:sldMkLst>
          <pc:docMk/>
          <pc:sldMk cId="4038835610" sldId="259"/>
        </pc:sldMkLst>
        <pc:spChg chg="mod">
          <ac:chgData name="ROCCO ALIBERTI" userId="216eadf0-68fb-43fb-aa7d-ef82b5c31836" providerId="ADAL" clId="{5430E955-4CB4-4970-B842-554038C6B71E}" dt="2022-07-19T07:18:55.839" v="231" actId="20577"/>
          <ac:spMkLst>
            <pc:docMk/>
            <pc:sldMk cId="4038835610" sldId="259"/>
            <ac:spMk id="3" creationId="{3622ECA1-A44E-1906-0E20-2DD8BF625184}"/>
          </ac:spMkLst>
        </pc:spChg>
      </pc:sldChg>
      <pc:sldChg chg="modSp">
        <pc:chgData name="ROCCO ALIBERTI" userId="216eadf0-68fb-43fb-aa7d-ef82b5c31836" providerId="ADAL" clId="{5430E955-4CB4-4970-B842-554038C6B71E}" dt="2022-07-19T07:17:54.363" v="49" actId="20577"/>
        <pc:sldMkLst>
          <pc:docMk/>
          <pc:sldMk cId="3169686316" sldId="261"/>
        </pc:sldMkLst>
        <pc:graphicFrameChg chg="mod">
          <ac:chgData name="ROCCO ALIBERTI" userId="216eadf0-68fb-43fb-aa7d-ef82b5c31836" providerId="ADAL" clId="{5430E955-4CB4-4970-B842-554038C6B71E}" dt="2022-07-19T07:17:54.363" v="49" actId="20577"/>
          <ac:graphicFrameMkLst>
            <pc:docMk/>
            <pc:sldMk cId="3169686316" sldId="261"/>
            <ac:graphicFrameMk id="14" creationId="{8F26175E-5E8E-D636-BAA8-EE9DBAEF26A2}"/>
          </ac:graphicFrameMkLst>
        </pc:graphicFrameChg>
      </pc:sldChg>
      <pc:sldChg chg="modSp mod">
        <pc:chgData name="ROCCO ALIBERTI" userId="216eadf0-68fb-43fb-aa7d-ef82b5c31836" providerId="ADAL" clId="{5430E955-4CB4-4970-B842-554038C6B71E}" dt="2022-07-15T07:27:41.208" v="13" actId="20577"/>
        <pc:sldMkLst>
          <pc:docMk/>
          <pc:sldMk cId="4291076287" sldId="264"/>
        </pc:sldMkLst>
        <pc:spChg chg="mod">
          <ac:chgData name="ROCCO ALIBERTI" userId="216eadf0-68fb-43fb-aa7d-ef82b5c31836" providerId="ADAL" clId="{5430E955-4CB4-4970-B842-554038C6B71E}" dt="2022-07-15T07:27:41.208" v="13" actId="20577"/>
          <ac:spMkLst>
            <pc:docMk/>
            <pc:sldMk cId="4291076287" sldId="264"/>
            <ac:spMk id="3" creationId="{3622ECA1-A44E-1906-0E20-2DD8BF62518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0F3C9-A446-4CA8-AF2A-022E101FA772}" type="doc">
      <dgm:prSet loTypeId="urn:microsoft.com/office/officeart/2008/layout/AlternatingHexagons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2E03F2-2D8A-4CC6-B312-AB8C4088238C}">
      <dgm:prSet custT="1"/>
      <dgm:spPr/>
      <dgm:t>
        <a:bodyPr/>
        <a:lstStyle/>
        <a:p>
          <a:pPr>
            <a:defRPr cap="all"/>
          </a:pPr>
          <a:r>
            <a:rPr lang="it-IT" sz="2300" dirty="0"/>
            <a:t>interrogazioni</a:t>
          </a:r>
          <a:endParaRPr lang="en-US" sz="2300" dirty="0"/>
        </a:p>
      </dgm:t>
    </dgm:pt>
    <dgm:pt modelId="{F07C7BC4-0406-485D-BF9B-C01B67D7504B}" type="parTrans" cxnId="{E3EF43D5-AE46-43E9-837B-91A77C2F66C4}">
      <dgm:prSet/>
      <dgm:spPr/>
      <dgm:t>
        <a:bodyPr/>
        <a:lstStyle/>
        <a:p>
          <a:endParaRPr lang="en-US"/>
        </a:p>
      </dgm:t>
    </dgm:pt>
    <dgm:pt modelId="{C51E7DF0-530E-470B-8967-250E4D2FA4B5}" type="sibTrans" cxnId="{E3EF43D5-AE46-43E9-837B-91A77C2F66C4}">
      <dgm:prSet/>
      <dgm:spPr/>
      <dgm:t>
        <a:bodyPr/>
        <a:lstStyle/>
        <a:p>
          <a:endParaRPr lang="en-US"/>
        </a:p>
      </dgm:t>
    </dgm:pt>
    <dgm:pt modelId="{C4141512-EC2D-4A8A-888D-80492B952D9B}">
      <dgm:prSet custT="1"/>
      <dgm:spPr/>
      <dgm:t>
        <a:bodyPr/>
        <a:lstStyle/>
        <a:p>
          <a:pPr>
            <a:defRPr cap="all"/>
          </a:pPr>
          <a:r>
            <a:rPr lang="it-IT" sz="2400" dirty="0"/>
            <a:t>Data </a:t>
          </a:r>
          <a:r>
            <a:rPr lang="it-IT" sz="2400" dirty="0" err="1"/>
            <a:t>visualization</a:t>
          </a:r>
          <a:endParaRPr lang="en-US" sz="2400" dirty="0"/>
        </a:p>
      </dgm:t>
    </dgm:pt>
    <dgm:pt modelId="{E9959BA2-2798-4512-80B1-AC03BC9BD401}" type="parTrans" cxnId="{0BAD23B0-77BF-4BA9-9900-75240BAFCC6B}">
      <dgm:prSet/>
      <dgm:spPr/>
      <dgm:t>
        <a:bodyPr/>
        <a:lstStyle/>
        <a:p>
          <a:endParaRPr lang="en-US"/>
        </a:p>
      </dgm:t>
    </dgm:pt>
    <dgm:pt modelId="{898C43FB-36DF-4D0A-81E6-5A0D9963F7FA}" type="sibTrans" cxnId="{0BAD23B0-77BF-4BA9-9900-75240BAFCC6B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49E875D7-8A37-4F18-B8F4-0C627FBBBB78}">
      <dgm:prSet/>
      <dgm:spPr/>
      <dgm:t>
        <a:bodyPr/>
        <a:lstStyle/>
        <a:p>
          <a:pPr>
            <a:defRPr cap="all"/>
          </a:pPr>
          <a:r>
            <a:rPr lang="it-IT" dirty="0"/>
            <a:t>Database </a:t>
          </a:r>
          <a:endParaRPr lang="en-US" dirty="0"/>
        </a:p>
      </dgm:t>
    </dgm:pt>
    <dgm:pt modelId="{E0AEB70A-E9DD-45FC-99A6-A079037052A0}" type="parTrans" cxnId="{D82D1960-EAB7-4937-BA3D-544A2AC5C0B0}">
      <dgm:prSet/>
      <dgm:spPr/>
      <dgm:t>
        <a:bodyPr/>
        <a:lstStyle/>
        <a:p>
          <a:endParaRPr lang="it-IT"/>
        </a:p>
      </dgm:t>
    </dgm:pt>
    <dgm:pt modelId="{71E6A296-967F-4A02-966F-A3CEDA7B003C}" type="sibTrans" cxnId="{D82D1960-EAB7-4937-BA3D-544A2AC5C0B0}">
      <dgm:prSet/>
      <dgm:spPr/>
      <dgm:t>
        <a:bodyPr/>
        <a:lstStyle/>
        <a:p>
          <a:r>
            <a:rPr lang="it-IT" dirty="0"/>
            <a:t>DATA</a:t>
          </a:r>
        </a:p>
        <a:p>
          <a:r>
            <a:rPr lang="it-IT" dirty="0"/>
            <a:t>CLEANING</a:t>
          </a:r>
        </a:p>
      </dgm:t>
    </dgm:pt>
    <dgm:pt modelId="{61ECC4FF-64A4-4842-AF20-1350D20CDF11}" type="pres">
      <dgm:prSet presAssocID="{5D00F3C9-A446-4CA8-AF2A-022E101FA772}" presName="Name0" presStyleCnt="0">
        <dgm:presLayoutVars>
          <dgm:chMax/>
          <dgm:chPref/>
          <dgm:dir/>
          <dgm:animLvl val="lvl"/>
        </dgm:presLayoutVars>
      </dgm:prSet>
      <dgm:spPr/>
    </dgm:pt>
    <dgm:pt modelId="{B6C36491-5793-4280-8E6F-4E22BE80F52B}" type="pres">
      <dgm:prSet presAssocID="{49E875D7-8A37-4F18-B8F4-0C627FBBBB78}" presName="composite" presStyleCnt="0"/>
      <dgm:spPr/>
    </dgm:pt>
    <dgm:pt modelId="{C905EA0C-4B1A-4631-9913-84B26B15BEDA}" type="pres">
      <dgm:prSet presAssocID="{49E875D7-8A37-4F18-B8F4-0C627FBBBB7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995FB8E-8FB7-4894-8ED4-4904D89BDE34}" type="pres">
      <dgm:prSet presAssocID="{49E875D7-8A37-4F18-B8F4-0C627FBBBB7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3A8BEF3-FBCF-4147-AD6E-673772C98E97}" type="pres">
      <dgm:prSet presAssocID="{49E875D7-8A37-4F18-B8F4-0C627FBBBB78}" presName="BalanceSpacing" presStyleCnt="0"/>
      <dgm:spPr/>
    </dgm:pt>
    <dgm:pt modelId="{2367CC06-B26C-42B4-8CDE-50019FEB6656}" type="pres">
      <dgm:prSet presAssocID="{49E875D7-8A37-4F18-B8F4-0C627FBBBB78}" presName="BalanceSpacing1" presStyleCnt="0"/>
      <dgm:spPr/>
    </dgm:pt>
    <dgm:pt modelId="{FF53AB95-59E0-4DCE-9DAE-D2B272A1565A}" type="pres">
      <dgm:prSet presAssocID="{71E6A296-967F-4A02-966F-A3CEDA7B003C}" presName="Accent1Text" presStyleLbl="node1" presStyleIdx="1" presStyleCnt="6"/>
      <dgm:spPr/>
    </dgm:pt>
    <dgm:pt modelId="{C9C087D2-3E83-4567-81F3-83D0E680733A}" type="pres">
      <dgm:prSet presAssocID="{71E6A296-967F-4A02-966F-A3CEDA7B003C}" presName="spaceBetweenRectangles" presStyleCnt="0"/>
      <dgm:spPr/>
    </dgm:pt>
    <dgm:pt modelId="{3079662F-0964-4AEC-935F-61FBB8D5DC2B}" type="pres">
      <dgm:prSet presAssocID="{2F2E03F2-2D8A-4CC6-B312-AB8C4088238C}" presName="composite" presStyleCnt="0"/>
      <dgm:spPr/>
    </dgm:pt>
    <dgm:pt modelId="{31F6B14F-100F-49F0-AD1E-AE40D9E89C75}" type="pres">
      <dgm:prSet presAssocID="{2F2E03F2-2D8A-4CC6-B312-AB8C4088238C}" presName="Parent1" presStyleLbl="node1" presStyleIdx="2" presStyleCnt="6" custLinFactNeighborX="-2238" custLinFactNeighborY="439">
        <dgm:presLayoutVars>
          <dgm:chMax val="1"/>
          <dgm:chPref val="1"/>
          <dgm:bulletEnabled val="1"/>
        </dgm:presLayoutVars>
      </dgm:prSet>
      <dgm:spPr/>
    </dgm:pt>
    <dgm:pt modelId="{952E0891-3A92-43F5-A185-C293FD873CAB}" type="pres">
      <dgm:prSet presAssocID="{2F2E03F2-2D8A-4CC6-B312-AB8C4088238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55AEF66-B8A8-4872-A454-51F9C5CEC13F}" type="pres">
      <dgm:prSet presAssocID="{2F2E03F2-2D8A-4CC6-B312-AB8C4088238C}" presName="BalanceSpacing" presStyleCnt="0"/>
      <dgm:spPr/>
    </dgm:pt>
    <dgm:pt modelId="{15796A51-E100-44F5-B15D-AE609321ECB7}" type="pres">
      <dgm:prSet presAssocID="{2F2E03F2-2D8A-4CC6-B312-AB8C4088238C}" presName="BalanceSpacing1" presStyleCnt="0"/>
      <dgm:spPr/>
    </dgm:pt>
    <dgm:pt modelId="{D722E858-4866-47BB-851D-78D40B7065EC}" type="pres">
      <dgm:prSet presAssocID="{C51E7DF0-530E-470B-8967-250E4D2FA4B5}" presName="Accent1Text" presStyleLbl="node1" presStyleIdx="3" presStyleCnt="6"/>
      <dgm:spPr/>
    </dgm:pt>
    <dgm:pt modelId="{F90D6FEE-5B87-4122-A6AC-FE5D2FDFEAF4}" type="pres">
      <dgm:prSet presAssocID="{C51E7DF0-530E-470B-8967-250E4D2FA4B5}" presName="spaceBetweenRectangles" presStyleCnt="0"/>
      <dgm:spPr/>
    </dgm:pt>
    <dgm:pt modelId="{94415C56-30A4-4770-B9B9-B20A8DA33C27}" type="pres">
      <dgm:prSet presAssocID="{C4141512-EC2D-4A8A-888D-80492B952D9B}" presName="composite" presStyleCnt="0"/>
      <dgm:spPr/>
    </dgm:pt>
    <dgm:pt modelId="{C527347C-BA54-4E13-B57F-516132E4F4A4}" type="pres">
      <dgm:prSet presAssocID="{C4141512-EC2D-4A8A-888D-80492B952D9B}" presName="Parent1" presStyleLbl="node1" presStyleIdx="4" presStyleCnt="6" custLinFactNeighborX="-1010" custLinFactNeighborY="-438">
        <dgm:presLayoutVars>
          <dgm:chMax val="1"/>
          <dgm:chPref val="1"/>
          <dgm:bulletEnabled val="1"/>
        </dgm:presLayoutVars>
      </dgm:prSet>
      <dgm:spPr/>
    </dgm:pt>
    <dgm:pt modelId="{39EF327D-CBC2-471C-8322-A9A1E79DFDC0}" type="pres">
      <dgm:prSet presAssocID="{C4141512-EC2D-4A8A-888D-80492B952D9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BA426F1-C87E-4364-A716-AEED7DC6E393}" type="pres">
      <dgm:prSet presAssocID="{C4141512-EC2D-4A8A-888D-80492B952D9B}" presName="BalanceSpacing" presStyleCnt="0"/>
      <dgm:spPr/>
    </dgm:pt>
    <dgm:pt modelId="{F020A067-0C1F-46B3-9D05-E65EB64FAA0A}" type="pres">
      <dgm:prSet presAssocID="{C4141512-EC2D-4A8A-888D-80492B952D9B}" presName="BalanceSpacing1" presStyleCnt="0"/>
      <dgm:spPr/>
    </dgm:pt>
    <dgm:pt modelId="{8D8AF42B-068B-4CB9-925A-3B9BFCD49DE2}" type="pres">
      <dgm:prSet presAssocID="{898C43FB-36DF-4D0A-81E6-5A0D9963F7FA}" presName="Accent1Text" presStyleLbl="node1" presStyleIdx="5" presStyleCnt="6"/>
      <dgm:spPr/>
    </dgm:pt>
  </dgm:ptLst>
  <dgm:cxnLst>
    <dgm:cxn modelId="{F2D5CF04-DB13-4A30-951D-EDB1F1236810}" type="presOf" srcId="{C4141512-EC2D-4A8A-888D-80492B952D9B}" destId="{C527347C-BA54-4E13-B57F-516132E4F4A4}" srcOrd="0" destOrd="0" presId="urn:microsoft.com/office/officeart/2008/layout/AlternatingHexagons"/>
    <dgm:cxn modelId="{35377F31-A3EF-4E17-81EF-5E86666B9DA4}" type="presOf" srcId="{71E6A296-967F-4A02-966F-A3CEDA7B003C}" destId="{FF53AB95-59E0-4DCE-9DAE-D2B272A1565A}" srcOrd="0" destOrd="0" presId="urn:microsoft.com/office/officeart/2008/layout/AlternatingHexagons"/>
    <dgm:cxn modelId="{D82D1960-EAB7-4937-BA3D-544A2AC5C0B0}" srcId="{5D00F3C9-A446-4CA8-AF2A-022E101FA772}" destId="{49E875D7-8A37-4F18-B8F4-0C627FBBBB78}" srcOrd="0" destOrd="0" parTransId="{E0AEB70A-E9DD-45FC-99A6-A079037052A0}" sibTransId="{71E6A296-967F-4A02-966F-A3CEDA7B003C}"/>
    <dgm:cxn modelId="{A28C1F75-C8FA-49FE-8FC9-1B539989F721}" type="presOf" srcId="{C51E7DF0-530E-470B-8967-250E4D2FA4B5}" destId="{D722E858-4866-47BB-851D-78D40B7065EC}" srcOrd="0" destOrd="0" presId="urn:microsoft.com/office/officeart/2008/layout/AlternatingHexagons"/>
    <dgm:cxn modelId="{379C127C-38FE-49D3-ACDB-98E6868082E2}" type="presOf" srcId="{2F2E03F2-2D8A-4CC6-B312-AB8C4088238C}" destId="{31F6B14F-100F-49F0-AD1E-AE40D9E89C75}" srcOrd="0" destOrd="0" presId="urn:microsoft.com/office/officeart/2008/layout/AlternatingHexagons"/>
    <dgm:cxn modelId="{CD919891-6B09-4AF2-ABCF-BBBEE34F830C}" type="presOf" srcId="{5D00F3C9-A446-4CA8-AF2A-022E101FA772}" destId="{61ECC4FF-64A4-4842-AF20-1350D20CDF11}" srcOrd="0" destOrd="0" presId="urn:microsoft.com/office/officeart/2008/layout/AlternatingHexagons"/>
    <dgm:cxn modelId="{0BAD23B0-77BF-4BA9-9900-75240BAFCC6B}" srcId="{5D00F3C9-A446-4CA8-AF2A-022E101FA772}" destId="{C4141512-EC2D-4A8A-888D-80492B952D9B}" srcOrd="2" destOrd="0" parTransId="{E9959BA2-2798-4512-80B1-AC03BC9BD401}" sibTransId="{898C43FB-36DF-4D0A-81E6-5A0D9963F7FA}"/>
    <dgm:cxn modelId="{D91B57BF-9FDA-44CC-B92B-0DB37FEF7B04}" type="presOf" srcId="{898C43FB-36DF-4D0A-81E6-5A0D9963F7FA}" destId="{8D8AF42B-068B-4CB9-925A-3B9BFCD49DE2}" srcOrd="0" destOrd="0" presId="urn:microsoft.com/office/officeart/2008/layout/AlternatingHexagons"/>
    <dgm:cxn modelId="{7F130DC8-94E4-413A-BE8A-1C1FC3FCB973}" type="presOf" srcId="{49E875D7-8A37-4F18-B8F4-0C627FBBBB78}" destId="{C905EA0C-4B1A-4631-9913-84B26B15BEDA}" srcOrd="0" destOrd="0" presId="urn:microsoft.com/office/officeart/2008/layout/AlternatingHexagons"/>
    <dgm:cxn modelId="{E3EF43D5-AE46-43E9-837B-91A77C2F66C4}" srcId="{5D00F3C9-A446-4CA8-AF2A-022E101FA772}" destId="{2F2E03F2-2D8A-4CC6-B312-AB8C4088238C}" srcOrd="1" destOrd="0" parTransId="{F07C7BC4-0406-485D-BF9B-C01B67D7504B}" sibTransId="{C51E7DF0-530E-470B-8967-250E4D2FA4B5}"/>
    <dgm:cxn modelId="{9C4C622E-F7B5-4411-8643-1FAE5408A90A}" type="presParOf" srcId="{61ECC4FF-64A4-4842-AF20-1350D20CDF11}" destId="{B6C36491-5793-4280-8E6F-4E22BE80F52B}" srcOrd="0" destOrd="0" presId="urn:microsoft.com/office/officeart/2008/layout/AlternatingHexagons"/>
    <dgm:cxn modelId="{8ED028F5-BBE2-4203-B787-983729683DEC}" type="presParOf" srcId="{B6C36491-5793-4280-8E6F-4E22BE80F52B}" destId="{C905EA0C-4B1A-4631-9913-84B26B15BEDA}" srcOrd="0" destOrd="0" presId="urn:microsoft.com/office/officeart/2008/layout/AlternatingHexagons"/>
    <dgm:cxn modelId="{58136AC0-A47A-471D-90FC-373C6EB9370C}" type="presParOf" srcId="{B6C36491-5793-4280-8E6F-4E22BE80F52B}" destId="{7995FB8E-8FB7-4894-8ED4-4904D89BDE34}" srcOrd="1" destOrd="0" presId="urn:microsoft.com/office/officeart/2008/layout/AlternatingHexagons"/>
    <dgm:cxn modelId="{5D4E1061-6237-404C-A38C-616517789E85}" type="presParOf" srcId="{B6C36491-5793-4280-8E6F-4E22BE80F52B}" destId="{53A8BEF3-FBCF-4147-AD6E-673772C98E97}" srcOrd="2" destOrd="0" presId="urn:microsoft.com/office/officeart/2008/layout/AlternatingHexagons"/>
    <dgm:cxn modelId="{60FE7641-C946-42E6-94ED-CF4AC60DD608}" type="presParOf" srcId="{B6C36491-5793-4280-8E6F-4E22BE80F52B}" destId="{2367CC06-B26C-42B4-8CDE-50019FEB6656}" srcOrd="3" destOrd="0" presId="urn:microsoft.com/office/officeart/2008/layout/AlternatingHexagons"/>
    <dgm:cxn modelId="{39CEB355-5B78-48E2-9C19-22684D090027}" type="presParOf" srcId="{B6C36491-5793-4280-8E6F-4E22BE80F52B}" destId="{FF53AB95-59E0-4DCE-9DAE-D2B272A1565A}" srcOrd="4" destOrd="0" presId="urn:microsoft.com/office/officeart/2008/layout/AlternatingHexagons"/>
    <dgm:cxn modelId="{BD11248A-693C-41C9-B94E-C2954864323A}" type="presParOf" srcId="{61ECC4FF-64A4-4842-AF20-1350D20CDF11}" destId="{C9C087D2-3E83-4567-81F3-83D0E680733A}" srcOrd="1" destOrd="0" presId="urn:microsoft.com/office/officeart/2008/layout/AlternatingHexagons"/>
    <dgm:cxn modelId="{B8F4CB37-B0DC-4904-A9B2-B7DBCFC28475}" type="presParOf" srcId="{61ECC4FF-64A4-4842-AF20-1350D20CDF11}" destId="{3079662F-0964-4AEC-935F-61FBB8D5DC2B}" srcOrd="2" destOrd="0" presId="urn:microsoft.com/office/officeart/2008/layout/AlternatingHexagons"/>
    <dgm:cxn modelId="{9BE3B01A-5C5E-4EDB-BB1B-A13BD4F76A6C}" type="presParOf" srcId="{3079662F-0964-4AEC-935F-61FBB8D5DC2B}" destId="{31F6B14F-100F-49F0-AD1E-AE40D9E89C75}" srcOrd="0" destOrd="0" presId="urn:microsoft.com/office/officeart/2008/layout/AlternatingHexagons"/>
    <dgm:cxn modelId="{B1684590-3198-4E2C-AEFE-C89ECBEA0D65}" type="presParOf" srcId="{3079662F-0964-4AEC-935F-61FBB8D5DC2B}" destId="{952E0891-3A92-43F5-A185-C293FD873CAB}" srcOrd="1" destOrd="0" presId="urn:microsoft.com/office/officeart/2008/layout/AlternatingHexagons"/>
    <dgm:cxn modelId="{FE19822B-B036-4CD9-8D93-4564AC2BB06A}" type="presParOf" srcId="{3079662F-0964-4AEC-935F-61FBB8D5DC2B}" destId="{C55AEF66-B8A8-4872-A454-51F9C5CEC13F}" srcOrd="2" destOrd="0" presId="urn:microsoft.com/office/officeart/2008/layout/AlternatingHexagons"/>
    <dgm:cxn modelId="{6BFC99DD-1ABD-428C-A005-B4D3E10B0DF6}" type="presParOf" srcId="{3079662F-0964-4AEC-935F-61FBB8D5DC2B}" destId="{15796A51-E100-44F5-B15D-AE609321ECB7}" srcOrd="3" destOrd="0" presId="urn:microsoft.com/office/officeart/2008/layout/AlternatingHexagons"/>
    <dgm:cxn modelId="{CD958EBA-3EEA-4AE0-ACB2-B741377F7024}" type="presParOf" srcId="{3079662F-0964-4AEC-935F-61FBB8D5DC2B}" destId="{D722E858-4866-47BB-851D-78D40B7065EC}" srcOrd="4" destOrd="0" presId="urn:microsoft.com/office/officeart/2008/layout/AlternatingHexagons"/>
    <dgm:cxn modelId="{82584326-1510-4B9B-8FCB-FAA4F3783F5A}" type="presParOf" srcId="{61ECC4FF-64A4-4842-AF20-1350D20CDF11}" destId="{F90D6FEE-5B87-4122-A6AC-FE5D2FDFEAF4}" srcOrd="3" destOrd="0" presId="urn:microsoft.com/office/officeart/2008/layout/AlternatingHexagons"/>
    <dgm:cxn modelId="{48EA6423-8158-45D6-8863-B31C49A2DE88}" type="presParOf" srcId="{61ECC4FF-64A4-4842-AF20-1350D20CDF11}" destId="{94415C56-30A4-4770-B9B9-B20A8DA33C27}" srcOrd="4" destOrd="0" presId="urn:microsoft.com/office/officeart/2008/layout/AlternatingHexagons"/>
    <dgm:cxn modelId="{D84DEE77-E8E8-4347-ADAE-A583D7679A0E}" type="presParOf" srcId="{94415C56-30A4-4770-B9B9-B20A8DA33C27}" destId="{C527347C-BA54-4E13-B57F-516132E4F4A4}" srcOrd="0" destOrd="0" presId="urn:microsoft.com/office/officeart/2008/layout/AlternatingHexagons"/>
    <dgm:cxn modelId="{C2B8F434-D6AD-4797-9E5C-59623E7433A6}" type="presParOf" srcId="{94415C56-30A4-4770-B9B9-B20A8DA33C27}" destId="{39EF327D-CBC2-471C-8322-A9A1E79DFDC0}" srcOrd="1" destOrd="0" presId="urn:microsoft.com/office/officeart/2008/layout/AlternatingHexagons"/>
    <dgm:cxn modelId="{05A6CC5E-A6DE-49A0-96FE-766082EB0832}" type="presParOf" srcId="{94415C56-30A4-4770-B9B9-B20A8DA33C27}" destId="{1BA426F1-C87E-4364-A716-AEED7DC6E393}" srcOrd="2" destOrd="0" presId="urn:microsoft.com/office/officeart/2008/layout/AlternatingHexagons"/>
    <dgm:cxn modelId="{72417375-1F82-422E-B8CD-400EF9DF5F17}" type="presParOf" srcId="{94415C56-30A4-4770-B9B9-B20A8DA33C27}" destId="{F020A067-0C1F-46B3-9D05-E65EB64FAA0A}" srcOrd="3" destOrd="0" presId="urn:microsoft.com/office/officeart/2008/layout/AlternatingHexagons"/>
    <dgm:cxn modelId="{EBFEC582-ABB1-44C4-BB82-78AD8F90E840}" type="presParOf" srcId="{94415C56-30A4-4770-B9B9-B20A8DA33C27}" destId="{8D8AF42B-068B-4CB9-925A-3B9BFCD49DE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8ADD1-9385-4F43-AB45-A635BF9660E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4AC9C0-0B27-4E81-A3FD-2B793F789576}">
      <dgm:prSet/>
      <dgm:spPr/>
      <dgm:t>
        <a:bodyPr/>
        <a:lstStyle/>
        <a:p>
          <a:r>
            <a:rPr lang="en-US" dirty="0"/>
            <a:t>Server Side</a:t>
          </a:r>
        </a:p>
      </dgm:t>
    </dgm:pt>
    <dgm:pt modelId="{DFC19E7A-4965-4FB8-B65B-C57D3216330F}" type="parTrans" cxnId="{865B8A60-ED9B-4252-A16E-9B6752149CE6}">
      <dgm:prSet/>
      <dgm:spPr/>
      <dgm:t>
        <a:bodyPr/>
        <a:lstStyle/>
        <a:p>
          <a:endParaRPr lang="en-US"/>
        </a:p>
      </dgm:t>
    </dgm:pt>
    <dgm:pt modelId="{5E6EAD75-3A10-4EF1-A441-FC9E0D879355}" type="sibTrans" cxnId="{865B8A60-ED9B-4252-A16E-9B6752149CE6}">
      <dgm:prSet/>
      <dgm:spPr/>
      <dgm:t>
        <a:bodyPr/>
        <a:lstStyle/>
        <a:p>
          <a:endParaRPr lang="en-US"/>
        </a:p>
      </dgm:t>
    </dgm:pt>
    <dgm:pt modelId="{889057C5-B970-44AC-A789-F035056975B8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0D8F4C96-1798-47FB-9717-E49161E6FF4E}" type="parTrans" cxnId="{0E09BC64-08F3-4076-8E11-1A681433064B}">
      <dgm:prSet/>
      <dgm:spPr/>
      <dgm:t>
        <a:bodyPr/>
        <a:lstStyle/>
        <a:p>
          <a:endParaRPr lang="en-US"/>
        </a:p>
      </dgm:t>
    </dgm:pt>
    <dgm:pt modelId="{25943312-6516-41BE-9152-323D53F918E2}" type="sibTrans" cxnId="{0E09BC64-08F3-4076-8E11-1A681433064B}">
      <dgm:prSet/>
      <dgm:spPr/>
      <dgm:t>
        <a:bodyPr/>
        <a:lstStyle/>
        <a:p>
          <a:endParaRPr lang="en-US"/>
        </a:p>
      </dgm:t>
    </dgm:pt>
    <dgm:pt modelId="{4011A77A-0F1F-46ED-BC5A-D40BBF7DE4AE}">
      <dgm:prSet/>
      <dgm:spPr/>
      <dgm:t>
        <a:bodyPr/>
        <a:lstStyle/>
        <a:p>
          <a:r>
            <a:rPr lang="it-IT" dirty="0"/>
            <a:t>Api</a:t>
          </a:r>
          <a:endParaRPr lang="en-US" dirty="0"/>
        </a:p>
      </dgm:t>
    </dgm:pt>
    <dgm:pt modelId="{DA8EAD02-A71B-431A-A6C8-F8D248AF8998}" type="parTrans" cxnId="{C7E9EB97-8106-43A0-BDB8-39754DA71562}">
      <dgm:prSet/>
      <dgm:spPr/>
      <dgm:t>
        <a:bodyPr/>
        <a:lstStyle/>
        <a:p>
          <a:endParaRPr lang="en-US"/>
        </a:p>
      </dgm:t>
    </dgm:pt>
    <dgm:pt modelId="{3AAEB7EC-6518-4C79-9CCB-82926F34E4E0}" type="sibTrans" cxnId="{C7E9EB97-8106-43A0-BDB8-39754DA71562}">
      <dgm:prSet/>
      <dgm:spPr/>
      <dgm:t>
        <a:bodyPr/>
        <a:lstStyle/>
        <a:p>
          <a:endParaRPr lang="en-US"/>
        </a:p>
      </dgm:t>
    </dgm:pt>
    <dgm:pt modelId="{C76D4C86-A6AA-4EB4-A50F-F152FCD85072}">
      <dgm:prSet/>
      <dgm:spPr/>
      <dgm:t>
        <a:bodyPr/>
        <a:lstStyle/>
        <a:p>
          <a:r>
            <a:rPr lang="en-US" dirty="0"/>
            <a:t>API</a:t>
          </a:r>
        </a:p>
      </dgm:t>
    </dgm:pt>
    <dgm:pt modelId="{927BC52D-53F0-4236-809B-2F6B5E6ED21C}" type="parTrans" cxnId="{A19A3D9C-3CD8-4F88-B679-2B3CDEE984A7}">
      <dgm:prSet/>
      <dgm:spPr/>
      <dgm:t>
        <a:bodyPr/>
        <a:lstStyle/>
        <a:p>
          <a:endParaRPr lang="en-US"/>
        </a:p>
      </dgm:t>
    </dgm:pt>
    <dgm:pt modelId="{1F0FB7C7-4374-4554-B337-A43A70A98488}" type="sibTrans" cxnId="{A19A3D9C-3CD8-4F88-B679-2B3CDEE984A7}">
      <dgm:prSet/>
      <dgm:spPr/>
      <dgm:t>
        <a:bodyPr/>
        <a:lstStyle/>
        <a:p>
          <a:endParaRPr lang="en-US"/>
        </a:p>
      </dgm:t>
    </dgm:pt>
    <dgm:pt modelId="{87485DCE-FECE-43F6-B2A0-0350F51DA53A}">
      <dgm:prSet/>
      <dgm:spPr/>
      <dgm:t>
        <a:bodyPr/>
        <a:lstStyle/>
        <a:p>
          <a:r>
            <a:rPr lang="it-IT" dirty="0"/>
            <a:t>Client Side </a:t>
          </a:r>
          <a:endParaRPr lang="en-US" dirty="0"/>
        </a:p>
      </dgm:t>
    </dgm:pt>
    <dgm:pt modelId="{AE6715D3-5712-4A4E-BD16-4C4CAD81201B}" type="parTrans" cxnId="{10ED66E1-570C-4F40-BF98-461F0A9DF18D}">
      <dgm:prSet/>
      <dgm:spPr/>
      <dgm:t>
        <a:bodyPr/>
        <a:lstStyle/>
        <a:p>
          <a:endParaRPr lang="en-US"/>
        </a:p>
      </dgm:t>
    </dgm:pt>
    <dgm:pt modelId="{CC154719-430C-415E-BBBA-27992E8F105D}" type="sibTrans" cxnId="{10ED66E1-570C-4F40-BF98-461F0A9DF18D}">
      <dgm:prSet/>
      <dgm:spPr/>
      <dgm:t>
        <a:bodyPr/>
        <a:lstStyle/>
        <a:p>
          <a:endParaRPr lang="en-US"/>
        </a:p>
      </dgm:t>
    </dgm:pt>
    <dgm:pt modelId="{EF641F26-58A2-474B-B516-B44F9FDC43DE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1968F211-92A6-4378-974B-8BBECC84DAEE}" type="parTrans" cxnId="{39E88793-4217-41DB-8230-221F07A57596}">
      <dgm:prSet/>
      <dgm:spPr/>
      <dgm:t>
        <a:bodyPr/>
        <a:lstStyle/>
        <a:p>
          <a:endParaRPr lang="en-US"/>
        </a:p>
      </dgm:t>
    </dgm:pt>
    <dgm:pt modelId="{7F3694D7-B10B-4842-94B0-FA0BD9ECFE7E}" type="sibTrans" cxnId="{39E88793-4217-41DB-8230-221F07A57596}">
      <dgm:prSet/>
      <dgm:spPr/>
      <dgm:t>
        <a:bodyPr/>
        <a:lstStyle/>
        <a:p>
          <a:endParaRPr lang="en-US"/>
        </a:p>
      </dgm:t>
    </dgm:pt>
    <dgm:pt modelId="{51FCBAFF-FACD-48BD-AC29-E39E649CCFC3}">
      <dgm:prSet/>
      <dgm:spPr/>
      <dgm:t>
        <a:bodyPr/>
        <a:lstStyle/>
        <a:p>
          <a:r>
            <a:rPr lang="en-US" dirty="0"/>
            <a:t> NodeJS</a:t>
          </a:r>
        </a:p>
      </dgm:t>
    </dgm:pt>
    <dgm:pt modelId="{85D1EB70-7818-4734-8E3C-3BC210F1938F}" type="parTrans" cxnId="{494470F4-7FC1-4B99-882F-1B78A47B634A}">
      <dgm:prSet/>
      <dgm:spPr/>
    </dgm:pt>
    <dgm:pt modelId="{7CDA63A9-3167-44DF-ABE9-C8648AAACF6B}" type="sibTrans" cxnId="{494470F4-7FC1-4B99-882F-1B78A47B634A}">
      <dgm:prSet/>
      <dgm:spPr/>
    </dgm:pt>
    <dgm:pt modelId="{797D8A10-9D59-4DD6-A5D2-9FDBA80E863F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Moongoose</a:t>
          </a:r>
          <a:endParaRPr lang="en-US" dirty="0"/>
        </a:p>
      </dgm:t>
    </dgm:pt>
    <dgm:pt modelId="{9DBB4D91-65E8-45E0-85EF-AE25CB329585}" type="parTrans" cxnId="{B65D0D16-B2E3-4CD3-9AEE-4D2A2EEB0C59}">
      <dgm:prSet/>
      <dgm:spPr/>
    </dgm:pt>
    <dgm:pt modelId="{BD9B1E81-B065-4BEB-8CE0-76B5009ED09A}" type="sibTrans" cxnId="{B65D0D16-B2E3-4CD3-9AEE-4D2A2EEB0C59}">
      <dgm:prSet/>
      <dgm:spPr/>
    </dgm:pt>
    <dgm:pt modelId="{0A82F46E-A5DF-4277-AD70-7AE0BD6077B0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JQuery</a:t>
          </a:r>
          <a:endParaRPr lang="en-US" dirty="0"/>
        </a:p>
      </dgm:t>
    </dgm:pt>
    <dgm:pt modelId="{CBBE2AA0-5E70-40FB-9C60-657C8004EB14}" type="parTrans" cxnId="{4D18C6EE-55B3-4B27-9929-89EE8A135977}">
      <dgm:prSet/>
      <dgm:spPr/>
    </dgm:pt>
    <dgm:pt modelId="{EE9E3CF7-29BA-4354-9173-2B97A11304EB}" type="sibTrans" cxnId="{4D18C6EE-55B3-4B27-9929-89EE8A135977}">
      <dgm:prSet/>
      <dgm:spPr/>
    </dgm:pt>
    <dgm:pt modelId="{D714F423-FCCA-437C-B8C0-1E7D85CE02EE}">
      <dgm:prSet/>
      <dgm:spPr/>
      <dgm:t>
        <a:bodyPr/>
        <a:lstStyle/>
        <a:p>
          <a:r>
            <a:rPr lang="en-US" dirty="0"/>
            <a:t>JS</a:t>
          </a:r>
        </a:p>
      </dgm:t>
    </dgm:pt>
    <dgm:pt modelId="{F457D4EB-3EA9-4DDC-A514-B1BBBC4115BF}" type="parTrans" cxnId="{E6EA5F51-7D09-424D-BE6D-7C0370BB97C4}">
      <dgm:prSet/>
      <dgm:spPr/>
    </dgm:pt>
    <dgm:pt modelId="{398F8144-35ED-401A-9E02-DEE2159EA2A3}" type="sibTrans" cxnId="{E6EA5F51-7D09-424D-BE6D-7C0370BB97C4}">
      <dgm:prSet/>
      <dgm:spPr/>
    </dgm:pt>
    <dgm:pt modelId="{AA0E362B-4155-4BAF-9B0B-0D95B8BB6C72}" type="pres">
      <dgm:prSet presAssocID="{E6D8ADD1-9385-4F43-AB45-A635BF9660EC}" presName="Name0" presStyleCnt="0">
        <dgm:presLayoutVars>
          <dgm:dir/>
          <dgm:animLvl val="lvl"/>
          <dgm:resizeHandles val="exact"/>
        </dgm:presLayoutVars>
      </dgm:prSet>
      <dgm:spPr/>
    </dgm:pt>
    <dgm:pt modelId="{DBC957B8-F570-4B47-826E-0978F38D225D}" type="pres">
      <dgm:prSet presAssocID="{EF4AC9C0-0B27-4E81-A3FD-2B793F789576}" presName="composite" presStyleCnt="0"/>
      <dgm:spPr/>
    </dgm:pt>
    <dgm:pt modelId="{37214411-9E46-4C52-8532-2D940353BC51}" type="pres">
      <dgm:prSet presAssocID="{EF4AC9C0-0B27-4E81-A3FD-2B793F78957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6EC2F5A-1B0F-4EF4-9762-0A8949549338}" type="pres">
      <dgm:prSet presAssocID="{EF4AC9C0-0B27-4E81-A3FD-2B793F789576}" presName="desTx" presStyleLbl="alignAccFollowNode1" presStyleIdx="0" presStyleCnt="3">
        <dgm:presLayoutVars>
          <dgm:bulletEnabled val="1"/>
        </dgm:presLayoutVars>
      </dgm:prSet>
      <dgm:spPr/>
    </dgm:pt>
    <dgm:pt modelId="{D5F8D9CA-A997-4AD4-8177-69F8CC85F512}" type="pres">
      <dgm:prSet presAssocID="{5E6EAD75-3A10-4EF1-A441-FC9E0D879355}" presName="space" presStyleCnt="0"/>
      <dgm:spPr/>
    </dgm:pt>
    <dgm:pt modelId="{A8B9D012-20F9-4942-9DCA-B4B4A724B6FC}" type="pres">
      <dgm:prSet presAssocID="{4011A77A-0F1F-46ED-BC5A-D40BBF7DE4AE}" presName="composite" presStyleCnt="0"/>
      <dgm:spPr/>
    </dgm:pt>
    <dgm:pt modelId="{FE5C3798-88AB-4459-997D-11E96D0D2395}" type="pres">
      <dgm:prSet presAssocID="{4011A77A-0F1F-46ED-BC5A-D40BBF7DE4A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0E7F7B-6353-4B90-A4AF-F27790E4AD42}" type="pres">
      <dgm:prSet presAssocID="{4011A77A-0F1F-46ED-BC5A-D40BBF7DE4AE}" presName="desTx" presStyleLbl="alignAccFollowNode1" presStyleIdx="1" presStyleCnt="3">
        <dgm:presLayoutVars>
          <dgm:bulletEnabled val="1"/>
        </dgm:presLayoutVars>
      </dgm:prSet>
      <dgm:spPr/>
    </dgm:pt>
    <dgm:pt modelId="{789D5A51-0601-4864-89EE-5F1A4D7C8548}" type="pres">
      <dgm:prSet presAssocID="{3AAEB7EC-6518-4C79-9CCB-82926F34E4E0}" presName="space" presStyleCnt="0"/>
      <dgm:spPr/>
    </dgm:pt>
    <dgm:pt modelId="{D81F8CFC-5C67-4A77-A2B2-905BFBA99B3C}" type="pres">
      <dgm:prSet presAssocID="{87485DCE-FECE-43F6-B2A0-0350F51DA53A}" presName="composite" presStyleCnt="0"/>
      <dgm:spPr/>
    </dgm:pt>
    <dgm:pt modelId="{F8135AE9-ECDD-4A88-AEFF-F60983489BE2}" type="pres">
      <dgm:prSet presAssocID="{87485DCE-FECE-43F6-B2A0-0350F51DA5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5408AE9-31E6-4B6F-A56F-0370DAB6D384}" type="pres">
      <dgm:prSet presAssocID="{87485DCE-FECE-43F6-B2A0-0350F51DA53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504B14-F392-4A22-8591-229B1C8939A9}" type="presOf" srcId="{4011A77A-0F1F-46ED-BC5A-D40BBF7DE4AE}" destId="{FE5C3798-88AB-4459-997D-11E96D0D2395}" srcOrd="0" destOrd="0" presId="urn:microsoft.com/office/officeart/2005/8/layout/hList1"/>
    <dgm:cxn modelId="{87AEF915-68A8-4957-83FC-FCB13BA9D418}" type="presOf" srcId="{0A82F46E-A5DF-4277-AD70-7AE0BD6077B0}" destId="{65408AE9-31E6-4B6F-A56F-0370DAB6D384}" srcOrd="0" destOrd="1" presId="urn:microsoft.com/office/officeart/2005/8/layout/hList1"/>
    <dgm:cxn modelId="{B65D0D16-B2E3-4CD3-9AEE-4D2A2EEB0C59}" srcId="{EF4AC9C0-0B27-4E81-A3FD-2B793F789576}" destId="{797D8A10-9D59-4DD6-A5D2-9FDBA80E863F}" srcOrd="2" destOrd="0" parTransId="{9DBB4D91-65E8-45E0-85EF-AE25CB329585}" sibTransId="{BD9B1E81-B065-4BEB-8CE0-76B5009ED09A}"/>
    <dgm:cxn modelId="{53FE6A1C-D7DA-4B6C-BEE9-22D0415A854A}" type="presOf" srcId="{C76D4C86-A6AA-4EB4-A50F-F152FCD85072}" destId="{5B0E7F7B-6353-4B90-A4AF-F27790E4AD42}" srcOrd="0" destOrd="0" presId="urn:microsoft.com/office/officeart/2005/8/layout/hList1"/>
    <dgm:cxn modelId="{865B8A60-ED9B-4252-A16E-9B6752149CE6}" srcId="{E6D8ADD1-9385-4F43-AB45-A635BF9660EC}" destId="{EF4AC9C0-0B27-4E81-A3FD-2B793F789576}" srcOrd="0" destOrd="0" parTransId="{DFC19E7A-4965-4FB8-B65B-C57D3216330F}" sibTransId="{5E6EAD75-3A10-4EF1-A441-FC9E0D879355}"/>
    <dgm:cxn modelId="{DA526C64-DFF3-45E5-8770-8347E3497878}" type="presOf" srcId="{51FCBAFF-FACD-48BD-AC29-E39E649CCFC3}" destId="{36EC2F5A-1B0F-4EF4-9762-0A8949549338}" srcOrd="0" destOrd="1" presId="urn:microsoft.com/office/officeart/2005/8/layout/hList1"/>
    <dgm:cxn modelId="{0E09BC64-08F3-4076-8E11-1A681433064B}" srcId="{EF4AC9C0-0B27-4E81-A3FD-2B793F789576}" destId="{889057C5-B970-44AC-A789-F035056975B8}" srcOrd="0" destOrd="0" parTransId="{0D8F4C96-1798-47FB-9717-E49161E6FF4E}" sibTransId="{25943312-6516-41BE-9152-323D53F918E2}"/>
    <dgm:cxn modelId="{A9CF0F46-3D89-4C8D-88A0-7816CA528E12}" type="presOf" srcId="{E6D8ADD1-9385-4F43-AB45-A635BF9660EC}" destId="{AA0E362B-4155-4BAF-9B0B-0D95B8BB6C72}" srcOrd="0" destOrd="0" presId="urn:microsoft.com/office/officeart/2005/8/layout/hList1"/>
    <dgm:cxn modelId="{26F75867-5105-47D2-95E9-7E6AB232F54E}" type="presOf" srcId="{797D8A10-9D59-4DD6-A5D2-9FDBA80E863F}" destId="{36EC2F5A-1B0F-4EF4-9762-0A8949549338}" srcOrd="0" destOrd="2" presId="urn:microsoft.com/office/officeart/2005/8/layout/hList1"/>
    <dgm:cxn modelId="{E6EA5F51-7D09-424D-BE6D-7C0370BB97C4}" srcId="{87485DCE-FECE-43F6-B2A0-0350F51DA53A}" destId="{D714F423-FCCA-437C-B8C0-1E7D85CE02EE}" srcOrd="2" destOrd="0" parTransId="{F457D4EB-3EA9-4DDC-A514-B1BBBC4115BF}" sibTransId="{398F8144-35ED-401A-9E02-DEE2159EA2A3}"/>
    <dgm:cxn modelId="{39E88793-4217-41DB-8230-221F07A57596}" srcId="{87485DCE-FECE-43F6-B2A0-0350F51DA53A}" destId="{EF641F26-58A2-474B-B516-B44F9FDC43DE}" srcOrd="0" destOrd="0" parTransId="{1968F211-92A6-4378-974B-8BBECC84DAEE}" sibTransId="{7F3694D7-B10B-4842-94B0-FA0BD9ECFE7E}"/>
    <dgm:cxn modelId="{C7E9EB97-8106-43A0-BDB8-39754DA71562}" srcId="{E6D8ADD1-9385-4F43-AB45-A635BF9660EC}" destId="{4011A77A-0F1F-46ED-BC5A-D40BBF7DE4AE}" srcOrd="1" destOrd="0" parTransId="{DA8EAD02-A71B-431A-A6C8-F8D248AF8998}" sibTransId="{3AAEB7EC-6518-4C79-9CCB-82926F34E4E0}"/>
    <dgm:cxn modelId="{A19A3D9C-3CD8-4F88-B679-2B3CDEE984A7}" srcId="{4011A77A-0F1F-46ED-BC5A-D40BBF7DE4AE}" destId="{C76D4C86-A6AA-4EB4-A50F-F152FCD85072}" srcOrd="0" destOrd="0" parTransId="{927BC52D-53F0-4236-809B-2F6B5E6ED21C}" sibTransId="{1F0FB7C7-4374-4554-B337-A43A70A98488}"/>
    <dgm:cxn modelId="{0B3757C7-DC94-467F-BC6A-889EEE401D25}" type="presOf" srcId="{889057C5-B970-44AC-A789-F035056975B8}" destId="{36EC2F5A-1B0F-4EF4-9762-0A8949549338}" srcOrd="0" destOrd="0" presId="urn:microsoft.com/office/officeart/2005/8/layout/hList1"/>
    <dgm:cxn modelId="{D93310D9-3F59-43F1-9075-F3EE8A55DECB}" type="presOf" srcId="{EF641F26-58A2-474B-B516-B44F9FDC43DE}" destId="{65408AE9-31E6-4B6F-A56F-0370DAB6D384}" srcOrd="0" destOrd="0" presId="urn:microsoft.com/office/officeart/2005/8/layout/hList1"/>
    <dgm:cxn modelId="{01254ADA-9E1B-4B02-B83B-DD7D3B050716}" type="presOf" srcId="{87485DCE-FECE-43F6-B2A0-0350F51DA53A}" destId="{F8135AE9-ECDD-4A88-AEFF-F60983489BE2}" srcOrd="0" destOrd="0" presId="urn:microsoft.com/office/officeart/2005/8/layout/hList1"/>
    <dgm:cxn modelId="{10ED66E1-570C-4F40-BF98-461F0A9DF18D}" srcId="{E6D8ADD1-9385-4F43-AB45-A635BF9660EC}" destId="{87485DCE-FECE-43F6-B2A0-0350F51DA53A}" srcOrd="2" destOrd="0" parTransId="{AE6715D3-5712-4A4E-BD16-4C4CAD81201B}" sibTransId="{CC154719-430C-415E-BBBA-27992E8F105D}"/>
    <dgm:cxn modelId="{550883E8-22AC-481B-868C-317F1D52FDE1}" type="presOf" srcId="{D714F423-FCCA-437C-B8C0-1E7D85CE02EE}" destId="{65408AE9-31E6-4B6F-A56F-0370DAB6D384}" srcOrd="0" destOrd="2" presId="urn:microsoft.com/office/officeart/2005/8/layout/hList1"/>
    <dgm:cxn modelId="{4D18C6EE-55B3-4B27-9929-89EE8A135977}" srcId="{87485DCE-FECE-43F6-B2A0-0350F51DA53A}" destId="{0A82F46E-A5DF-4277-AD70-7AE0BD6077B0}" srcOrd="1" destOrd="0" parTransId="{CBBE2AA0-5E70-40FB-9C60-657C8004EB14}" sibTransId="{EE9E3CF7-29BA-4354-9173-2B97A11304EB}"/>
    <dgm:cxn modelId="{494470F4-7FC1-4B99-882F-1B78A47B634A}" srcId="{EF4AC9C0-0B27-4E81-A3FD-2B793F789576}" destId="{51FCBAFF-FACD-48BD-AC29-E39E649CCFC3}" srcOrd="1" destOrd="0" parTransId="{85D1EB70-7818-4734-8E3C-3BC210F1938F}" sibTransId="{7CDA63A9-3167-44DF-ABE9-C8648AAACF6B}"/>
    <dgm:cxn modelId="{1DFC9BF8-240A-48A5-9250-CEDDB1DF7ADD}" type="presOf" srcId="{EF4AC9C0-0B27-4E81-A3FD-2B793F789576}" destId="{37214411-9E46-4C52-8532-2D940353BC51}" srcOrd="0" destOrd="0" presId="urn:microsoft.com/office/officeart/2005/8/layout/hList1"/>
    <dgm:cxn modelId="{7EE2DC5A-B268-443C-958E-457BA87020E3}" type="presParOf" srcId="{AA0E362B-4155-4BAF-9B0B-0D95B8BB6C72}" destId="{DBC957B8-F570-4B47-826E-0978F38D225D}" srcOrd="0" destOrd="0" presId="urn:microsoft.com/office/officeart/2005/8/layout/hList1"/>
    <dgm:cxn modelId="{B24FD6A9-F1A2-4EBB-962D-294658751B2F}" type="presParOf" srcId="{DBC957B8-F570-4B47-826E-0978F38D225D}" destId="{37214411-9E46-4C52-8532-2D940353BC51}" srcOrd="0" destOrd="0" presId="urn:microsoft.com/office/officeart/2005/8/layout/hList1"/>
    <dgm:cxn modelId="{4AF69E4E-EF0B-4B8B-8401-F5D0C6F0E1BA}" type="presParOf" srcId="{DBC957B8-F570-4B47-826E-0978F38D225D}" destId="{36EC2F5A-1B0F-4EF4-9762-0A8949549338}" srcOrd="1" destOrd="0" presId="urn:microsoft.com/office/officeart/2005/8/layout/hList1"/>
    <dgm:cxn modelId="{6FC3898C-A638-404C-A32A-B5A79A7A6087}" type="presParOf" srcId="{AA0E362B-4155-4BAF-9B0B-0D95B8BB6C72}" destId="{D5F8D9CA-A997-4AD4-8177-69F8CC85F512}" srcOrd="1" destOrd="0" presId="urn:microsoft.com/office/officeart/2005/8/layout/hList1"/>
    <dgm:cxn modelId="{4570723D-2656-4C42-878E-5124BFAD5D11}" type="presParOf" srcId="{AA0E362B-4155-4BAF-9B0B-0D95B8BB6C72}" destId="{A8B9D012-20F9-4942-9DCA-B4B4A724B6FC}" srcOrd="2" destOrd="0" presId="urn:microsoft.com/office/officeart/2005/8/layout/hList1"/>
    <dgm:cxn modelId="{2334A2DD-62FE-4EF9-B4F6-E2E3FAEB166D}" type="presParOf" srcId="{A8B9D012-20F9-4942-9DCA-B4B4A724B6FC}" destId="{FE5C3798-88AB-4459-997D-11E96D0D2395}" srcOrd="0" destOrd="0" presId="urn:microsoft.com/office/officeart/2005/8/layout/hList1"/>
    <dgm:cxn modelId="{B92C0E2A-13D7-4C26-8B6A-0115362095B1}" type="presParOf" srcId="{A8B9D012-20F9-4942-9DCA-B4B4A724B6FC}" destId="{5B0E7F7B-6353-4B90-A4AF-F27790E4AD42}" srcOrd="1" destOrd="0" presId="urn:microsoft.com/office/officeart/2005/8/layout/hList1"/>
    <dgm:cxn modelId="{5E6D8B30-8717-4D63-9560-D234C6139441}" type="presParOf" srcId="{AA0E362B-4155-4BAF-9B0B-0D95B8BB6C72}" destId="{789D5A51-0601-4864-89EE-5F1A4D7C8548}" srcOrd="3" destOrd="0" presId="urn:microsoft.com/office/officeart/2005/8/layout/hList1"/>
    <dgm:cxn modelId="{FA57EE10-CED5-463B-B096-28CB589E5A64}" type="presParOf" srcId="{AA0E362B-4155-4BAF-9B0B-0D95B8BB6C72}" destId="{D81F8CFC-5C67-4A77-A2B2-905BFBA99B3C}" srcOrd="4" destOrd="0" presId="urn:microsoft.com/office/officeart/2005/8/layout/hList1"/>
    <dgm:cxn modelId="{3E7F3F50-51E8-4C2D-AF66-41A96A0F62BE}" type="presParOf" srcId="{D81F8CFC-5C67-4A77-A2B2-905BFBA99B3C}" destId="{F8135AE9-ECDD-4A88-AEFF-F60983489BE2}" srcOrd="0" destOrd="0" presId="urn:microsoft.com/office/officeart/2005/8/layout/hList1"/>
    <dgm:cxn modelId="{193D51A7-4FC4-45DD-8C9B-8244EB05FBE6}" type="presParOf" srcId="{D81F8CFC-5C67-4A77-A2B2-905BFBA99B3C}" destId="{65408AE9-31E6-4B6F-A56F-0370DAB6D3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46D88-4F21-4181-83DE-68661B0AB19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9C28AB-0E63-406B-9E8C-DE41FDA72E04}" type="pres">
      <dgm:prSet presAssocID="{10246D88-4F21-4181-83DE-68661B0AB191}" presName="diagram" presStyleCnt="0">
        <dgm:presLayoutVars>
          <dgm:dir/>
          <dgm:resizeHandles val="exact"/>
        </dgm:presLayoutVars>
      </dgm:prSet>
      <dgm:spPr/>
    </dgm:pt>
  </dgm:ptLst>
  <dgm:cxnLst>
    <dgm:cxn modelId="{0FF2584B-9504-4962-BCE2-E3B650CB77BB}" type="presOf" srcId="{10246D88-4F21-4181-83DE-68661B0AB191}" destId="{CB9C28AB-0E63-406B-9E8C-DE41FDA72E0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5EA0C-4B1A-4631-9913-84B26B15BEDA}">
      <dsp:nvSpPr>
        <dsp:cNvPr id="0" name=""/>
        <dsp:cNvSpPr/>
      </dsp:nvSpPr>
      <dsp:spPr>
        <a:xfrm rot="5400000">
          <a:off x="3745337" y="139480"/>
          <a:ext cx="2145254" cy="186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500" kern="1200" dirty="0"/>
            <a:t>Database </a:t>
          </a:r>
          <a:endParaRPr lang="en-US" sz="3500" kern="1200" dirty="0"/>
        </a:p>
      </dsp:txBody>
      <dsp:txXfrm rot="-5400000">
        <a:off x="4175622" y="334340"/>
        <a:ext cx="1284684" cy="1476650"/>
      </dsp:txXfrm>
    </dsp:sp>
    <dsp:sp modelId="{7995FB8E-8FB7-4894-8ED4-4904D89BDE34}">
      <dsp:nvSpPr>
        <dsp:cNvPr id="0" name=""/>
        <dsp:cNvSpPr/>
      </dsp:nvSpPr>
      <dsp:spPr>
        <a:xfrm>
          <a:off x="5807784" y="429089"/>
          <a:ext cx="2394103" cy="128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3AB95-59E0-4DCE-9DAE-D2B272A1565A}">
      <dsp:nvSpPr>
        <dsp:cNvPr id="0" name=""/>
        <dsp:cNvSpPr/>
      </dsp:nvSpPr>
      <dsp:spPr>
        <a:xfrm rot="5400000">
          <a:off x="1729656" y="139480"/>
          <a:ext cx="2145254" cy="186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DATA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CLEANING</a:t>
          </a:r>
        </a:p>
      </dsp:txBody>
      <dsp:txXfrm rot="-5400000">
        <a:off x="2159941" y="334340"/>
        <a:ext cx="1284684" cy="1476650"/>
      </dsp:txXfrm>
    </dsp:sp>
    <dsp:sp modelId="{31F6B14F-100F-49F0-AD1E-AE40D9E89C75}">
      <dsp:nvSpPr>
        <dsp:cNvPr id="0" name=""/>
        <dsp:cNvSpPr/>
      </dsp:nvSpPr>
      <dsp:spPr>
        <a:xfrm rot="5400000">
          <a:off x="2691865" y="1969789"/>
          <a:ext cx="2145254" cy="186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 dirty="0"/>
            <a:t>interrogazioni</a:t>
          </a:r>
          <a:endParaRPr lang="en-US" sz="2300" kern="1200" dirty="0"/>
        </a:p>
      </dsp:txBody>
      <dsp:txXfrm rot="-5400000">
        <a:off x="3122150" y="2164649"/>
        <a:ext cx="1284684" cy="1476650"/>
      </dsp:txXfrm>
    </dsp:sp>
    <dsp:sp modelId="{952E0891-3A92-43F5-A185-C293FD873CAB}">
      <dsp:nvSpPr>
        <dsp:cNvPr id="0" name=""/>
        <dsp:cNvSpPr/>
      </dsp:nvSpPr>
      <dsp:spPr>
        <a:xfrm>
          <a:off x="478973" y="2249981"/>
          <a:ext cx="2316874" cy="128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2E858-4866-47BB-851D-78D40B7065EC}">
      <dsp:nvSpPr>
        <dsp:cNvPr id="0" name=""/>
        <dsp:cNvSpPr/>
      </dsp:nvSpPr>
      <dsp:spPr>
        <a:xfrm rot="5400000">
          <a:off x="4749315" y="1960372"/>
          <a:ext cx="2145254" cy="186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179600" y="2155232"/>
        <a:ext cx="1284684" cy="1476650"/>
      </dsp:txXfrm>
    </dsp:sp>
    <dsp:sp modelId="{C527347C-BA54-4E13-B57F-516132E4F4A4}">
      <dsp:nvSpPr>
        <dsp:cNvPr id="0" name=""/>
        <dsp:cNvSpPr/>
      </dsp:nvSpPr>
      <dsp:spPr>
        <a:xfrm rot="5400000">
          <a:off x="3726486" y="3771867"/>
          <a:ext cx="2145254" cy="186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dirty="0"/>
            <a:t>Data </a:t>
          </a:r>
          <a:r>
            <a:rPr lang="it-IT" sz="2400" kern="1200" dirty="0" err="1"/>
            <a:t>visualization</a:t>
          </a:r>
          <a:endParaRPr lang="en-US" sz="2400" kern="1200" dirty="0"/>
        </a:p>
      </dsp:txBody>
      <dsp:txXfrm rot="-5400000">
        <a:off x="4156771" y="3966727"/>
        <a:ext cx="1284684" cy="1476650"/>
      </dsp:txXfrm>
    </dsp:sp>
    <dsp:sp modelId="{39EF327D-CBC2-471C-8322-A9A1E79DFDC0}">
      <dsp:nvSpPr>
        <dsp:cNvPr id="0" name=""/>
        <dsp:cNvSpPr/>
      </dsp:nvSpPr>
      <dsp:spPr>
        <a:xfrm>
          <a:off x="5807784" y="4070872"/>
          <a:ext cx="2394103" cy="128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AF42B-068B-4CB9-925A-3B9BFCD49DE2}">
      <dsp:nvSpPr>
        <dsp:cNvPr id="0" name=""/>
        <dsp:cNvSpPr/>
      </dsp:nvSpPr>
      <dsp:spPr>
        <a:xfrm rot="5400000">
          <a:off x="1729656" y="3781263"/>
          <a:ext cx="2145254" cy="186637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USER INTERFACE</a:t>
          </a:r>
        </a:p>
      </dsp:txBody>
      <dsp:txXfrm rot="-5400000">
        <a:off x="2159941" y="3976123"/>
        <a:ext cx="1284684" cy="147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14411-9E46-4C52-8532-2D940353BC51}">
      <dsp:nvSpPr>
        <dsp:cNvPr id="0" name=""/>
        <dsp:cNvSpPr/>
      </dsp:nvSpPr>
      <dsp:spPr>
        <a:xfrm>
          <a:off x="3286" y="10224"/>
          <a:ext cx="3203971" cy="12815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Server Side</a:t>
          </a:r>
        </a:p>
      </dsp:txBody>
      <dsp:txXfrm>
        <a:off x="3286" y="10224"/>
        <a:ext cx="3203971" cy="1281588"/>
      </dsp:txXfrm>
    </dsp:sp>
    <dsp:sp modelId="{36EC2F5A-1B0F-4EF4-9762-0A8949549338}">
      <dsp:nvSpPr>
        <dsp:cNvPr id="0" name=""/>
        <dsp:cNvSpPr/>
      </dsp:nvSpPr>
      <dsp:spPr>
        <a:xfrm>
          <a:off x="3286" y="1291812"/>
          <a:ext cx="3203971" cy="29508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MongoDB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 NodeJS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 </a:t>
          </a:r>
          <a:r>
            <a:rPr lang="en-US" sz="5000" kern="1200" dirty="0" err="1"/>
            <a:t>Moongoose</a:t>
          </a:r>
          <a:endParaRPr lang="en-US" sz="5000" kern="1200" dirty="0"/>
        </a:p>
      </dsp:txBody>
      <dsp:txXfrm>
        <a:off x="3286" y="1291812"/>
        <a:ext cx="3203971" cy="2950875"/>
      </dsp:txXfrm>
    </dsp:sp>
    <dsp:sp modelId="{FE5C3798-88AB-4459-997D-11E96D0D2395}">
      <dsp:nvSpPr>
        <dsp:cNvPr id="0" name=""/>
        <dsp:cNvSpPr/>
      </dsp:nvSpPr>
      <dsp:spPr>
        <a:xfrm>
          <a:off x="3655814" y="10224"/>
          <a:ext cx="3203971" cy="1281588"/>
        </a:xfrm>
        <a:prstGeom prst="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Api</a:t>
          </a:r>
          <a:endParaRPr lang="en-US" sz="5000" kern="1200" dirty="0"/>
        </a:p>
      </dsp:txBody>
      <dsp:txXfrm>
        <a:off x="3655814" y="10224"/>
        <a:ext cx="3203971" cy="1281588"/>
      </dsp:txXfrm>
    </dsp:sp>
    <dsp:sp modelId="{5B0E7F7B-6353-4B90-A4AF-F27790E4AD42}">
      <dsp:nvSpPr>
        <dsp:cNvPr id="0" name=""/>
        <dsp:cNvSpPr/>
      </dsp:nvSpPr>
      <dsp:spPr>
        <a:xfrm>
          <a:off x="3655814" y="1291812"/>
          <a:ext cx="3203971" cy="2950875"/>
        </a:xfrm>
        <a:prstGeom prst="rect">
          <a:avLst/>
        </a:prstGeom>
        <a:solidFill>
          <a:schemeClr val="accent2">
            <a:tint val="40000"/>
            <a:alpha val="90000"/>
            <a:hueOff val="-1672628"/>
            <a:satOff val="-4166"/>
            <a:lumOff val="-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628"/>
              <a:satOff val="-4166"/>
              <a:lumOff val="-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API</a:t>
          </a:r>
        </a:p>
      </dsp:txBody>
      <dsp:txXfrm>
        <a:off x="3655814" y="1291812"/>
        <a:ext cx="3203971" cy="2950875"/>
      </dsp:txXfrm>
    </dsp:sp>
    <dsp:sp modelId="{F8135AE9-ECDD-4A88-AEFF-F60983489BE2}">
      <dsp:nvSpPr>
        <dsp:cNvPr id="0" name=""/>
        <dsp:cNvSpPr/>
      </dsp:nvSpPr>
      <dsp:spPr>
        <a:xfrm>
          <a:off x="7308342" y="10224"/>
          <a:ext cx="3203971" cy="1281588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 dirty="0"/>
            <a:t>Client Side </a:t>
          </a:r>
          <a:endParaRPr lang="en-US" sz="5000" kern="1200" dirty="0"/>
        </a:p>
      </dsp:txBody>
      <dsp:txXfrm>
        <a:off x="7308342" y="10224"/>
        <a:ext cx="3203971" cy="1281588"/>
      </dsp:txXfrm>
    </dsp:sp>
    <dsp:sp modelId="{65408AE9-31E6-4B6F-A56F-0370DAB6D384}">
      <dsp:nvSpPr>
        <dsp:cNvPr id="0" name=""/>
        <dsp:cNvSpPr/>
      </dsp:nvSpPr>
      <dsp:spPr>
        <a:xfrm>
          <a:off x="7308342" y="1291812"/>
          <a:ext cx="3203971" cy="2950875"/>
        </a:xfrm>
        <a:prstGeom prst="rect">
          <a:avLst/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Bootstrap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 </a:t>
          </a:r>
          <a:r>
            <a:rPr lang="en-US" sz="5000" kern="1200" dirty="0" err="1"/>
            <a:t>JQuery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JS</a:t>
          </a:r>
        </a:p>
      </dsp:txBody>
      <dsp:txXfrm>
        <a:off x="7308342" y="1291812"/>
        <a:ext cx="3203971" cy="2950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r>
              <a:rPr lang="de-DE" dirty="0" err="1">
                <a:solidFill>
                  <a:schemeClr val="accent1"/>
                </a:solidFill>
                <a:cs typeface="Calibri Light"/>
              </a:rPr>
              <a:t>Presentazione</a:t>
            </a:r>
            <a:r>
              <a:rPr lang="de-DE" dirty="0">
                <a:solidFill>
                  <a:schemeClr val="accent1"/>
                </a:solidFill>
                <a:cs typeface="Calibri Light"/>
              </a:rPr>
              <a:t> 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cs typeface="Calibri Light"/>
              </a:rPr>
              <a:t>Basi</a:t>
            </a:r>
            <a:r>
              <a:rPr lang="de-DE" dirty="0">
                <a:cs typeface="Calibri Light"/>
              </a:rPr>
              <a:t> di </a:t>
            </a:r>
            <a:r>
              <a:rPr lang="de-DE" dirty="0" err="1">
                <a:cs typeface="Calibri Light"/>
              </a:rPr>
              <a:t>dati</a:t>
            </a:r>
            <a:r>
              <a:rPr lang="de-DE" dirty="0">
                <a:cs typeface="Calibri Light"/>
              </a:rPr>
              <a:t> 2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Aliberti</a:t>
            </a:r>
            <a:r>
              <a:rPr lang="de-DE" dirty="0"/>
              <a:t> Rocco, La Monica Tiziano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CA29CA-E0EB-51D4-61F6-A1F90E58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6800" dirty="0">
                <a:solidFill>
                  <a:schemeClr val="bg1"/>
                </a:solidFill>
              </a:rPr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4680EF-54A4-1430-562E-1DA90C98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it-IT" sz="3200" dirty="0"/>
              <a:t>Lavoro svolto</a:t>
            </a:r>
          </a:p>
          <a:p>
            <a:r>
              <a:rPr lang="it-IT" sz="3200" dirty="0"/>
              <a:t>Data </a:t>
            </a:r>
            <a:r>
              <a:rPr lang="it-IT" sz="3200" dirty="0" err="1"/>
              <a:t>Cleaning</a:t>
            </a:r>
            <a:endParaRPr lang="it-IT" sz="3200" dirty="0"/>
          </a:p>
          <a:p>
            <a:r>
              <a:rPr lang="it-IT" sz="3200" dirty="0"/>
              <a:t>Dataset</a:t>
            </a:r>
          </a:p>
          <a:p>
            <a:r>
              <a:rPr lang="it-IT" sz="3200" dirty="0"/>
              <a:t>Caratteristiche dataset</a:t>
            </a:r>
          </a:p>
          <a:p>
            <a:r>
              <a:rPr lang="it-IT" sz="3200" dirty="0"/>
              <a:t>Tecnologie utilizzate</a:t>
            </a:r>
          </a:p>
          <a:p>
            <a:r>
              <a:rPr lang="it-IT" sz="3200" dirty="0"/>
              <a:t>Query</a:t>
            </a:r>
          </a:p>
          <a:p>
            <a:r>
              <a:rPr lang="it-IT" sz="3200" dirty="0"/>
              <a:t>Demo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904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52DA4C-3BD4-D199-A906-88E74A2A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98114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100" dirty="0">
                <a:ea typeface="+mj-lt"/>
                <a:cs typeface="+mj-lt"/>
              </a:rPr>
              <a:t>Lavoro svolto</a:t>
            </a:r>
            <a:endParaRPr lang="it-IT" sz="6100" dirty="0"/>
          </a:p>
        </p:txBody>
      </p:sp>
      <p:sp>
        <p:nvSpPr>
          <p:cNvPr id="27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3" descr="Lente di ingrandimento con riempimento a tinta unita">
            <a:extLst>
              <a:ext uri="{FF2B5EF4-FFF2-40B4-BE49-F238E27FC236}">
                <a16:creationId xmlns:a16="http://schemas.microsoft.com/office/drawing/2014/main" id="{07D32CA0-49C7-19BA-4FF3-7086F498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8690" y="2888561"/>
            <a:ext cx="2762336" cy="2762336"/>
          </a:xfrm>
          <a:prstGeom prst="rect">
            <a:avLst/>
          </a:prstGeom>
        </p:spPr>
      </p:pic>
      <p:pic>
        <p:nvPicPr>
          <p:cNvPr id="6" name="Elemento grafico 5" descr="Portatile con riempimento a tinta unita">
            <a:extLst>
              <a:ext uri="{FF2B5EF4-FFF2-40B4-BE49-F238E27FC236}">
                <a16:creationId xmlns:a16="http://schemas.microsoft.com/office/drawing/2014/main" id="{A6899227-EE3B-3632-CE66-B02E4461B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664" y="2822950"/>
            <a:ext cx="2568993" cy="2568993"/>
          </a:xfrm>
          <a:prstGeom prst="rect">
            <a:avLst/>
          </a:prstGeom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F26175E-5E8E-D636-BAA8-EE9DBAEF2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46767"/>
              </p:ext>
            </p:extLst>
          </p:nvPr>
        </p:nvGraphicFramePr>
        <p:xfrm>
          <a:off x="3581242" y="329184"/>
          <a:ext cx="8680861" cy="578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6968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5E32F-9882-3D99-CBED-1981E9A1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7200"/>
              <a:t>Dataset</a:t>
            </a:r>
          </a:p>
        </p:txBody>
      </p:sp>
      <p:pic>
        <p:nvPicPr>
          <p:cNvPr id="12" name="Picture 11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D494AF52-BC5B-5A33-4784-7804FAC1F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0" r="5929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05349"/>
          </a:solidFill>
          <a:ln w="38100" cap="rnd">
            <a:solidFill>
              <a:srgbClr val="B053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2ECA1-A44E-1906-0E20-2DD8BF62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fontAlgn="base"/>
            <a:r>
              <a:rPr lang="it-IT" dirty="0"/>
              <a:t>Il dataset è stato recuperato dalla piattaforma gratuita </a:t>
            </a:r>
            <a:r>
              <a:rPr lang="it-IT" dirty="0" err="1"/>
              <a:t>Kaggle</a:t>
            </a:r>
            <a:r>
              <a:rPr lang="it-IT" dirty="0"/>
              <a:t>. All’interno contiene una collezione di dati con i nomi di tutti i tennisti che dal 1950 al 2022 hanno vinto o sono arrivati in una finale di uno dei 4 slam annuali.</a:t>
            </a:r>
          </a:p>
          <a:p>
            <a:pPr fontAlgn="base"/>
            <a:r>
              <a:rPr lang="it-IT" dirty="0"/>
              <a:t>In particolare, questo DATABASE contiene circa 3000 record con tutte le informazioni relative ad i vari tornei per ogni anno.</a:t>
            </a:r>
          </a:p>
          <a:p>
            <a:pPr fontAlgn="base"/>
            <a:r>
              <a:rPr lang="it-IT" dirty="0"/>
              <a:t>Prima di iniziare le varie procedure abbiamo effettuato delle verifiche per eliminare eventuali campi nulli e garantire una certa soglia di affidabilità </a:t>
            </a:r>
            <a:r>
              <a:rPr lang="it-IT"/>
              <a:t>e correttezza.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883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5E32F-9882-3D99-CBED-1981E9A1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it-IT" sz="5600">
                <a:solidFill>
                  <a:schemeClr val="bg1"/>
                </a:solidFill>
              </a:rPr>
              <a:t>Caratteristiche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2ECA1-A44E-1906-0E20-2DD8BF62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2390" indent="0">
              <a:lnSpc>
                <a:spcPct val="100000"/>
              </a:lnSpc>
              <a:spcBef>
                <a:spcPts val="950"/>
              </a:spcBef>
              <a:buNone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Il </a:t>
            </a:r>
            <a:r>
              <a:rPr lang="it-IT" sz="2200" dirty="0" err="1"/>
              <a:t>DataSet</a:t>
            </a:r>
            <a:r>
              <a:rPr lang="it-IT" sz="2200" dirty="0"/>
              <a:t> scelto è composto da varie caratteristiche, vediamo le principali in dettaglio: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YEAR = anno svolgimento torneo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TOURNAMENT= nome del torneo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WINNER= vincitore torneo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RUNNER_UP= finalista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WINNER_NATIONALITY= nazionalità vincitore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WINNER_ATP_RANKING= ranking </a:t>
            </a:r>
            <a:r>
              <a:rPr lang="it-IT" sz="2200" dirty="0" err="1"/>
              <a:t>atp</a:t>
            </a:r>
            <a:r>
              <a:rPr lang="it-IT" sz="2200" dirty="0"/>
              <a:t> vincitore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RUNNER_UP_ATP_RANKING= ranking finalista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WINNER_LEFT_OR_RIGHT_HANDED= mano utilizzata dal </a:t>
            </a:r>
            <a:r>
              <a:rPr lang="it-IT" sz="2200"/>
              <a:t>tennista vincitore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TOURNAMENT_SURFACE= superfice torneo</a:t>
            </a:r>
          </a:p>
          <a:p>
            <a:pPr marL="342900" lvl="0" indent="-342900">
              <a:lnSpc>
                <a:spcPct val="100000"/>
              </a:lnSpc>
              <a:spcBef>
                <a:spcPts val="950"/>
              </a:spcBef>
              <a:buFont typeface="Symbol" panose="05050102010706020507" pitchFamily="18" charset="2"/>
              <a:buChar char=""/>
              <a:tabLst>
                <a:tab pos="377825" algn="l"/>
                <a:tab pos="378460" algn="l"/>
                <a:tab pos="6189980" algn="r"/>
              </a:tabLst>
            </a:pPr>
            <a:r>
              <a:rPr lang="it-IT" sz="2200" dirty="0"/>
              <a:t>WINNER_PRIZE= vincita in dollari</a:t>
            </a:r>
          </a:p>
          <a:p>
            <a:pPr>
              <a:lnSpc>
                <a:spcPct val="100000"/>
              </a:lnSpc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2910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6CE222-E5D0-B397-CE05-A66E6A8B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8000">
                <a:solidFill>
                  <a:schemeClr val="accent1"/>
                </a:solidFill>
              </a:rPr>
              <a:t>Tecnologie utilizzate</a:t>
            </a:r>
          </a:p>
        </p:txBody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32E21680-0ECC-BB0B-ACAD-010DFC419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4528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4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5E32F-9882-3D99-CBED-1981E9A1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it-IT" sz="7200" dirty="0"/>
              <a:t>Query Esempio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4CBF6D3A-9BFE-635B-75A9-6DD05E9AD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0820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57CD1B-138F-F66D-3E80-2103777694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2347274"/>
            <a:ext cx="10710617" cy="40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5E32F-9882-3D99-CBED-1981E9A1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it-IT" sz="56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2ECA1-A44E-1906-0E20-2DD8BF62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dirty="0"/>
              <a:t>Ora faremo vedere il prodotto finale.</a:t>
            </a:r>
          </a:p>
        </p:txBody>
      </p:sp>
    </p:spTree>
    <p:extLst>
      <p:ext uri="{BB962C8B-B14F-4D97-AF65-F5344CB8AC3E}">
        <p14:creationId xmlns:p14="http://schemas.microsoft.com/office/powerpoint/2010/main" val="179917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D1C1A-17CD-83D3-221B-26DFB5D3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</a:t>
            </a:r>
            <a:r>
              <a:rPr lang="it-IT"/>
              <a:t>per l’attenzione!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D90B67-DBFC-E5D9-E3C6-004C6BBF6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5988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242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Symbol</vt:lpstr>
      <vt:lpstr>The Hand Bold</vt:lpstr>
      <vt:lpstr>The Serif Hand Black</vt:lpstr>
      <vt:lpstr>SketchyVTI</vt:lpstr>
      <vt:lpstr>Presentazione  Basi di dati 2</vt:lpstr>
      <vt:lpstr>Sommario</vt:lpstr>
      <vt:lpstr>Lavoro svolto</vt:lpstr>
      <vt:lpstr>Dataset</vt:lpstr>
      <vt:lpstr>Caratteristiche dataset</vt:lpstr>
      <vt:lpstr>Tecnologie utilizzate</vt:lpstr>
      <vt:lpstr>Query Esempio</vt:lpstr>
      <vt:lpstr>demo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  Basi di dati 2</dc:title>
  <dc:creator>TIZIANO LA MONICA</dc:creator>
  <cp:lastModifiedBy>ROCCO ALIBERTI</cp:lastModifiedBy>
  <cp:revision>2</cp:revision>
  <dcterms:created xsi:type="dcterms:W3CDTF">2022-07-14T20:34:29Z</dcterms:created>
  <dcterms:modified xsi:type="dcterms:W3CDTF">2022-07-19T07:19:01Z</dcterms:modified>
</cp:coreProperties>
</file>