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0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81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49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21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01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66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60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0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81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0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5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84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1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7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2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89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C807231-4936-4C71-B403-F554D05C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4545875"/>
            <a:ext cx="2533650" cy="1809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       Mr.Robot3D</a:t>
            </a:r>
            <a:b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</a:br>
            <a: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                   Project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“Mr.Robot3D” è un e-commerce di stampanti 3D. Propone una vasta selezione di stampanti di varia categoria a seconda delle necessità. La vendita è orientata ad un target internazionale.</a:t>
            </a:r>
          </a:p>
          <a:p>
            <a:pPr marL="0" indent="0">
              <a:buNone/>
            </a:pPr>
            <a:r>
              <a:rPr lang="it-IT" b="1" dirty="0"/>
              <a:t>Funzionalità: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</a:t>
            </a:r>
          </a:p>
          <a:p>
            <a:pPr lvl="0"/>
            <a:r>
              <a:rPr lang="it-IT" sz="1600" dirty="0" err="1"/>
              <a:t>Logout</a:t>
            </a:r>
            <a:r>
              <a:rPr lang="it-IT" sz="1600" dirty="0"/>
              <a:t>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Rimuovere un utente registrato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le informazioni su un cliente 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Ricercare prodotti filtrandoli per categoria (Stampanti, filamenti, estrusori, accessori), tipologia e taglia di stampante consentendo di ordinarli in base al prezzo crescente/decrescente e rilevanza).</a:t>
            </a:r>
          </a:p>
          <a:p>
            <a:pPr lvl="0"/>
            <a:r>
              <a:rPr lang="it-IT" sz="6400" dirty="0"/>
              <a:t>Visualizzare dettagli prodotto (foto, descrizione)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Visualizzare fattura 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lvl="0"/>
            <a:r>
              <a:rPr lang="it-IT" sz="2100" dirty="0"/>
              <a:t>Registrarsi al sito</a:t>
            </a:r>
          </a:p>
          <a:p>
            <a:pPr lvl="0"/>
            <a:endParaRPr lang="it-IT" sz="2100" dirty="0"/>
          </a:p>
          <a:p>
            <a:pPr lvl="0"/>
            <a:r>
              <a:rPr lang="it-IT" sz="21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 + FONT AWESOME v4.7.0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DBMS MYSQL 5.7 + MYSQL-CONNECTOR JDBC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CCD4D8-7D55-4B21-A1D7-8AA01866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8" y="2097088"/>
            <a:ext cx="8621746" cy="3836784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47" y="96501"/>
            <a:ext cx="9905998" cy="147857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77E690-D138-453D-AD18-CE9CEF8F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08" r="76184" b="16121"/>
          <a:stretch/>
        </p:blipFill>
        <p:spPr>
          <a:xfrm>
            <a:off x="2478305" y="1460771"/>
            <a:ext cx="2920632" cy="49150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11E8D0-6B62-429C-A30C-1309F02D6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06" r="76166" b="7042"/>
          <a:stretch/>
        </p:blipFill>
        <p:spPr>
          <a:xfrm>
            <a:off x="5398937" y="1460771"/>
            <a:ext cx="3137048" cy="22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connessione: contiente la configurazione per la connessione al database controller: contiente le </a:t>
            </a:r>
            <a:r>
              <a:rPr lang="it-IT" dirty="0" err="1"/>
              <a:t>servlet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it-IT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Varie </a:t>
            </a:r>
            <a:r>
              <a:rPr lang="it-IT" dirty="0" err="1"/>
              <a:t>servlet</a:t>
            </a:r>
            <a:r>
              <a:rPr lang="it-IT" dirty="0"/>
              <a:t> contengono la logica dell’interazione con il database;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 form sono controllati con javascript. Il form viene inviato al server solo se corretto: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il </a:t>
            </a:r>
            <a:r>
              <a:rPr lang="it-IT" sz="1200" dirty="0" err="1"/>
              <a:t>form</a:t>
            </a:r>
            <a:r>
              <a:rPr lang="it-IT" sz="1200" dirty="0"/>
              <a:t> di registrazione è controllato anche con </a:t>
            </a:r>
            <a:r>
              <a:rPr lang="it-IT" sz="1200" dirty="0" err="1"/>
              <a:t>javascript</a:t>
            </a:r>
            <a:r>
              <a:rPr lang="it-IT" sz="12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nel </a:t>
            </a:r>
            <a:r>
              <a:rPr lang="it-IT" sz="1200" dirty="0" err="1"/>
              <a:t>carousel</a:t>
            </a:r>
            <a:r>
              <a:rPr lang="it-IT" sz="1200" dirty="0"/>
              <a:t> per renderlo infinito, per far apparire i popup.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Il login e la registrazione sono gestiti con chiamate </a:t>
            </a:r>
            <a:r>
              <a:rPr lang="it-IT" sz="1400" dirty="0" err="1"/>
              <a:t>ajax</a:t>
            </a:r>
            <a:r>
              <a:rPr lang="it-IT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Nella Home viene usato </a:t>
            </a:r>
            <a:r>
              <a:rPr lang="it-IT" sz="1400" dirty="0" err="1"/>
              <a:t>JQuery</a:t>
            </a:r>
            <a:r>
              <a:rPr lang="it-IT" sz="1400" dirty="0"/>
              <a:t> per animare le immagini principali.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u="sng" dirty="0"/>
              <a:t>Figura</a:t>
            </a:r>
            <a:r>
              <a:rPr lang="it-IT" sz="1600" dirty="0"/>
              <a:t>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494</TotalTime>
  <Words>363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Tw Cen MT</vt:lpstr>
      <vt:lpstr>Wingdings</vt:lpstr>
      <vt:lpstr>Circuito</vt:lpstr>
      <vt:lpstr>        Mr.Robot3D                     Project</vt:lpstr>
      <vt:lpstr>Funzionalità del sito</vt:lpstr>
      <vt:lpstr>Presentazione standard di PowerPoint</vt:lpstr>
      <vt:lpstr>Presentazione standard di PowerPoint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Antonio De Luca</cp:lastModifiedBy>
  <cp:revision>36</cp:revision>
  <dcterms:created xsi:type="dcterms:W3CDTF">2018-07-10T08:25:23Z</dcterms:created>
  <dcterms:modified xsi:type="dcterms:W3CDTF">2018-09-17T08:29:47Z</dcterms:modified>
</cp:coreProperties>
</file>