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5" r:id="rId3"/>
    <p:sldId id="266" r:id="rId4"/>
    <p:sldId id="277" r:id="rId5"/>
    <p:sldId id="270" r:id="rId6"/>
    <p:sldId id="272" r:id="rId7"/>
    <p:sldId id="271" r:id="rId8"/>
    <p:sldId id="273" r:id="rId9"/>
    <p:sldId id="269" r:id="rId10"/>
    <p:sldId id="257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B7C"/>
    <a:srgbClr val="FCF0E5"/>
    <a:srgbClr val="CEF4FF"/>
    <a:srgbClr val="8DF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/>
    <p:restoredTop sz="96240"/>
  </p:normalViewPr>
  <p:slideViewPr>
    <p:cSldViewPr snapToGrid="0">
      <p:cViewPr>
        <p:scale>
          <a:sx n="88" d="100"/>
          <a:sy n="88" d="100"/>
        </p:scale>
        <p:origin x="976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B998-503C-EB4E-9AA6-FCE1EAC7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FE2AF-D520-A028-029E-B310FF5D1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A1DB-3990-24F7-F449-8C772163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403-569B-4F45-A55A-BA78B7455A4C}" type="datetimeFigureOut">
              <a:rPr lang="en-BE" smtClean="0"/>
              <a:t>04/07/2023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9464-C7E0-F395-B635-2DD723E5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4F61-0275-4091-6242-36BCBD2D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4E5-81F6-304D-A960-A8C5E553824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509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A5AE-CB33-F05A-371D-E6EC751D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D7D56-1C4D-3004-EC51-84CE5B92F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19B8-3EE8-59FF-90FB-BF442D6A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403-569B-4F45-A55A-BA78B7455A4C}" type="datetimeFigureOut">
              <a:rPr lang="en-BE" smtClean="0"/>
              <a:t>04/07/2023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50DC2-C583-5CA1-7463-150064F6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87D2-68B8-85F2-9C36-243706EE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4E5-81F6-304D-A960-A8C5E553824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528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34114-FC2F-CDAD-D916-B86B875BE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174A1-97F7-0969-8041-EF881C56D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46B6-155B-463E-0BF2-2D07A31F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403-569B-4F45-A55A-BA78B7455A4C}" type="datetimeFigureOut">
              <a:rPr lang="en-BE" smtClean="0"/>
              <a:t>04/07/2023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2D84-A93C-F51D-7B3F-1B016CA8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B51CA-B5A5-9BF2-2EEC-F4FE032C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4E5-81F6-304D-A960-A8C5E553824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551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BBDF-3C2F-59F2-B226-D394DA1D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9D19-BC19-2713-3B24-76E1B809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7B44-D121-AADE-082B-662AB12B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403-569B-4F45-A55A-BA78B7455A4C}" type="datetimeFigureOut">
              <a:rPr lang="en-BE" smtClean="0"/>
              <a:t>04/07/2023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09346-BCC5-B3D4-1015-E29CE5DE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53B9E-8A81-3368-47D9-DDA3E31A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4E5-81F6-304D-A960-A8C5E553824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845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B240-719B-618B-8A64-5C8584B2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2E4C4-7759-FF96-0DAE-B17947A56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18C1B-F1DF-B1F0-E98F-89DB46D8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403-569B-4F45-A55A-BA78B7455A4C}" type="datetimeFigureOut">
              <a:rPr lang="en-BE" smtClean="0"/>
              <a:t>04/07/2023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1C71E-79E2-971E-4194-9FAEEF50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63871-E7C5-2741-8F3A-46DC3094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4E5-81F6-304D-A960-A8C5E553824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017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123F-7562-5269-1C41-8AD8F5EA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99B9-5DAF-8B10-B717-60596AB44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51C87-8EB3-51ED-6E9F-F6E938DF6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FFFAB-B57C-8424-AAFC-5C6607A7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403-569B-4F45-A55A-BA78B7455A4C}" type="datetimeFigureOut">
              <a:rPr lang="en-BE" smtClean="0"/>
              <a:t>04/07/2023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51F61-FD0C-7C48-2D02-7872CC26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E8B4A-FDF4-64E8-3274-3490F990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4E5-81F6-304D-A960-A8C5E553824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195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8D84-ED9F-34CA-0CAA-0E9018DD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C732C-C3B9-6FD0-AA6F-1416416D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85A54-184B-D0B8-DB62-77193EA1F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3A252-5A6B-033D-797F-633EFF70C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A8BB6-DB73-216E-E4F0-4A11A39DB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F8BEB-17B9-D6D6-27AB-380AE807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403-569B-4F45-A55A-BA78B7455A4C}" type="datetimeFigureOut">
              <a:rPr lang="en-BE" smtClean="0"/>
              <a:t>04/07/2023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919D2-6B29-2826-F5AB-A927027D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D6D65-86A0-7BC6-6521-16A7FECD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4E5-81F6-304D-A960-A8C5E553824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8420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205F-337F-87FC-6FCE-5BCD7C62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DB732-5B00-54FF-4A46-6217568C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403-569B-4F45-A55A-BA78B7455A4C}" type="datetimeFigureOut">
              <a:rPr lang="en-BE" smtClean="0"/>
              <a:t>04/07/2023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ACDC1-9B4B-2BB4-E36E-E82E2EB4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FE47F-01C0-78DB-6D6F-FD683C77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4E5-81F6-304D-A960-A8C5E553824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57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B7A9C-08F6-CFCF-C597-A4611BC9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403-569B-4F45-A55A-BA78B7455A4C}" type="datetimeFigureOut">
              <a:rPr lang="en-BE" smtClean="0"/>
              <a:t>04/07/2023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1DC5A-BCE7-A79E-8547-587A3A0F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EB2AF-5F2F-6CEC-A636-6E2CF83D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4E5-81F6-304D-A960-A8C5E553824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574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F37A-9FDA-A12F-BA21-DBD70D5C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6067-4203-0946-5116-F9B5ECE5F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955DC-9490-70A0-7E01-2CC405F06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BE82-2C98-5BE5-CE94-E8D7E8CB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403-569B-4F45-A55A-BA78B7455A4C}" type="datetimeFigureOut">
              <a:rPr lang="en-BE" smtClean="0"/>
              <a:t>04/07/2023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42A10-B80F-8F60-B70F-1C3899F3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83526-A50F-6989-35FF-72DFC1C2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4E5-81F6-304D-A960-A8C5E553824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985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8F51-74D9-11E0-C30C-726EE82F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B9183-47ED-828A-AEC2-9F64DDD19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FCCBE-4FFD-79A0-29A6-C9EB80254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3ACAF-7B59-B089-E1F8-A6884A67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403-569B-4F45-A55A-BA78B7455A4C}" type="datetimeFigureOut">
              <a:rPr lang="en-BE" smtClean="0"/>
              <a:t>04/07/2023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E0F4B-F9EB-1070-A905-38340A20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F0C35-279B-7B6F-CE4B-2277A2B7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4E5-81F6-304D-A960-A8C5E553824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684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0387-3353-9B77-FE28-FFF49D49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BD807-3C69-79C9-BD1D-3CFDF0662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D3A9-E79F-D942-06DC-1374E6CA2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D403-569B-4F45-A55A-BA78B7455A4C}" type="datetimeFigureOut">
              <a:rPr lang="en-BE" smtClean="0"/>
              <a:t>04/07/2023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71DD8-5018-8F12-D99C-6B0BDBB19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3A36-6DB9-48F0-801A-5CAE6C3A5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14E5-81F6-304D-A960-A8C5E553824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3084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0"/>
              </a:schemeClr>
            </a:gs>
            <a:gs pos="100000">
              <a:schemeClr val="bg2">
                <a:lumMod val="10000"/>
              </a:schemeClr>
            </a:gs>
            <a:gs pos="66000">
              <a:schemeClr val="accent4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C87F5721-F9CF-17E1-B5C2-2C5BE064D46B}"/>
              </a:ext>
            </a:extLst>
          </p:cNvPr>
          <p:cNvSpPr/>
          <p:nvPr/>
        </p:nvSpPr>
        <p:spPr>
          <a:xfrm>
            <a:off x="4661918" y="-1"/>
            <a:ext cx="7528559" cy="6858001"/>
          </a:xfrm>
          <a:custGeom>
            <a:avLst/>
            <a:gdLst>
              <a:gd name="connsiteX0" fmla="*/ 3779520 w 7528559"/>
              <a:gd name="connsiteY0" fmla="*/ 2781429 h 6858001"/>
              <a:gd name="connsiteX1" fmla="*/ 6483209 w 7528559"/>
              <a:gd name="connsiteY1" fmla="*/ 6856719 h 6858001"/>
              <a:gd name="connsiteX2" fmla="*/ 1075831 w 7528559"/>
              <a:gd name="connsiteY2" fmla="*/ 6856719 h 6858001"/>
              <a:gd name="connsiteX3" fmla="*/ 0 w 7528559"/>
              <a:gd name="connsiteY3" fmla="*/ 1 h 6858001"/>
              <a:gd name="connsiteX4" fmla="*/ 5407378 w 7528559"/>
              <a:gd name="connsiteY4" fmla="*/ 1 h 6858001"/>
              <a:gd name="connsiteX5" fmla="*/ 2703689 w 7528559"/>
              <a:gd name="connsiteY5" fmla="*/ 4075291 h 6858001"/>
              <a:gd name="connsiteX6" fmla="*/ 5589086 w 7528559"/>
              <a:gd name="connsiteY6" fmla="*/ 0 h 6858001"/>
              <a:gd name="connsiteX7" fmla="*/ 7528559 w 7528559"/>
              <a:gd name="connsiteY7" fmla="*/ 0 h 6858001"/>
              <a:gd name="connsiteX8" fmla="*/ 7528559 w 7528559"/>
              <a:gd name="connsiteY8" fmla="*/ 6858001 h 6858001"/>
              <a:gd name="connsiteX9" fmla="*/ 6672452 w 7528559"/>
              <a:gd name="connsiteY9" fmla="*/ 6858001 h 6858001"/>
              <a:gd name="connsiteX10" fmla="*/ 3886072 w 7528559"/>
              <a:gd name="connsiteY10" fmla="*/ 2601525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28559" h="6858001">
                <a:moveTo>
                  <a:pt x="3779520" y="2781429"/>
                </a:moveTo>
                <a:lnTo>
                  <a:pt x="6483209" y="6856719"/>
                </a:lnTo>
                <a:lnTo>
                  <a:pt x="1075831" y="6856719"/>
                </a:lnTo>
                <a:close/>
                <a:moveTo>
                  <a:pt x="0" y="1"/>
                </a:moveTo>
                <a:lnTo>
                  <a:pt x="5407378" y="1"/>
                </a:lnTo>
                <a:lnTo>
                  <a:pt x="2703689" y="4075291"/>
                </a:lnTo>
                <a:close/>
                <a:moveTo>
                  <a:pt x="5589086" y="0"/>
                </a:moveTo>
                <a:lnTo>
                  <a:pt x="7528559" y="0"/>
                </a:lnTo>
                <a:lnTo>
                  <a:pt x="7528559" y="6858001"/>
                </a:lnTo>
                <a:lnTo>
                  <a:pt x="6672452" y="6858001"/>
                </a:lnTo>
                <a:lnTo>
                  <a:pt x="3886072" y="26015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ctr"/>
          </a:blip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EA3ADD3E-E5A1-D1A1-ABA7-F8E7D149A956}"/>
              </a:ext>
            </a:extLst>
          </p:cNvPr>
          <p:cNvSpPr/>
          <p:nvPr/>
        </p:nvSpPr>
        <p:spPr>
          <a:xfrm rot="10800000">
            <a:off x="5536521" y="0"/>
            <a:ext cx="3634750" cy="2739342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AC63A-DB92-EDB4-D532-23A1A42D5C91}"/>
              </a:ext>
            </a:extLst>
          </p:cNvPr>
          <p:cNvGrpSpPr/>
          <p:nvPr/>
        </p:nvGrpSpPr>
        <p:grpSpPr>
          <a:xfrm rot="5400000">
            <a:off x="6105164" y="1196120"/>
            <a:ext cx="9419368" cy="3019208"/>
            <a:chOff x="5503249" y="152396"/>
            <a:chExt cx="4006094" cy="3019208"/>
          </a:xfrm>
          <a:solidFill>
            <a:schemeClr val="bg1">
              <a:alpha val="10000"/>
            </a:schemeClr>
          </a:solidFill>
        </p:grpSpPr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E57E954D-9A74-99B7-4BEF-84A98AF8E651}"/>
                </a:ext>
              </a:extLst>
            </p:cNvPr>
            <p:cNvSpPr/>
            <p:nvPr/>
          </p:nvSpPr>
          <p:spPr>
            <a:xfrm rot="10800000">
              <a:off x="5503249" y="152398"/>
              <a:ext cx="4006094" cy="30192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3643ACD-2FF1-AC33-AF13-23C2DF9C445C}"/>
                </a:ext>
              </a:extLst>
            </p:cNvPr>
            <p:cNvSpPr/>
            <p:nvPr/>
          </p:nvSpPr>
          <p:spPr>
            <a:xfrm rot="10800000">
              <a:off x="6188828" y="152396"/>
              <a:ext cx="2634936" cy="19858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</p:grpSp>
      <p:sp>
        <p:nvSpPr>
          <p:cNvPr id="7" name="Triangle 6">
            <a:extLst>
              <a:ext uri="{FF2B5EF4-FFF2-40B4-BE49-F238E27FC236}">
                <a16:creationId xmlns:a16="http://schemas.microsoft.com/office/drawing/2014/main" id="{28D6B912-4739-421E-7BB2-30B5E49D1CF8}"/>
              </a:ext>
            </a:extLst>
          </p:cNvPr>
          <p:cNvSpPr/>
          <p:nvPr/>
        </p:nvSpPr>
        <p:spPr>
          <a:xfrm>
            <a:off x="6608822" y="4397362"/>
            <a:ext cx="3634750" cy="2739342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98E51-684A-BFD7-EE7F-4CBBA225550F}"/>
              </a:ext>
            </a:extLst>
          </p:cNvPr>
          <p:cNvSpPr txBox="1"/>
          <p:nvPr/>
        </p:nvSpPr>
        <p:spPr>
          <a:xfrm>
            <a:off x="-121125" y="2067216"/>
            <a:ext cx="6753024" cy="23544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BE" sz="14700" b="1" dirty="0">
                <a:ln w="34925">
                  <a:noFill/>
                </a:ln>
                <a:solidFill>
                  <a:srgbClr val="FFC000"/>
                </a:solidFill>
                <a:effectLst>
                  <a:outerShdw blurRad="105856" dist="32174" dir="1680000" algn="tl" rotWithShape="0">
                    <a:prstClr val="black">
                      <a:alpha val="32166"/>
                    </a:prstClr>
                  </a:outerShdw>
                </a:effectLst>
                <a:latin typeface="Avenir Next Heavy" panose="020B0503020202020204" pitchFamily="34" charset="0"/>
                <a:ea typeface="Roboto Black" panose="02000000000000000000" pitchFamily="2" charset="0"/>
                <a:cs typeface="Helvetica Neue Condensed Black" panose="02000503000000020004" pitchFamily="2" charset="0"/>
              </a:rPr>
              <a:t>SLIDE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3E80D-BF0E-9FA0-4B0B-77529CA1E808}"/>
              </a:ext>
            </a:extLst>
          </p:cNvPr>
          <p:cNvSpPr txBox="1"/>
          <p:nvPr/>
        </p:nvSpPr>
        <p:spPr>
          <a:xfrm>
            <a:off x="-926663" y="3269249"/>
            <a:ext cx="6753024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BE" sz="9600" b="1" dirty="0">
                <a:ln w="34925">
                  <a:noFill/>
                </a:ln>
                <a:solidFill>
                  <a:schemeClr val="bg1"/>
                </a:solidFill>
                <a:latin typeface="SignPainter-HouseScript" panose="02000006070000020004" pitchFamily="2" charset="0"/>
                <a:ea typeface="Roboto Black" panose="02000000000000000000" pitchFamily="2" charset="0"/>
                <a:cs typeface="Helvetica Neue Condensed Black" panose="02000503000000020004" pitchFamily="2" charset="0"/>
              </a:rPr>
              <a:t>design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0E9BAD-F191-1762-F57B-24D4F6603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3636873"/>
            <a:ext cx="3832024" cy="3556594"/>
          </a:xfrm>
          <a:prstGeom prst="rect">
            <a:avLst/>
          </a:prstGeom>
          <a:effectLst>
            <a:glow rad="1189359">
              <a:schemeClr val="accent3">
                <a:alpha val="12000"/>
              </a:schemeClr>
            </a:glow>
            <a:outerShdw blurRad="428384" dist="210861" dir="21540000" sx="107000" sy="107000" rotWithShape="0">
              <a:prstClr val="black">
                <a:alpha val="21747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9A75B5-BCCE-63A1-FD80-72A13F3E37D8}"/>
              </a:ext>
            </a:extLst>
          </p:cNvPr>
          <p:cNvSpPr txBox="1"/>
          <p:nvPr/>
        </p:nvSpPr>
        <p:spPr>
          <a:xfrm>
            <a:off x="543209" y="914691"/>
            <a:ext cx="6753024" cy="18620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BE" sz="11500" b="1" dirty="0">
                <a:ln w="34925">
                  <a:noFill/>
                </a:ln>
                <a:solidFill>
                  <a:schemeClr val="bg1"/>
                </a:solidFill>
                <a:effectLst>
                  <a:outerShdw blurRad="105856" dist="32174" dir="1680000" algn="tl" rotWithShape="0">
                    <a:prstClr val="black">
                      <a:alpha val="32166"/>
                    </a:prstClr>
                  </a:outerShdw>
                </a:effectLst>
                <a:latin typeface="Avenir Next Heavy" panose="020B0503020202020204" pitchFamily="34" charset="0"/>
                <a:ea typeface="Roboto Black" panose="02000000000000000000" pitchFamily="2" charset="0"/>
                <a:cs typeface="Helvetica Neue Condensed Black" panose="02000503000000020004" pitchFamily="2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92188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E64FB-046F-2A29-2390-4E038712D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81" b="786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F3A8E114-5564-1C4C-4C54-B3F4240D3216}"/>
              </a:ext>
            </a:extLst>
          </p:cNvPr>
          <p:cNvSpPr/>
          <p:nvPr/>
        </p:nvSpPr>
        <p:spPr>
          <a:xfrm rot="10800000">
            <a:off x="4661916" y="0"/>
            <a:ext cx="5407378" cy="40752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E3A4F7F8-57EE-C229-C479-450B906EC533}"/>
              </a:ext>
            </a:extLst>
          </p:cNvPr>
          <p:cNvSpPr/>
          <p:nvPr/>
        </p:nvSpPr>
        <p:spPr>
          <a:xfrm>
            <a:off x="5737747" y="2781428"/>
            <a:ext cx="5407378" cy="40752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B66B75D-5DCE-AE4F-9F82-FBBA914352A4}"/>
              </a:ext>
            </a:extLst>
          </p:cNvPr>
          <p:cNvSpPr/>
          <p:nvPr/>
        </p:nvSpPr>
        <p:spPr>
          <a:xfrm rot="16200000">
            <a:off x="4552829" y="657598"/>
            <a:ext cx="11878170" cy="388785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712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000">
              <a:schemeClr val="accent4">
                <a:lumMod val="50000"/>
              </a:schemeClr>
            </a:gs>
            <a:gs pos="0">
              <a:schemeClr val="bg2">
                <a:lumMod val="10000"/>
              </a:schemeClr>
            </a:gs>
            <a:gs pos="100000">
              <a:schemeClr val="accent4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94C903-5077-29C0-A87E-C92497D6A6FD}"/>
              </a:ext>
            </a:extLst>
          </p:cNvPr>
          <p:cNvSpPr txBox="1"/>
          <p:nvPr/>
        </p:nvSpPr>
        <p:spPr>
          <a:xfrm>
            <a:off x="2941787" y="958630"/>
            <a:ext cx="61697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8800" b="1" dirty="0">
                <a:solidFill>
                  <a:schemeClr val="bg1"/>
                </a:solidFill>
                <a:effectLst>
                  <a:outerShdw blurRad="159880" dist="49948" dir="2700000" algn="tl" rotWithShape="0">
                    <a:prstClr val="black">
                      <a:alpha val="64133"/>
                    </a:prstClr>
                  </a:outerShdw>
                </a:effectLst>
                <a:latin typeface="Avenir Next Heavy" panose="020B0503020202020204" pitchFamily="34" charset="0"/>
              </a:rPr>
              <a:t>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8DD3F1-34CD-B693-535E-917BB7951C61}"/>
              </a:ext>
            </a:extLst>
          </p:cNvPr>
          <p:cNvSpPr txBox="1"/>
          <p:nvPr/>
        </p:nvSpPr>
        <p:spPr>
          <a:xfrm>
            <a:off x="4719587" y="1619438"/>
            <a:ext cx="2752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600" b="1" dirty="0">
                <a:solidFill>
                  <a:srgbClr val="FFC000"/>
                </a:solidFill>
                <a:effectLst>
                  <a:outerShdw blurRad="182871" dist="63500" dir="16200000" rotWithShape="0">
                    <a:prstClr val="black">
                      <a:alpha val="34402"/>
                    </a:prstClr>
                  </a:outerShdw>
                </a:effectLst>
                <a:latin typeface="SignPainter-HouseScript" panose="02000006070000020004" pitchFamily="2" charset="0"/>
              </a:rPr>
              <a:t>subtitle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985CCE-6E84-789E-8C7D-6E38368974E8}"/>
              </a:ext>
            </a:extLst>
          </p:cNvPr>
          <p:cNvSpPr txBox="1"/>
          <p:nvPr/>
        </p:nvSpPr>
        <p:spPr>
          <a:xfrm>
            <a:off x="3458677" y="3041994"/>
            <a:ext cx="52746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Lorem ipsum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dolor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sit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amet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,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consectetur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adipiscing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elit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,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sed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do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eiusmod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tempor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incididunt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ut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labore et dolore magna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aliqua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. Ut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enim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ad minim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veniam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,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quis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nostrud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exercitation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ullamco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laboris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nisi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ut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aliquip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ex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ea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commodo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consequat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. </a:t>
            </a:r>
          </a:p>
          <a:p>
            <a:pPr algn="just"/>
            <a:endParaRPr lang="en-GB" sz="1200" dirty="0">
              <a:solidFill>
                <a:schemeClr val="bg1"/>
              </a:solidFill>
              <a:latin typeface="Avenir Next Ultra Light" panose="020B0203020202020204" pitchFamily="34" charset="77"/>
            </a:endParaRPr>
          </a:p>
          <a:p>
            <a:pPr algn="just"/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Lorem ipsum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dolor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sit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amet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,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consectetur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adipiscing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elit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,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sed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do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eiusmod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tempor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incididunt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ut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labore et dolore magna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aliqua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. Ut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enim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ad minim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veniam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,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quis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nostrud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exercitation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ullamco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laboris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nisi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ut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aliquip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ex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ea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commodo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consequat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. </a:t>
            </a:r>
            <a:endParaRPr lang="en-BE" sz="1200" dirty="0">
              <a:solidFill>
                <a:schemeClr val="bg1"/>
              </a:solidFill>
              <a:latin typeface="Avenir Next Ultra Light" panose="020B0203020202020204" pitchFamily="34" charset="77"/>
            </a:endParaRPr>
          </a:p>
          <a:p>
            <a:pPr algn="just"/>
            <a:endParaRPr lang="en-BE" sz="1200" dirty="0">
              <a:solidFill>
                <a:schemeClr val="bg1"/>
              </a:solidFill>
              <a:latin typeface="Avenir Next Ultra Light" panose="020B0203020202020204" pitchFamily="34" charset="77"/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5083E99-0F16-71D1-7714-4366AB769E40}"/>
              </a:ext>
            </a:extLst>
          </p:cNvPr>
          <p:cNvSpPr/>
          <p:nvPr/>
        </p:nvSpPr>
        <p:spPr>
          <a:xfrm>
            <a:off x="7787050" y="2242686"/>
            <a:ext cx="5353764" cy="4615314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EC08E0D-1F13-6CB4-FAB1-111493299273}"/>
              </a:ext>
            </a:extLst>
          </p:cNvPr>
          <p:cNvSpPr/>
          <p:nvPr/>
        </p:nvSpPr>
        <p:spPr>
          <a:xfrm rot="5400000">
            <a:off x="-2155374" y="2155372"/>
            <a:ext cx="6858003" cy="2547257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372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9000">
              <a:schemeClr val="bg1">
                <a:lumMod val="85000"/>
              </a:schemeClr>
            </a:gs>
            <a:gs pos="53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80693B01-6AB6-A075-D9B1-74C00EA170F9}"/>
              </a:ext>
            </a:extLst>
          </p:cNvPr>
          <p:cNvSpPr/>
          <p:nvPr/>
        </p:nvSpPr>
        <p:spPr>
          <a:xfrm>
            <a:off x="4661918" y="-1"/>
            <a:ext cx="7528559" cy="6858001"/>
          </a:xfrm>
          <a:custGeom>
            <a:avLst/>
            <a:gdLst>
              <a:gd name="connsiteX0" fmla="*/ 3779520 w 7528559"/>
              <a:gd name="connsiteY0" fmla="*/ 2781429 h 6858001"/>
              <a:gd name="connsiteX1" fmla="*/ 6483209 w 7528559"/>
              <a:gd name="connsiteY1" fmla="*/ 6856719 h 6858001"/>
              <a:gd name="connsiteX2" fmla="*/ 1075831 w 7528559"/>
              <a:gd name="connsiteY2" fmla="*/ 6856719 h 6858001"/>
              <a:gd name="connsiteX3" fmla="*/ 0 w 7528559"/>
              <a:gd name="connsiteY3" fmla="*/ 1 h 6858001"/>
              <a:gd name="connsiteX4" fmla="*/ 5407378 w 7528559"/>
              <a:gd name="connsiteY4" fmla="*/ 1 h 6858001"/>
              <a:gd name="connsiteX5" fmla="*/ 2703689 w 7528559"/>
              <a:gd name="connsiteY5" fmla="*/ 4075291 h 6858001"/>
              <a:gd name="connsiteX6" fmla="*/ 5589086 w 7528559"/>
              <a:gd name="connsiteY6" fmla="*/ 0 h 6858001"/>
              <a:gd name="connsiteX7" fmla="*/ 7528559 w 7528559"/>
              <a:gd name="connsiteY7" fmla="*/ 0 h 6858001"/>
              <a:gd name="connsiteX8" fmla="*/ 7528559 w 7528559"/>
              <a:gd name="connsiteY8" fmla="*/ 6858001 h 6858001"/>
              <a:gd name="connsiteX9" fmla="*/ 6672452 w 7528559"/>
              <a:gd name="connsiteY9" fmla="*/ 6858001 h 6858001"/>
              <a:gd name="connsiteX10" fmla="*/ 3886072 w 7528559"/>
              <a:gd name="connsiteY10" fmla="*/ 2601525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28559" h="6858001">
                <a:moveTo>
                  <a:pt x="3779520" y="2781429"/>
                </a:moveTo>
                <a:lnTo>
                  <a:pt x="6483209" y="6856719"/>
                </a:lnTo>
                <a:lnTo>
                  <a:pt x="1075831" y="6856719"/>
                </a:lnTo>
                <a:close/>
                <a:moveTo>
                  <a:pt x="0" y="1"/>
                </a:moveTo>
                <a:lnTo>
                  <a:pt x="5407378" y="1"/>
                </a:lnTo>
                <a:lnTo>
                  <a:pt x="2703689" y="4075291"/>
                </a:lnTo>
                <a:close/>
                <a:moveTo>
                  <a:pt x="5589086" y="0"/>
                </a:moveTo>
                <a:lnTo>
                  <a:pt x="7528559" y="0"/>
                </a:lnTo>
                <a:lnTo>
                  <a:pt x="7528559" y="6858001"/>
                </a:lnTo>
                <a:lnTo>
                  <a:pt x="6672452" y="6858001"/>
                </a:lnTo>
                <a:lnTo>
                  <a:pt x="3886072" y="26015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693EE-40D7-E44D-11B2-C33B4976D821}"/>
              </a:ext>
            </a:extLst>
          </p:cNvPr>
          <p:cNvSpPr txBox="1"/>
          <p:nvPr/>
        </p:nvSpPr>
        <p:spPr>
          <a:xfrm>
            <a:off x="464457" y="2259784"/>
            <a:ext cx="58184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Black" pitchFamily="2" charset="77"/>
              </a:rPr>
              <a:t>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F8FF2-E010-EBF3-7A5D-02BFEBBFEE3C}"/>
              </a:ext>
            </a:extLst>
          </p:cNvPr>
          <p:cNvSpPr txBox="1"/>
          <p:nvPr/>
        </p:nvSpPr>
        <p:spPr>
          <a:xfrm>
            <a:off x="592898" y="3538601"/>
            <a:ext cx="5561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7200" dirty="0">
                <a:solidFill>
                  <a:srgbClr val="FFC000"/>
                </a:solidFill>
                <a:latin typeface="SignPainter-HouseScript" panose="02000006070000020004" pitchFamily="2" charset="0"/>
              </a:rPr>
              <a:t>subtitle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27A6BC21-BF5C-0A66-4BB2-52E515DF8E3E}"/>
              </a:ext>
            </a:extLst>
          </p:cNvPr>
          <p:cNvSpPr/>
          <p:nvPr/>
        </p:nvSpPr>
        <p:spPr>
          <a:xfrm rot="10800000">
            <a:off x="5536521" y="0"/>
            <a:ext cx="3634750" cy="2739342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77EAE5-389A-D7B1-A8CD-649626ECD5FE}"/>
              </a:ext>
            </a:extLst>
          </p:cNvPr>
          <p:cNvGrpSpPr/>
          <p:nvPr/>
        </p:nvGrpSpPr>
        <p:grpSpPr>
          <a:xfrm rot="5400000">
            <a:off x="6105164" y="1196120"/>
            <a:ext cx="9419368" cy="3019208"/>
            <a:chOff x="5503249" y="152396"/>
            <a:chExt cx="4006094" cy="3019208"/>
          </a:xfrm>
          <a:solidFill>
            <a:schemeClr val="bg1">
              <a:alpha val="10000"/>
            </a:schemeClr>
          </a:solidFill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7088E97F-E0AD-C620-0BBE-33012D6C6202}"/>
                </a:ext>
              </a:extLst>
            </p:cNvPr>
            <p:cNvSpPr/>
            <p:nvPr/>
          </p:nvSpPr>
          <p:spPr>
            <a:xfrm rot="10800000">
              <a:off x="5503249" y="152398"/>
              <a:ext cx="4006094" cy="30192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B0526B03-B76A-FAEF-DC02-825DF43E4F38}"/>
                </a:ext>
              </a:extLst>
            </p:cNvPr>
            <p:cNvSpPr/>
            <p:nvPr/>
          </p:nvSpPr>
          <p:spPr>
            <a:xfrm rot="10800000">
              <a:off x="6188828" y="152396"/>
              <a:ext cx="2634936" cy="19858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</p:grpSp>
      <p:sp>
        <p:nvSpPr>
          <p:cNvPr id="25" name="Triangle 24">
            <a:extLst>
              <a:ext uri="{FF2B5EF4-FFF2-40B4-BE49-F238E27FC236}">
                <a16:creationId xmlns:a16="http://schemas.microsoft.com/office/drawing/2014/main" id="{0C3BC8CC-B86E-8039-EA90-7A36C274B58F}"/>
              </a:ext>
            </a:extLst>
          </p:cNvPr>
          <p:cNvSpPr/>
          <p:nvPr/>
        </p:nvSpPr>
        <p:spPr>
          <a:xfrm>
            <a:off x="6608822" y="4397362"/>
            <a:ext cx="3634750" cy="2739342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8845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9000">
              <a:schemeClr val="bg1">
                <a:lumMod val="85000"/>
              </a:schemeClr>
            </a:gs>
            <a:gs pos="53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40AC57-5A7B-ED10-8F13-E958863631E6}"/>
              </a:ext>
            </a:extLst>
          </p:cNvPr>
          <p:cNvSpPr txBox="1"/>
          <p:nvPr/>
        </p:nvSpPr>
        <p:spPr>
          <a:xfrm>
            <a:off x="2941787" y="958630"/>
            <a:ext cx="61697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8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59880" dist="49948" dir="2700000" algn="tl" rotWithShape="0">
                    <a:prstClr val="black">
                      <a:alpha val="64133"/>
                    </a:prstClr>
                  </a:outerShdw>
                </a:effectLst>
                <a:latin typeface="Avenir Next Heavy" panose="020B0503020202020204" pitchFamily="34" charset="0"/>
              </a:rPr>
              <a:t>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B0F38-3A65-4D08-DA4D-8D1E65D7FF33}"/>
              </a:ext>
            </a:extLst>
          </p:cNvPr>
          <p:cNvSpPr txBox="1"/>
          <p:nvPr/>
        </p:nvSpPr>
        <p:spPr>
          <a:xfrm>
            <a:off x="4719587" y="1619438"/>
            <a:ext cx="2752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600" b="1" dirty="0">
                <a:solidFill>
                  <a:srgbClr val="FFC000"/>
                </a:solidFill>
                <a:effectLst>
                  <a:outerShdw blurRad="182871" dist="63500" dir="16200000" rotWithShape="0">
                    <a:prstClr val="black">
                      <a:alpha val="34402"/>
                    </a:prstClr>
                  </a:outerShdw>
                </a:effectLst>
                <a:latin typeface="SignPainter-HouseScript" panose="02000006070000020004" pitchFamily="2" charset="0"/>
              </a:rPr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41EAF-4BD3-18AB-1896-AC2E4653BB6C}"/>
              </a:ext>
            </a:extLst>
          </p:cNvPr>
          <p:cNvSpPr txBox="1"/>
          <p:nvPr/>
        </p:nvSpPr>
        <p:spPr>
          <a:xfrm>
            <a:off x="3458677" y="3041994"/>
            <a:ext cx="52746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Lorem ipsum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dolor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sit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amet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,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consectetur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adipiscing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elit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,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sed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do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eiusmod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tempor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incididunt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ut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labore et dolore magna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aliqua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. Ut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enim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ad minim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veniam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,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quis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nostrud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exercitation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ullamco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laboris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nisi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ut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aliquip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ex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ea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commodo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consequat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. </a:t>
            </a:r>
          </a:p>
          <a:p>
            <a:pPr algn="just"/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Avenir Next Ultra Light" panose="020B0203020202020204" pitchFamily="34" charset="77"/>
            </a:endParaRPr>
          </a:p>
          <a:p>
            <a:pPr algn="just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Lorem ipsum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dolor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sit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amet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,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consectetur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adipiscing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elit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,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sed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do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eiusmod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tempor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incididunt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ut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labore et dolore magna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aliqua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. Ut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enim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ad minim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veniam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,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quis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nostrud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exercitation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ullamco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laboris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nisi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ut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aliquip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ex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ea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commodo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consequat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Ultra Light" panose="020B0203020202020204" pitchFamily="34" charset="77"/>
              </a:rPr>
              <a:t>. </a:t>
            </a:r>
            <a:endParaRPr lang="en-BE" sz="1200" dirty="0">
              <a:solidFill>
                <a:schemeClr val="tx1">
                  <a:lumMod val="85000"/>
                  <a:lumOff val="15000"/>
                </a:schemeClr>
              </a:solidFill>
              <a:latin typeface="Avenir Next Ultra Light" panose="020B0203020202020204" pitchFamily="34" charset="77"/>
            </a:endParaRPr>
          </a:p>
          <a:p>
            <a:pPr algn="just"/>
            <a:endParaRPr lang="en-BE" sz="1200" dirty="0">
              <a:solidFill>
                <a:schemeClr val="tx1">
                  <a:lumMod val="85000"/>
                  <a:lumOff val="15000"/>
                </a:schemeClr>
              </a:solidFill>
              <a:latin typeface="Avenir Next Ultra Light" panose="020B0203020202020204" pitchFamily="34" charset="77"/>
            </a:endParaRP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96456C0F-8696-7574-197E-784A6B564ADB}"/>
              </a:ext>
            </a:extLst>
          </p:cNvPr>
          <p:cNvSpPr/>
          <p:nvPr/>
        </p:nvSpPr>
        <p:spPr>
          <a:xfrm>
            <a:off x="7787050" y="2242686"/>
            <a:ext cx="5353764" cy="4615314"/>
          </a:xfrm>
          <a:prstGeom prst="triangle">
            <a:avLst/>
          </a:prstGeom>
          <a:solidFill>
            <a:schemeClr val="tx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61E157F-C547-B035-BE1A-A499AE79CD26}"/>
              </a:ext>
            </a:extLst>
          </p:cNvPr>
          <p:cNvSpPr/>
          <p:nvPr/>
        </p:nvSpPr>
        <p:spPr>
          <a:xfrm rot="5400000">
            <a:off x="-2155374" y="2155372"/>
            <a:ext cx="6858003" cy="2547257"/>
          </a:xfrm>
          <a:prstGeom prst="triangle">
            <a:avLst/>
          </a:prstGeom>
          <a:solidFill>
            <a:schemeClr val="tx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830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9000">
              <a:schemeClr val="bg1">
                <a:lumMod val="85000"/>
              </a:schemeClr>
            </a:gs>
            <a:gs pos="53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80693B01-6AB6-A075-D9B1-74C00EA170F9}"/>
              </a:ext>
            </a:extLst>
          </p:cNvPr>
          <p:cNvSpPr/>
          <p:nvPr/>
        </p:nvSpPr>
        <p:spPr>
          <a:xfrm>
            <a:off x="4661918" y="-1"/>
            <a:ext cx="7528559" cy="6858001"/>
          </a:xfrm>
          <a:custGeom>
            <a:avLst/>
            <a:gdLst>
              <a:gd name="connsiteX0" fmla="*/ 3779520 w 7528559"/>
              <a:gd name="connsiteY0" fmla="*/ 2781429 h 6858001"/>
              <a:gd name="connsiteX1" fmla="*/ 6483209 w 7528559"/>
              <a:gd name="connsiteY1" fmla="*/ 6856719 h 6858001"/>
              <a:gd name="connsiteX2" fmla="*/ 1075831 w 7528559"/>
              <a:gd name="connsiteY2" fmla="*/ 6856719 h 6858001"/>
              <a:gd name="connsiteX3" fmla="*/ 0 w 7528559"/>
              <a:gd name="connsiteY3" fmla="*/ 1 h 6858001"/>
              <a:gd name="connsiteX4" fmla="*/ 5407378 w 7528559"/>
              <a:gd name="connsiteY4" fmla="*/ 1 h 6858001"/>
              <a:gd name="connsiteX5" fmla="*/ 2703689 w 7528559"/>
              <a:gd name="connsiteY5" fmla="*/ 4075291 h 6858001"/>
              <a:gd name="connsiteX6" fmla="*/ 5589086 w 7528559"/>
              <a:gd name="connsiteY6" fmla="*/ 0 h 6858001"/>
              <a:gd name="connsiteX7" fmla="*/ 7528559 w 7528559"/>
              <a:gd name="connsiteY7" fmla="*/ 0 h 6858001"/>
              <a:gd name="connsiteX8" fmla="*/ 7528559 w 7528559"/>
              <a:gd name="connsiteY8" fmla="*/ 6858001 h 6858001"/>
              <a:gd name="connsiteX9" fmla="*/ 6672452 w 7528559"/>
              <a:gd name="connsiteY9" fmla="*/ 6858001 h 6858001"/>
              <a:gd name="connsiteX10" fmla="*/ 3886072 w 7528559"/>
              <a:gd name="connsiteY10" fmla="*/ 2601525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28559" h="6858001">
                <a:moveTo>
                  <a:pt x="3779520" y="2781429"/>
                </a:moveTo>
                <a:lnTo>
                  <a:pt x="6483209" y="6856719"/>
                </a:lnTo>
                <a:lnTo>
                  <a:pt x="1075831" y="6856719"/>
                </a:lnTo>
                <a:close/>
                <a:moveTo>
                  <a:pt x="0" y="1"/>
                </a:moveTo>
                <a:lnTo>
                  <a:pt x="5407378" y="1"/>
                </a:lnTo>
                <a:lnTo>
                  <a:pt x="2703689" y="4075291"/>
                </a:lnTo>
                <a:close/>
                <a:moveTo>
                  <a:pt x="5589086" y="0"/>
                </a:moveTo>
                <a:lnTo>
                  <a:pt x="7528559" y="0"/>
                </a:lnTo>
                <a:lnTo>
                  <a:pt x="7528559" y="6858001"/>
                </a:lnTo>
                <a:lnTo>
                  <a:pt x="6672452" y="6858001"/>
                </a:lnTo>
                <a:lnTo>
                  <a:pt x="3886072" y="26015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27A6BC21-BF5C-0A66-4BB2-52E515DF8E3E}"/>
              </a:ext>
            </a:extLst>
          </p:cNvPr>
          <p:cNvSpPr/>
          <p:nvPr/>
        </p:nvSpPr>
        <p:spPr>
          <a:xfrm rot="10800000">
            <a:off x="5536521" y="0"/>
            <a:ext cx="3634750" cy="2739342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77EAE5-389A-D7B1-A8CD-649626ECD5FE}"/>
              </a:ext>
            </a:extLst>
          </p:cNvPr>
          <p:cNvGrpSpPr/>
          <p:nvPr/>
        </p:nvGrpSpPr>
        <p:grpSpPr>
          <a:xfrm rot="5400000">
            <a:off x="6105164" y="1196120"/>
            <a:ext cx="9419368" cy="3019208"/>
            <a:chOff x="5503249" y="152396"/>
            <a:chExt cx="4006094" cy="3019208"/>
          </a:xfrm>
          <a:solidFill>
            <a:schemeClr val="bg1">
              <a:alpha val="10000"/>
            </a:schemeClr>
          </a:solidFill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7088E97F-E0AD-C620-0BBE-33012D6C6202}"/>
                </a:ext>
              </a:extLst>
            </p:cNvPr>
            <p:cNvSpPr/>
            <p:nvPr/>
          </p:nvSpPr>
          <p:spPr>
            <a:xfrm rot="10800000">
              <a:off x="5503249" y="152398"/>
              <a:ext cx="4006094" cy="30192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B0526B03-B76A-FAEF-DC02-825DF43E4F38}"/>
                </a:ext>
              </a:extLst>
            </p:cNvPr>
            <p:cNvSpPr/>
            <p:nvPr/>
          </p:nvSpPr>
          <p:spPr>
            <a:xfrm rot="10800000">
              <a:off x="6188828" y="152396"/>
              <a:ext cx="2634936" cy="19858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</p:grpSp>
      <p:sp>
        <p:nvSpPr>
          <p:cNvPr id="25" name="Triangle 24">
            <a:extLst>
              <a:ext uri="{FF2B5EF4-FFF2-40B4-BE49-F238E27FC236}">
                <a16:creationId xmlns:a16="http://schemas.microsoft.com/office/drawing/2014/main" id="{0C3BC8CC-B86E-8039-EA90-7A36C274B58F}"/>
              </a:ext>
            </a:extLst>
          </p:cNvPr>
          <p:cNvSpPr/>
          <p:nvPr/>
        </p:nvSpPr>
        <p:spPr>
          <a:xfrm>
            <a:off x="6608822" y="4397362"/>
            <a:ext cx="3634750" cy="2739342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0E5E2-25DD-C8FB-1EFF-4122E06C0AA4}"/>
              </a:ext>
            </a:extLst>
          </p:cNvPr>
          <p:cNvSpPr txBox="1"/>
          <p:nvPr/>
        </p:nvSpPr>
        <p:spPr>
          <a:xfrm>
            <a:off x="-121125" y="2804496"/>
            <a:ext cx="6753024" cy="23544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BE" sz="14700" b="1" dirty="0">
                <a:ln w="34925">
                  <a:noFill/>
                </a:ln>
                <a:solidFill>
                  <a:srgbClr val="FFC000"/>
                </a:solidFill>
                <a:effectLst>
                  <a:outerShdw blurRad="105856" dist="32174" dir="1680000" algn="tl" rotWithShape="0">
                    <a:prstClr val="black">
                      <a:alpha val="32166"/>
                    </a:prstClr>
                  </a:outerShdw>
                </a:effectLst>
                <a:latin typeface="Avenir Next Heavy" panose="020B0503020202020204" pitchFamily="34" charset="0"/>
                <a:ea typeface="Roboto Black" panose="02000000000000000000" pitchFamily="2" charset="0"/>
                <a:cs typeface="Helvetica Neue Condensed Black" panose="02000503000000020004" pitchFamily="2" charset="0"/>
              </a:rPr>
              <a:t>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9D942-C888-DA7E-02A3-1264F7E13CBB}"/>
              </a:ext>
            </a:extLst>
          </p:cNvPr>
          <p:cNvSpPr txBox="1"/>
          <p:nvPr/>
        </p:nvSpPr>
        <p:spPr>
          <a:xfrm>
            <a:off x="-926663" y="4006529"/>
            <a:ext cx="6753024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BE" sz="9600" b="1" dirty="0">
                <a:ln w="3492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ignPainter-HouseScript" panose="02000006070000020004" pitchFamily="2" charset="0"/>
                <a:ea typeface="Roboto Black" panose="02000000000000000000" pitchFamily="2" charset="0"/>
                <a:cs typeface="Helvetica Neue Condensed Black" panose="02000503000000020004" pitchFamily="2" charset="0"/>
              </a:rPr>
              <a:t>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9ABD8-EDCE-6547-68E7-B32AECA79108}"/>
              </a:ext>
            </a:extLst>
          </p:cNvPr>
          <p:cNvSpPr txBox="1"/>
          <p:nvPr/>
        </p:nvSpPr>
        <p:spPr>
          <a:xfrm>
            <a:off x="543209" y="1651971"/>
            <a:ext cx="6753024" cy="18620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BE" sz="11500" b="1" dirty="0">
                <a:ln w="3492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05856" dist="32174" dir="1680000" algn="tl" rotWithShape="0">
                    <a:prstClr val="black">
                      <a:alpha val="32166"/>
                    </a:prstClr>
                  </a:outerShdw>
                </a:effectLst>
                <a:latin typeface="Avenir Next Heavy" panose="020B0503020202020204" pitchFamily="34" charset="0"/>
                <a:ea typeface="Roboto Black" panose="02000000000000000000" pitchFamily="2" charset="0"/>
                <a:cs typeface="Helvetica Neue Condensed Black" panose="02000503000000020004" pitchFamily="2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38576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9000">
              <a:schemeClr val="bg1">
                <a:lumMod val="85000"/>
              </a:schemeClr>
            </a:gs>
            <a:gs pos="53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80693B01-6AB6-A075-D9B1-74C00EA170F9}"/>
              </a:ext>
            </a:extLst>
          </p:cNvPr>
          <p:cNvSpPr/>
          <p:nvPr/>
        </p:nvSpPr>
        <p:spPr>
          <a:xfrm>
            <a:off x="4661918" y="-1"/>
            <a:ext cx="7528559" cy="6858001"/>
          </a:xfrm>
          <a:custGeom>
            <a:avLst/>
            <a:gdLst>
              <a:gd name="connsiteX0" fmla="*/ 3779520 w 7528559"/>
              <a:gd name="connsiteY0" fmla="*/ 2781429 h 6858001"/>
              <a:gd name="connsiteX1" fmla="*/ 6483209 w 7528559"/>
              <a:gd name="connsiteY1" fmla="*/ 6856719 h 6858001"/>
              <a:gd name="connsiteX2" fmla="*/ 1075831 w 7528559"/>
              <a:gd name="connsiteY2" fmla="*/ 6856719 h 6858001"/>
              <a:gd name="connsiteX3" fmla="*/ 0 w 7528559"/>
              <a:gd name="connsiteY3" fmla="*/ 1 h 6858001"/>
              <a:gd name="connsiteX4" fmla="*/ 5407378 w 7528559"/>
              <a:gd name="connsiteY4" fmla="*/ 1 h 6858001"/>
              <a:gd name="connsiteX5" fmla="*/ 2703689 w 7528559"/>
              <a:gd name="connsiteY5" fmla="*/ 4075291 h 6858001"/>
              <a:gd name="connsiteX6" fmla="*/ 5589086 w 7528559"/>
              <a:gd name="connsiteY6" fmla="*/ 0 h 6858001"/>
              <a:gd name="connsiteX7" fmla="*/ 7528559 w 7528559"/>
              <a:gd name="connsiteY7" fmla="*/ 0 h 6858001"/>
              <a:gd name="connsiteX8" fmla="*/ 7528559 w 7528559"/>
              <a:gd name="connsiteY8" fmla="*/ 6858001 h 6858001"/>
              <a:gd name="connsiteX9" fmla="*/ 6672452 w 7528559"/>
              <a:gd name="connsiteY9" fmla="*/ 6858001 h 6858001"/>
              <a:gd name="connsiteX10" fmla="*/ 3886072 w 7528559"/>
              <a:gd name="connsiteY10" fmla="*/ 2601525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28559" h="6858001">
                <a:moveTo>
                  <a:pt x="3779520" y="2781429"/>
                </a:moveTo>
                <a:lnTo>
                  <a:pt x="6483209" y="6856719"/>
                </a:lnTo>
                <a:lnTo>
                  <a:pt x="1075831" y="6856719"/>
                </a:lnTo>
                <a:close/>
                <a:moveTo>
                  <a:pt x="0" y="1"/>
                </a:moveTo>
                <a:lnTo>
                  <a:pt x="5407378" y="1"/>
                </a:lnTo>
                <a:lnTo>
                  <a:pt x="2703689" y="4075291"/>
                </a:lnTo>
                <a:close/>
                <a:moveTo>
                  <a:pt x="5589086" y="0"/>
                </a:moveTo>
                <a:lnTo>
                  <a:pt x="7528559" y="0"/>
                </a:lnTo>
                <a:lnTo>
                  <a:pt x="7528559" y="6858001"/>
                </a:lnTo>
                <a:lnTo>
                  <a:pt x="6672452" y="6858001"/>
                </a:lnTo>
                <a:lnTo>
                  <a:pt x="3886072" y="26015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27A6BC21-BF5C-0A66-4BB2-52E515DF8E3E}"/>
              </a:ext>
            </a:extLst>
          </p:cNvPr>
          <p:cNvSpPr/>
          <p:nvPr/>
        </p:nvSpPr>
        <p:spPr>
          <a:xfrm rot="10800000">
            <a:off x="5536521" y="0"/>
            <a:ext cx="3634750" cy="2739342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77EAE5-389A-D7B1-A8CD-649626ECD5FE}"/>
              </a:ext>
            </a:extLst>
          </p:cNvPr>
          <p:cNvGrpSpPr/>
          <p:nvPr/>
        </p:nvGrpSpPr>
        <p:grpSpPr>
          <a:xfrm rot="5400000">
            <a:off x="6105164" y="1196120"/>
            <a:ext cx="9419368" cy="3019208"/>
            <a:chOff x="5503249" y="152396"/>
            <a:chExt cx="4006094" cy="3019208"/>
          </a:xfrm>
          <a:solidFill>
            <a:schemeClr val="bg1">
              <a:alpha val="10000"/>
            </a:schemeClr>
          </a:solidFill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7088E97F-E0AD-C620-0BBE-33012D6C6202}"/>
                </a:ext>
              </a:extLst>
            </p:cNvPr>
            <p:cNvSpPr/>
            <p:nvPr/>
          </p:nvSpPr>
          <p:spPr>
            <a:xfrm rot="10800000">
              <a:off x="5503249" y="152398"/>
              <a:ext cx="4006094" cy="30192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B0526B03-B76A-FAEF-DC02-825DF43E4F38}"/>
                </a:ext>
              </a:extLst>
            </p:cNvPr>
            <p:cNvSpPr/>
            <p:nvPr/>
          </p:nvSpPr>
          <p:spPr>
            <a:xfrm rot="10800000">
              <a:off x="6188828" y="152396"/>
              <a:ext cx="2634936" cy="19858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</p:grpSp>
      <p:sp>
        <p:nvSpPr>
          <p:cNvPr id="25" name="Triangle 24">
            <a:extLst>
              <a:ext uri="{FF2B5EF4-FFF2-40B4-BE49-F238E27FC236}">
                <a16:creationId xmlns:a16="http://schemas.microsoft.com/office/drawing/2014/main" id="{0C3BC8CC-B86E-8039-EA90-7A36C274B58F}"/>
              </a:ext>
            </a:extLst>
          </p:cNvPr>
          <p:cNvSpPr/>
          <p:nvPr/>
        </p:nvSpPr>
        <p:spPr>
          <a:xfrm>
            <a:off x="6608822" y="4397362"/>
            <a:ext cx="3634750" cy="2739342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EF6B3-D59C-029E-039E-D087D0777F6A}"/>
              </a:ext>
            </a:extLst>
          </p:cNvPr>
          <p:cNvSpPr txBox="1"/>
          <p:nvPr/>
        </p:nvSpPr>
        <p:spPr>
          <a:xfrm>
            <a:off x="539181" y="2007942"/>
            <a:ext cx="6069641" cy="2246769"/>
          </a:xfrm>
          <a:prstGeom prst="rect">
            <a:avLst/>
          </a:prstGeom>
          <a:noFill/>
          <a:effectLst>
            <a:glow rad="1148251">
              <a:schemeClr val="bg1">
                <a:alpha val="2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BE" sz="1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7508"/>
                    </a:prstClr>
                  </a:outerShdw>
                </a:effectLst>
                <a:latin typeface="Montserrat Black" pitchFamily="2" charset="77"/>
              </a:rPr>
              <a:t>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068D5-3B26-D9FF-6EBC-2F6370EDD879}"/>
              </a:ext>
            </a:extLst>
          </p:cNvPr>
          <p:cNvSpPr txBox="1"/>
          <p:nvPr/>
        </p:nvSpPr>
        <p:spPr>
          <a:xfrm>
            <a:off x="299282" y="3320646"/>
            <a:ext cx="5561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8800" dirty="0">
                <a:solidFill>
                  <a:srgbClr val="FFC000"/>
                </a:solidFill>
                <a:effectLst>
                  <a:outerShdw blurRad="240415" dist="198055" dir="16200000" rotWithShape="0">
                    <a:prstClr val="black">
                      <a:alpha val="59298"/>
                    </a:prstClr>
                  </a:outerShdw>
                </a:effectLst>
                <a:latin typeface="SignPainter-HouseScript" panose="02000006070000020004" pitchFamily="2" charset="0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7304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99000">
              <a:schemeClr val="tx1"/>
            </a:gs>
            <a:gs pos="72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693EE-40D7-E44D-11B2-C33B4976D821}"/>
              </a:ext>
            </a:extLst>
          </p:cNvPr>
          <p:cNvSpPr txBox="1"/>
          <p:nvPr/>
        </p:nvSpPr>
        <p:spPr>
          <a:xfrm>
            <a:off x="539181" y="2007942"/>
            <a:ext cx="6069641" cy="2246769"/>
          </a:xfrm>
          <a:prstGeom prst="rect">
            <a:avLst/>
          </a:prstGeom>
          <a:noFill/>
          <a:effectLst>
            <a:glow rad="1148251">
              <a:schemeClr val="bg1">
                <a:alpha val="2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BE" sz="1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7508"/>
                    </a:prstClr>
                  </a:outerShdw>
                </a:effectLst>
                <a:latin typeface="Montserrat Black" pitchFamily="2" charset="77"/>
              </a:rPr>
              <a:t>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F8FF2-E010-EBF3-7A5D-02BFEBBFEE3C}"/>
              </a:ext>
            </a:extLst>
          </p:cNvPr>
          <p:cNvSpPr txBox="1"/>
          <p:nvPr/>
        </p:nvSpPr>
        <p:spPr>
          <a:xfrm>
            <a:off x="299282" y="3320646"/>
            <a:ext cx="5561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8800" dirty="0">
                <a:solidFill>
                  <a:srgbClr val="FFC000"/>
                </a:solidFill>
                <a:effectLst>
                  <a:outerShdw blurRad="240415" dist="198055" dir="16200000" rotWithShape="0">
                    <a:prstClr val="black">
                      <a:alpha val="59298"/>
                    </a:prstClr>
                  </a:outerShdw>
                </a:effectLst>
                <a:latin typeface="SignPainter-HouseScript" panose="02000006070000020004" pitchFamily="2" charset="0"/>
              </a:rPr>
              <a:t>subtitle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C87F5721-F9CF-17E1-B5C2-2C5BE064D46B}"/>
              </a:ext>
            </a:extLst>
          </p:cNvPr>
          <p:cNvSpPr/>
          <p:nvPr/>
        </p:nvSpPr>
        <p:spPr>
          <a:xfrm>
            <a:off x="4661918" y="-1"/>
            <a:ext cx="7528559" cy="6858001"/>
          </a:xfrm>
          <a:custGeom>
            <a:avLst/>
            <a:gdLst>
              <a:gd name="connsiteX0" fmla="*/ 3779520 w 7528559"/>
              <a:gd name="connsiteY0" fmla="*/ 2781429 h 6858001"/>
              <a:gd name="connsiteX1" fmla="*/ 6483209 w 7528559"/>
              <a:gd name="connsiteY1" fmla="*/ 6856719 h 6858001"/>
              <a:gd name="connsiteX2" fmla="*/ 1075831 w 7528559"/>
              <a:gd name="connsiteY2" fmla="*/ 6856719 h 6858001"/>
              <a:gd name="connsiteX3" fmla="*/ 0 w 7528559"/>
              <a:gd name="connsiteY3" fmla="*/ 1 h 6858001"/>
              <a:gd name="connsiteX4" fmla="*/ 5407378 w 7528559"/>
              <a:gd name="connsiteY4" fmla="*/ 1 h 6858001"/>
              <a:gd name="connsiteX5" fmla="*/ 2703689 w 7528559"/>
              <a:gd name="connsiteY5" fmla="*/ 4075291 h 6858001"/>
              <a:gd name="connsiteX6" fmla="*/ 5589086 w 7528559"/>
              <a:gd name="connsiteY6" fmla="*/ 0 h 6858001"/>
              <a:gd name="connsiteX7" fmla="*/ 7528559 w 7528559"/>
              <a:gd name="connsiteY7" fmla="*/ 0 h 6858001"/>
              <a:gd name="connsiteX8" fmla="*/ 7528559 w 7528559"/>
              <a:gd name="connsiteY8" fmla="*/ 6858001 h 6858001"/>
              <a:gd name="connsiteX9" fmla="*/ 6672452 w 7528559"/>
              <a:gd name="connsiteY9" fmla="*/ 6858001 h 6858001"/>
              <a:gd name="connsiteX10" fmla="*/ 3886072 w 7528559"/>
              <a:gd name="connsiteY10" fmla="*/ 2601525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28559" h="6858001">
                <a:moveTo>
                  <a:pt x="3779520" y="2781429"/>
                </a:moveTo>
                <a:lnTo>
                  <a:pt x="6483209" y="6856719"/>
                </a:lnTo>
                <a:lnTo>
                  <a:pt x="1075831" y="6856719"/>
                </a:lnTo>
                <a:close/>
                <a:moveTo>
                  <a:pt x="0" y="1"/>
                </a:moveTo>
                <a:lnTo>
                  <a:pt x="5407378" y="1"/>
                </a:lnTo>
                <a:lnTo>
                  <a:pt x="2703689" y="4075291"/>
                </a:lnTo>
                <a:close/>
                <a:moveTo>
                  <a:pt x="5589086" y="0"/>
                </a:moveTo>
                <a:lnTo>
                  <a:pt x="7528559" y="0"/>
                </a:lnTo>
                <a:lnTo>
                  <a:pt x="7528559" y="6858001"/>
                </a:lnTo>
                <a:lnTo>
                  <a:pt x="6672452" y="6858001"/>
                </a:lnTo>
                <a:lnTo>
                  <a:pt x="3886072" y="26015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ctr"/>
          </a:blip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EA3ADD3E-E5A1-D1A1-ABA7-F8E7D149A956}"/>
              </a:ext>
            </a:extLst>
          </p:cNvPr>
          <p:cNvSpPr/>
          <p:nvPr/>
        </p:nvSpPr>
        <p:spPr>
          <a:xfrm rot="10800000">
            <a:off x="5536521" y="0"/>
            <a:ext cx="3634750" cy="2739342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AC63A-DB92-EDB4-D532-23A1A42D5C91}"/>
              </a:ext>
            </a:extLst>
          </p:cNvPr>
          <p:cNvGrpSpPr/>
          <p:nvPr/>
        </p:nvGrpSpPr>
        <p:grpSpPr>
          <a:xfrm rot="5400000">
            <a:off x="6105164" y="1196120"/>
            <a:ext cx="9419368" cy="3019208"/>
            <a:chOff x="5503249" y="152396"/>
            <a:chExt cx="4006094" cy="3019208"/>
          </a:xfrm>
          <a:solidFill>
            <a:schemeClr val="bg1">
              <a:alpha val="10000"/>
            </a:schemeClr>
          </a:solidFill>
        </p:grpSpPr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E57E954D-9A74-99B7-4BEF-84A98AF8E651}"/>
                </a:ext>
              </a:extLst>
            </p:cNvPr>
            <p:cNvSpPr/>
            <p:nvPr/>
          </p:nvSpPr>
          <p:spPr>
            <a:xfrm rot="10800000">
              <a:off x="5503249" y="152398"/>
              <a:ext cx="4006094" cy="30192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3643ACD-2FF1-AC33-AF13-23C2DF9C445C}"/>
                </a:ext>
              </a:extLst>
            </p:cNvPr>
            <p:cNvSpPr/>
            <p:nvPr/>
          </p:nvSpPr>
          <p:spPr>
            <a:xfrm rot="10800000">
              <a:off x="6188828" y="152396"/>
              <a:ext cx="2634936" cy="19858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</p:grpSp>
      <p:sp>
        <p:nvSpPr>
          <p:cNvPr id="7" name="Triangle 6">
            <a:extLst>
              <a:ext uri="{FF2B5EF4-FFF2-40B4-BE49-F238E27FC236}">
                <a16:creationId xmlns:a16="http://schemas.microsoft.com/office/drawing/2014/main" id="{28D6B912-4739-421E-7BB2-30B5E49D1CF8}"/>
              </a:ext>
            </a:extLst>
          </p:cNvPr>
          <p:cNvSpPr/>
          <p:nvPr/>
        </p:nvSpPr>
        <p:spPr>
          <a:xfrm>
            <a:off x="6608822" y="4397362"/>
            <a:ext cx="3634750" cy="2739342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4366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0"/>
              </a:schemeClr>
            </a:gs>
            <a:gs pos="100000">
              <a:schemeClr val="bg2">
                <a:lumMod val="10000"/>
              </a:schemeClr>
            </a:gs>
            <a:gs pos="66000">
              <a:schemeClr val="accent4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C87F5721-F9CF-17E1-B5C2-2C5BE064D46B}"/>
              </a:ext>
            </a:extLst>
          </p:cNvPr>
          <p:cNvSpPr/>
          <p:nvPr/>
        </p:nvSpPr>
        <p:spPr>
          <a:xfrm>
            <a:off x="4661918" y="-1"/>
            <a:ext cx="7528559" cy="6858001"/>
          </a:xfrm>
          <a:custGeom>
            <a:avLst/>
            <a:gdLst>
              <a:gd name="connsiteX0" fmla="*/ 3779520 w 7528559"/>
              <a:gd name="connsiteY0" fmla="*/ 2781429 h 6858001"/>
              <a:gd name="connsiteX1" fmla="*/ 6483209 w 7528559"/>
              <a:gd name="connsiteY1" fmla="*/ 6856719 h 6858001"/>
              <a:gd name="connsiteX2" fmla="*/ 1075831 w 7528559"/>
              <a:gd name="connsiteY2" fmla="*/ 6856719 h 6858001"/>
              <a:gd name="connsiteX3" fmla="*/ 0 w 7528559"/>
              <a:gd name="connsiteY3" fmla="*/ 1 h 6858001"/>
              <a:gd name="connsiteX4" fmla="*/ 5407378 w 7528559"/>
              <a:gd name="connsiteY4" fmla="*/ 1 h 6858001"/>
              <a:gd name="connsiteX5" fmla="*/ 2703689 w 7528559"/>
              <a:gd name="connsiteY5" fmla="*/ 4075291 h 6858001"/>
              <a:gd name="connsiteX6" fmla="*/ 5589086 w 7528559"/>
              <a:gd name="connsiteY6" fmla="*/ 0 h 6858001"/>
              <a:gd name="connsiteX7" fmla="*/ 7528559 w 7528559"/>
              <a:gd name="connsiteY7" fmla="*/ 0 h 6858001"/>
              <a:gd name="connsiteX8" fmla="*/ 7528559 w 7528559"/>
              <a:gd name="connsiteY8" fmla="*/ 6858001 h 6858001"/>
              <a:gd name="connsiteX9" fmla="*/ 6672452 w 7528559"/>
              <a:gd name="connsiteY9" fmla="*/ 6858001 h 6858001"/>
              <a:gd name="connsiteX10" fmla="*/ 3886072 w 7528559"/>
              <a:gd name="connsiteY10" fmla="*/ 2601525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28559" h="6858001">
                <a:moveTo>
                  <a:pt x="3779520" y="2781429"/>
                </a:moveTo>
                <a:lnTo>
                  <a:pt x="6483209" y="6856719"/>
                </a:lnTo>
                <a:lnTo>
                  <a:pt x="1075831" y="6856719"/>
                </a:lnTo>
                <a:close/>
                <a:moveTo>
                  <a:pt x="0" y="1"/>
                </a:moveTo>
                <a:lnTo>
                  <a:pt x="5407378" y="1"/>
                </a:lnTo>
                <a:lnTo>
                  <a:pt x="2703689" y="4075291"/>
                </a:lnTo>
                <a:close/>
                <a:moveTo>
                  <a:pt x="5589086" y="0"/>
                </a:moveTo>
                <a:lnTo>
                  <a:pt x="7528559" y="0"/>
                </a:lnTo>
                <a:lnTo>
                  <a:pt x="7528559" y="6858001"/>
                </a:lnTo>
                <a:lnTo>
                  <a:pt x="6672452" y="6858001"/>
                </a:lnTo>
                <a:lnTo>
                  <a:pt x="3886072" y="26015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ctr"/>
          </a:blip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EA3ADD3E-E5A1-D1A1-ABA7-F8E7D149A956}"/>
              </a:ext>
            </a:extLst>
          </p:cNvPr>
          <p:cNvSpPr/>
          <p:nvPr/>
        </p:nvSpPr>
        <p:spPr>
          <a:xfrm rot="10800000">
            <a:off x="5536521" y="0"/>
            <a:ext cx="3634750" cy="2739342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AC63A-DB92-EDB4-D532-23A1A42D5C91}"/>
              </a:ext>
            </a:extLst>
          </p:cNvPr>
          <p:cNvGrpSpPr/>
          <p:nvPr/>
        </p:nvGrpSpPr>
        <p:grpSpPr>
          <a:xfrm rot="5400000">
            <a:off x="6105164" y="1196120"/>
            <a:ext cx="9419368" cy="3019208"/>
            <a:chOff x="5503249" y="152396"/>
            <a:chExt cx="4006094" cy="3019208"/>
          </a:xfrm>
          <a:solidFill>
            <a:schemeClr val="bg1">
              <a:alpha val="10000"/>
            </a:schemeClr>
          </a:solidFill>
        </p:grpSpPr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E57E954D-9A74-99B7-4BEF-84A98AF8E651}"/>
                </a:ext>
              </a:extLst>
            </p:cNvPr>
            <p:cNvSpPr/>
            <p:nvPr/>
          </p:nvSpPr>
          <p:spPr>
            <a:xfrm rot="10800000">
              <a:off x="5503249" y="152398"/>
              <a:ext cx="4006094" cy="30192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3643ACD-2FF1-AC33-AF13-23C2DF9C445C}"/>
                </a:ext>
              </a:extLst>
            </p:cNvPr>
            <p:cNvSpPr/>
            <p:nvPr/>
          </p:nvSpPr>
          <p:spPr>
            <a:xfrm rot="10800000">
              <a:off x="6188828" y="152396"/>
              <a:ext cx="2634936" cy="19858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</p:grpSp>
      <p:sp>
        <p:nvSpPr>
          <p:cNvPr id="7" name="Triangle 6">
            <a:extLst>
              <a:ext uri="{FF2B5EF4-FFF2-40B4-BE49-F238E27FC236}">
                <a16:creationId xmlns:a16="http://schemas.microsoft.com/office/drawing/2014/main" id="{28D6B912-4739-421E-7BB2-30B5E49D1CF8}"/>
              </a:ext>
            </a:extLst>
          </p:cNvPr>
          <p:cNvSpPr/>
          <p:nvPr/>
        </p:nvSpPr>
        <p:spPr>
          <a:xfrm>
            <a:off x="6608822" y="4397362"/>
            <a:ext cx="3634750" cy="2739342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9C491D-E86B-0BA2-5130-280DD7433B96}"/>
              </a:ext>
            </a:extLst>
          </p:cNvPr>
          <p:cNvSpPr txBox="1"/>
          <p:nvPr/>
        </p:nvSpPr>
        <p:spPr>
          <a:xfrm>
            <a:off x="539181" y="2007942"/>
            <a:ext cx="6069641" cy="2246769"/>
          </a:xfrm>
          <a:prstGeom prst="rect">
            <a:avLst/>
          </a:prstGeom>
          <a:noFill/>
          <a:effectLst>
            <a:glow rad="1148251">
              <a:schemeClr val="bg1">
                <a:alpha val="2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BE" sz="1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7508"/>
                    </a:prstClr>
                  </a:outerShdw>
                </a:effectLst>
                <a:latin typeface="Montserrat Black" pitchFamily="2" charset="77"/>
              </a:rPr>
              <a:t>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F66608-098D-1EFF-94F2-B7E73F713E81}"/>
              </a:ext>
            </a:extLst>
          </p:cNvPr>
          <p:cNvSpPr txBox="1"/>
          <p:nvPr/>
        </p:nvSpPr>
        <p:spPr>
          <a:xfrm>
            <a:off x="299282" y="3320646"/>
            <a:ext cx="5561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8800" dirty="0">
                <a:solidFill>
                  <a:srgbClr val="FFC000"/>
                </a:solidFill>
                <a:effectLst>
                  <a:outerShdw blurRad="240415" dist="198055" dir="16200000" rotWithShape="0">
                    <a:prstClr val="black">
                      <a:alpha val="59298"/>
                    </a:prstClr>
                  </a:outerShdw>
                </a:effectLst>
                <a:latin typeface="SignPainter-HouseScript" panose="02000006070000020004" pitchFamily="2" charset="0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6097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99000">
              <a:schemeClr val="tx1"/>
            </a:gs>
            <a:gs pos="72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C87F5721-F9CF-17E1-B5C2-2C5BE064D46B}"/>
              </a:ext>
            </a:extLst>
          </p:cNvPr>
          <p:cNvSpPr/>
          <p:nvPr/>
        </p:nvSpPr>
        <p:spPr>
          <a:xfrm>
            <a:off x="4661918" y="-1"/>
            <a:ext cx="7528559" cy="6858001"/>
          </a:xfrm>
          <a:custGeom>
            <a:avLst/>
            <a:gdLst>
              <a:gd name="connsiteX0" fmla="*/ 3779520 w 7528559"/>
              <a:gd name="connsiteY0" fmla="*/ 2781429 h 6858001"/>
              <a:gd name="connsiteX1" fmla="*/ 6483209 w 7528559"/>
              <a:gd name="connsiteY1" fmla="*/ 6856719 h 6858001"/>
              <a:gd name="connsiteX2" fmla="*/ 1075831 w 7528559"/>
              <a:gd name="connsiteY2" fmla="*/ 6856719 h 6858001"/>
              <a:gd name="connsiteX3" fmla="*/ 0 w 7528559"/>
              <a:gd name="connsiteY3" fmla="*/ 1 h 6858001"/>
              <a:gd name="connsiteX4" fmla="*/ 5407378 w 7528559"/>
              <a:gd name="connsiteY4" fmla="*/ 1 h 6858001"/>
              <a:gd name="connsiteX5" fmla="*/ 2703689 w 7528559"/>
              <a:gd name="connsiteY5" fmla="*/ 4075291 h 6858001"/>
              <a:gd name="connsiteX6" fmla="*/ 5589086 w 7528559"/>
              <a:gd name="connsiteY6" fmla="*/ 0 h 6858001"/>
              <a:gd name="connsiteX7" fmla="*/ 7528559 w 7528559"/>
              <a:gd name="connsiteY7" fmla="*/ 0 h 6858001"/>
              <a:gd name="connsiteX8" fmla="*/ 7528559 w 7528559"/>
              <a:gd name="connsiteY8" fmla="*/ 6858001 h 6858001"/>
              <a:gd name="connsiteX9" fmla="*/ 6672452 w 7528559"/>
              <a:gd name="connsiteY9" fmla="*/ 6858001 h 6858001"/>
              <a:gd name="connsiteX10" fmla="*/ 3886072 w 7528559"/>
              <a:gd name="connsiteY10" fmla="*/ 2601525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28559" h="6858001">
                <a:moveTo>
                  <a:pt x="3779520" y="2781429"/>
                </a:moveTo>
                <a:lnTo>
                  <a:pt x="6483209" y="6856719"/>
                </a:lnTo>
                <a:lnTo>
                  <a:pt x="1075831" y="6856719"/>
                </a:lnTo>
                <a:close/>
                <a:moveTo>
                  <a:pt x="0" y="1"/>
                </a:moveTo>
                <a:lnTo>
                  <a:pt x="5407378" y="1"/>
                </a:lnTo>
                <a:lnTo>
                  <a:pt x="2703689" y="4075291"/>
                </a:lnTo>
                <a:close/>
                <a:moveTo>
                  <a:pt x="5589086" y="0"/>
                </a:moveTo>
                <a:lnTo>
                  <a:pt x="7528559" y="0"/>
                </a:lnTo>
                <a:lnTo>
                  <a:pt x="7528559" y="6858001"/>
                </a:lnTo>
                <a:lnTo>
                  <a:pt x="6672452" y="6858001"/>
                </a:lnTo>
                <a:lnTo>
                  <a:pt x="3886072" y="26015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ctr"/>
          </a:blip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EA3ADD3E-E5A1-D1A1-ABA7-F8E7D149A956}"/>
              </a:ext>
            </a:extLst>
          </p:cNvPr>
          <p:cNvSpPr/>
          <p:nvPr/>
        </p:nvSpPr>
        <p:spPr>
          <a:xfrm rot="10800000">
            <a:off x="5536521" y="0"/>
            <a:ext cx="3634750" cy="2739342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AC63A-DB92-EDB4-D532-23A1A42D5C91}"/>
              </a:ext>
            </a:extLst>
          </p:cNvPr>
          <p:cNvGrpSpPr/>
          <p:nvPr/>
        </p:nvGrpSpPr>
        <p:grpSpPr>
          <a:xfrm rot="5400000">
            <a:off x="6105164" y="1196120"/>
            <a:ext cx="9419368" cy="3019208"/>
            <a:chOff x="5503249" y="152396"/>
            <a:chExt cx="4006094" cy="3019208"/>
          </a:xfrm>
          <a:solidFill>
            <a:schemeClr val="bg1">
              <a:alpha val="10000"/>
            </a:schemeClr>
          </a:solidFill>
        </p:grpSpPr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E57E954D-9A74-99B7-4BEF-84A98AF8E651}"/>
                </a:ext>
              </a:extLst>
            </p:cNvPr>
            <p:cNvSpPr/>
            <p:nvPr/>
          </p:nvSpPr>
          <p:spPr>
            <a:xfrm rot="10800000">
              <a:off x="5503249" y="152398"/>
              <a:ext cx="4006094" cy="30192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3643ACD-2FF1-AC33-AF13-23C2DF9C445C}"/>
                </a:ext>
              </a:extLst>
            </p:cNvPr>
            <p:cNvSpPr/>
            <p:nvPr/>
          </p:nvSpPr>
          <p:spPr>
            <a:xfrm rot="10800000">
              <a:off x="6188828" y="152396"/>
              <a:ext cx="2634936" cy="19858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</p:grpSp>
      <p:sp>
        <p:nvSpPr>
          <p:cNvPr id="7" name="Triangle 6">
            <a:extLst>
              <a:ext uri="{FF2B5EF4-FFF2-40B4-BE49-F238E27FC236}">
                <a16:creationId xmlns:a16="http://schemas.microsoft.com/office/drawing/2014/main" id="{28D6B912-4739-421E-7BB2-30B5E49D1CF8}"/>
              </a:ext>
            </a:extLst>
          </p:cNvPr>
          <p:cNvSpPr/>
          <p:nvPr/>
        </p:nvSpPr>
        <p:spPr>
          <a:xfrm>
            <a:off x="6608822" y="4397362"/>
            <a:ext cx="3634750" cy="2739342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E3733-F690-518F-B6C8-3EE6E3C4886D}"/>
              </a:ext>
            </a:extLst>
          </p:cNvPr>
          <p:cNvSpPr txBox="1"/>
          <p:nvPr/>
        </p:nvSpPr>
        <p:spPr>
          <a:xfrm>
            <a:off x="-121125" y="2909029"/>
            <a:ext cx="6753024" cy="23544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BE" sz="14700" b="1" dirty="0">
                <a:ln w="34925">
                  <a:noFill/>
                </a:ln>
                <a:solidFill>
                  <a:srgbClr val="FFC000"/>
                </a:solidFill>
                <a:effectLst>
                  <a:outerShdw blurRad="105856" dist="32174" dir="1680000" algn="tl" rotWithShape="0">
                    <a:prstClr val="black">
                      <a:alpha val="32166"/>
                    </a:prstClr>
                  </a:outerShdw>
                </a:effectLst>
                <a:latin typeface="Avenir Next Heavy" panose="020B0503020202020204" pitchFamily="34" charset="0"/>
                <a:ea typeface="Roboto Black" panose="02000000000000000000" pitchFamily="2" charset="0"/>
                <a:cs typeface="Helvetica Neue Condensed Black" panose="02000503000000020004" pitchFamily="2" charset="0"/>
              </a:rPr>
              <a:t>SLIDE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53864-434D-3702-75CA-FE7E3D825B41}"/>
              </a:ext>
            </a:extLst>
          </p:cNvPr>
          <p:cNvSpPr txBox="1"/>
          <p:nvPr/>
        </p:nvSpPr>
        <p:spPr>
          <a:xfrm>
            <a:off x="-926663" y="4111062"/>
            <a:ext cx="6753024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BE" sz="9600" b="1" dirty="0">
                <a:ln w="34925">
                  <a:noFill/>
                </a:ln>
                <a:solidFill>
                  <a:schemeClr val="bg1"/>
                </a:solidFill>
                <a:latin typeface="SignPainter-HouseScript" panose="02000006070000020004" pitchFamily="2" charset="0"/>
                <a:ea typeface="Roboto Black" panose="02000000000000000000" pitchFamily="2" charset="0"/>
                <a:cs typeface="Helvetica Neue Condensed Black" panose="02000503000000020004" pitchFamily="2" charset="0"/>
              </a:rPr>
              <a:t>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51211-0014-EBC8-B3EB-37F28848E319}"/>
              </a:ext>
            </a:extLst>
          </p:cNvPr>
          <p:cNvSpPr txBox="1"/>
          <p:nvPr/>
        </p:nvSpPr>
        <p:spPr>
          <a:xfrm>
            <a:off x="543209" y="1756504"/>
            <a:ext cx="6753024" cy="18620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BE" sz="11500" b="1" dirty="0">
                <a:ln w="34925">
                  <a:noFill/>
                </a:ln>
                <a:solidFill>
                  <a:schemeClr val="bg1"/>
                </a:solidFill>
                <a:effectLst>
                  <a:outerShdw blurRad="105856" dist="32174" dir="1680000" algn="tl" rotWithShape="0">
                    <a:prstClr val="black">
                      <a:alpha val="32166"/>
                    </a:prstClr>
                  </a:outerShdw>
                </a:effectLst>
                <a:latin typeface="Avenir Next Heavy" panose="020B0503020202020204" pitchFamily="34" charset="0"/>
                <a:ea typeface="Roboto Black" panose="02000000000000000000" pitchFamily="2" charset="0"/>
                <a:cs typeface="Helvetica Neue Condensed Black" panose="02000503000000020004" pitchFamily="2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50214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5B6F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5B6FE"/>
      </a:accent1>
      <a:accent2>
        <a:srgbClr val="3792CB"/>
      </a:accent2>
      <a:accent3>
        <a:srgbClr val="286D98"/>
      </a:accent3>
      <a:accent4>
        <a:srgbClr val="1C4966"/>
      </a:accent4>
      <a:accent5>
        <a:srgbClr val="0E2433"/>
      </a:accent5>
      <a:accent6>
        <a:srgbClr val="FECE30"/>
      </a:accent6>
      <a:hlink>
        <a:srgbClr val="C0EBEF"/>
      </a:hlink>
      <a:folHlink>
        <a:srgbClr val="0E243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185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Heavy</vt:lpstr>
      <vt:lpstr>Avenir Next Ultra Light</vt:lpstr>
      <vt:lpstr>Calibri</vt:lpstr>
      <vt:lpstr>Calibri Light</vt:lpstr>
      <vt:lpstr>Montserrat Black</vt:lpstr>
      <vt:lpstr>SignPainter-HouseScript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Gijsbrechts</dc:creator>
  <cp:lastModifiedBy>Sander Gijsbrechts</cp:lastModifiedBy>
  <cp:revision>3</cp:revision>
  <dcterms:created xsi:type="dcterms:W3CDTF">2023-07-03T18:08:35Z</dcterms:created>
  <dcterms:modified xsi:type="dcterms:W3CDTF">2023-07-05T16:11:45Z</dcterms:modified>
</cp:coreProperties>
</file>