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8"/>
    <a:srgbClr val="FF9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240"/>
  </p:normalViewPr>
  <p:slideViewPr>
    <p:cSldViewPr snapToGrid="0">
      <p:cViewPr>
        <p:scale>
          <a:sx n="103" d="100"/>
          <a:sy n="103" d="100"/>
        </p:scale>
        <p:origin x="151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A241-BF57-89EB-595A-EA12DA44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4743-5F3B-B6FA-4242-FD2F4B99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9871-D6B1-15BA-43FA-281B3575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BA05-2661-939A-5866-EE5EE37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F691-C3C6-66EA-D512-C56004B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31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60D8-9264-6F34-760B-C3B3BC0B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F498-B665-D371-AA18-4A8AA45D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BFAF-72A9-A8C7-E478-A583966E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91CC-60EA-94F7-DB09-D9460915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1D68-36F9-0656-58C7-4C213C2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36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AA3C3-D0F6-9D06-0D37-3D258489A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5B2A-EC4C-A705-0CF6-13A845DC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3E4E-8E9F-9593-C4FB-E117B94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EE08-94E4-C814-0BCA-8AC0A628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8E27-C0E0-7515-FBC7-5C245C0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56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EF24-141D-2A89-D213-CD347150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EB46-A5E0-2736-EEEC-E5D16276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73BD-7B3A-F5B2-C84D-8F5D2384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BC0C-31EF-BC35-224C-F1E139A4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49E4-975B-857F-6CC2-C9FE05F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888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2677-6209-C8C3-6742-9EA6EF0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33EB-1492-0686-ED11-5AA916C6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4256-018D-5F18-9E7C-F1E966C5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A6EF-5E96-64DA-F1C4-38F5D378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8539-ACED-C6F0-BD4E-A2D84B2C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41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25A-189E-2BFB-137C-3AD9799F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A73D-E2C9-E5C3-1FFF-03F4219F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C27B2-DEA7-5A8D-4944-534AE4F2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11BB-4529-7DBF-6713-77D651F7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215A2-11E1-7CA2-B4EA-55C3BCAE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332AA-ED57-34FA-0D48-1B9F80B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8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31AF-F6E4-DAF4-85A5-73AA99C3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937D1-8848-389D-4B91-F25E3982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5A73C-7C12-62AF-5D98-354D5018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CC51B-3365-967C-F5C0-F9BE4ECBE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073B-0FD9-17EE-2C8F-08B07600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DDABA-F012-DFEF-597A-2FB329B2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8F8C9-791A-F457-F4E6-99A14DB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64FD-FB93-2352-803F-EF7099DE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10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67C6-B3E6-BF08-9FC5-FDFF97DA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2358-6203-0B49-0770-1881EE62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C4E76-4F91-11EB-1D9B-3F27200E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AF658-352B-9C3B-7309-DD9BD780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28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A647E-BD69-E54A-D1E8-842EF7AB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62993-33C6-9D54-6A63-E97A26CC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268D5-E921-0C24-0099-9BEB2398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37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FF40-4EFF-765B-E70F-A71FAD71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E518-8383-73E8-98F3-150C31CB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23D8-CE9A-0ED6-B51C-C5ADF66C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1DEA-8827-73D6-89BB-2383523D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1C5C-387A-052D-7814-3B26409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D958-B21D-1628-37DE-C9D0071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34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A6-9C13-5E48-ED76-51201C67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CF63E-F0BC-69FA-CC34-7A87C9879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D928C-D920-03D7-F626-5DB21AB8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EBD43-882A-1A3F-04A2-0655EC4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E6423-AEED-5C28-B2BD-148D452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F477E-46E0-206D-708C-84718842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70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9974C-16A4-30F5-0A81-5F833CD8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B58E-5ED9-84D3-38B1-D944082D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84D7-8DA9-C96B-8FCC-A32C68925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04CF-9F30-3747-A5EA-7AE2FC8E2F2C}" type="datetimeFigureOut">
              <a:rPr lang="en-BE" smtClean="0"/>
              <a:t>30/08/2023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4E86-E6C0-9846-D9D8-8145D0293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0F51-DB72-EBEF-1B04-4FD54599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F4CB-5DB1-104B-AE60-A1FBA6FE88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8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0.xml"/><Relationship Id="rId1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slide" Target="slide7.xml"/><Relationship Id="rId12" Type="http://schemas.openxmlformats.org/officeDocument/2006/relationships/slide" Target="slide13.xml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5" Type="http://schemas.openxmlformats.org/officeDocument/2006/relationships/image" Target="../media/image3.svg"/><Relationship Id="rId10" Type="http://schemas.openxmlformats.org/officeDocument/2006/relationships/slide" Target="slide11.xml"/><Relationship Id="rId19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svg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D48D68E3-2BC3-7F8A-93BB-8F3BD7510B2B}"/>
              </a:ext>
            </a:extLst>
          </p:cNvPr>
          <p:cNvSpPr txBox="1"/>
          <p:nvPr/>
        </p:nvSpPr>
        <p:spPr>
          <a:xfrm>
            <a:off x="254048" y="1652337"/>
            <a:ext cx="4783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9600" b="1" dirty="0">
                <a:ln w="34925">
                  <a:noFill/>
                </a:ln>
                <a:solidFill>
                  <a:schemeClr val="bg1"/>
                </a:solidFill>
                <a:effectLst>
                  <a:outerShdw blurRad="148439" dist="38100" dir="2700000" algn="tl" rotWithShape="0">
                    <a:prstClr val="black">
                      <a:alpha val="77000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SLIDES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2F48BBF-B568-581A-EA20-B416B55A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656" y="2529317"/>
            <a:ext cx="2550332" cy="2367024"/>
          </a:xfrm>
          <a:prstGeom prst="rect">
            <a:avLst/>
          </a:prstGeom>
          <a:effectLst>
            <a:glow rad="1189359">
              <a:schemeClr val="accent3">
                <a:lumMod val="60000"/>
                <a:lumOff val="40000"/>
                <a:alpha val="12000"/>
              </a:schemeClr>
            </a:glow>
            <a:outerShdw blurRad="427465" dist="143694" dir="16200000" rotWithShape="0">
              <a:prstClr val="black">
                <a:alpha val="52038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1CA651E-FDD0-0FC7-9A23-9E6E1314A541}"/>
              </a:ext>
            </a:extLst>
          </p:cNvPr>
          <p:cNvSpPr txBox="1"/>
          <p:nvPr/>
        </p:nvSpPr>
        <p:spPr>
          <a:xfrm>
            <a:off x="-865023" y="301811"/>
            <a:ext cx="80081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1000" b="1" dirty="0">
                <a:ln w="34925">
                  <a:noFill/>
                </a:ln>
                <a:gradFill flip="none" rotWithShape="1">
                  <a:gsLst>
                    <a:gs pos="97000">
                      <a:srgbClr val="FFFF18"/>
                    </a:gs>
                    <a:gs pos="81000">
                      <a:srgbClr val="FFE00E"/>
                    </a:gs>
                    <a:gs pos="45000">
                      <a:srgbClr val="FFC000"/>
                    </a:gs>
                    <a:gs pos="8000">
                      <a:srgbClr val="FFA70B"/>
                    </a:gs>
                  </a:gsLst>
                  <a:lin ang="18900000" scaled="1"/>
                  <a:tileRect/>
                </a:gradFill>
                <a:effectLst>
                  <a:outerShdw blurRad="148439" dist="38100" dir="2700000" algn="tl" rotWithShape="0">
                    <a:prstClr val="black">
                      <a:alpha val="77000"/>
                    </a:prstClr>
                  </a:outerShdw>
                </a:effectLst>
                <a:latin typeface="Avenir Next Heavy" panose="020B0503020202020204" pitchFamily="34" charset="0"/>
                <a:ea typeface="Roboto Black" panose="02000000000000000000" pitchFamily="2" charset="0"/>
                <a:cs typeface="Helvetica Neue Condensed Black" panose="02000503000000020004" pitchFamily="2" charset="0"/>
              </a:rPr>
              <a:t>LINKED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52926C-FC94-AB08-9635-D2E5B4004F0C}"/>
              </a:ext>
            </a:extLst>
          </p:cNvPr>
          <p:cNvGrpSpPr/>
          <p:nvPr/>
        </p:nvGrpSpPr>
        <p:grpSpPr>
          <a:xfrm rot="1521960">
            <a:off x="4890604" y="549877"/>
            <a:ext cx="8207824" cy="6074364"/>
            <a:chOff x="3141134" y="1242192"/>
            <a:chExt cx="5909732" cy="4373615"/>
          </a:xfrm>
          <a:effectLst>
            <a:outerShdw blurRad="374384" dist="239800" dir="2700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Hexagon 3">
              <a:hlinkClick r:id="rId4" action="ppaction://hlinksldjump"/>
              <a:extLst>
                <a:ext uri="{FF2B5EF4-FFF2-40B4-BE49-F238E27FC236}">
                  <a16:creationId xmlns:a16="http://schemas.microsoft.com/office/drawing/2014/main" id="{1C3A5ED3-4963-6E4A-7A67-749168E213AF}"/>
                </a:ext>
              </a:extLst>
            </p:cNvPr>
            <p:cNvSpPr/>
            <p:nvPr/>
          </p:nvSpPr>
          <p:spPr>
            <a:xfrm rot="5400000">
              <a:off x="3783267" y="1355444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04AB54-EF15-06DE-284A-1563B21FA1FD}"/>
                </a:ext>
              </a:extLst>
            </p:cNvPr>
            <p:cNvSpPr txBox="1"/>
            <p:nvPr/>
          </p:nvSpPr>
          <p:spPr>
            <a:xfrm>
              <a:off x="4184685" y="1528128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25C303-5F8A-4F10-15BC-A89A6702BC95}"/>
                </a:ext>
              </a:extLst>
            </p:cNvPr>
            <p:cNvSpPr txBox="1"/>
            <p:nvPr/>
          </p:nvSpPr>
          <p:spPr>
            <a:xfrm>
              <a:off x="3971126" y="2067656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01</a:t>
              </a:r>
            </a:p>
          </p:txBody>
        </p:sp>
        <p:sp>
          <p:nvSpPr>
            <p:cNvPr id="7" name="Hexagon 6">
              <a:hlinkClick r:id="rId5" action="ppaction://hlinksldjump"/>
              <a:extLst>
                <a:ext uri="{FF2B5EF4-FFF2-40B4-BE49-F238E27FC236}">
                  <a16:creationId xmlns:a16="http://schemas.microsoft.com/office/drawing/2014/main" id="{1206FB78-B199-433B-28F0-722595E164B9}"/>
                </a:ext>
              </a:extLst>
            </p:cNvPr>
            <p:cNvSpPr/>
            <p:nvPr/>
          </p:nvSpPr>
          <p:spPr>
            <a:xfrm rot="5400000">
              <a:off x="5284715" y="1355444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8F7546-9DC4-6527-5BE9-7C1ACD1CE5E9}"/>
                </a:ext>
              </a:extLst>
            </p:cNvPr>
            <p:cNvSpPr txBox="1"/>
            <p:nvPr/>
          </p:nvSpPr>
          <p:spPr>
            <a:xfrm>
              <a:off x="5686132" y="1528128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B046C2-1C6B-4295-B8EA-C8C6DCA1EA03}"/>
                </a:ext>
              </a:extLst>
            </p:cNvPr>
            <p:cNvSpPr txBox="1"/>
            <p:nvPr/>
          </p:nvSpPr>
          <p:spPr>
            <a:xfrm>
              <a:off x="5472573" y="2067656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02</a:t>
              </a:r>
            </a:p>
          </p:txBody>
        </p:sp>
        <p:sp>
          <p:nvSpPr>
            <p:cNvPr id="10" name="Hexagon 9">
              <a:hlinkClick r:id="rId6" action="ppaction://hlinksldjump"/>
              <a:extLst>
                <a:ext uri="{FF2B5EF4-FFF2-40B4-BE49-F238E27FC236}">
                  <a16:creationId xmlns:a16="http://schemas.microsoft.com/office/drawing/2014/main" id="{0292B414-FE3E-6572-A885-A8072C0345E7}"/>
                </a:ext>
              </a:extLst>
            </p:cNvPr>
            <p:cNvSpPr/>
            <p:nvPr/>
          </p:nvSpPr>
          <p:spPr>
            <a:xfrm rot="5400000">
              <a:off x="6786161" y="1355444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9A64E0-00CD-F5B8-6918-A4FA574B2FB0}"/>
                </a:ext>
              </a:extLst>
            </p:cNvPr>
            <p:cNvSpPr txBox="1"/>
            <p:nvPr/>
          </p:nvSpPr>
          <p:spPr>
            <a:xfrm>
              <a:off x="7187579" y="1528128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D8F16F-8DA5-4FD0-A99D-BEDCA9BD0C13}"/>
                </a:ext>
              </a:extLst>
            </p:cNvPr>
            <p:cNvSpPr txBox="1"/>
            <p:nvPr/>
          </p:nvSpPr>
          <p:spPr>
            <a:xfrm>
              <a:off x="6974020" y="2067656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03</a:t>
              </a:r>
            </a:p>
          </p:txBody>
        </p:sp>
        <p:sp>
          <p:nvSpPr>
            <p:cNvPr id="13" name="Hexagon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F83B5626-712F-D679-B20E-C138CBD34EB2}"/>
                </a:ext>
              </a:extLst>
            </p:cNvPr>
            <p:cNvSpPr/>
            <p:nvPr/>
          </p:nvSpPr>
          <p:spPr>
            <a:xfrm rot="5400000">
              <a:off x="3027882" y="2721175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6DF51-63C0-9F38-BBAE-49F7D9554EBB}"/>
                </a:ext>
              </a:extLst>
            </p:cNvPr>
            <p:cNvSpPr txBox="1"/>
            <p:nvPr/>
          </p:nvSpPr>
          <p:spPr>
            <a:xfrm>
              <a:off x="3429300" y="2893859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282AAC-F054-5B88-2E99-43C6BDB84191}"/>
                </a:ext>
              </a:extLst>
            </p:cNvPr>
            <p:cNvSpPr txBox="1"/>
            <p:nvPr/>
          </p:nvSpPr>
          <p:spPr>
            <a:xfrm>
              <a:off x="3215741" y="3433388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04</a:t>
              </a:r>
            </a:p>
          </p:txBody>
        </p:sp>
        <p:sp>
          <p:nvSpPr>
            <p:cNvPr id="16" name="Hexagon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A2EFD554-8760-68DE-F3D6-7AC06805F5EF}"/>
                </a:ext>
              </a:extLst>
            </p:cNvPr>
            <p:cNvSpPr/>
            <p:nvPr/>
          </p:nvSpPr>
          <p:spPr>
            <a:xfrm rot="5400000">
              <a:off x="4529330" y="2721175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010A9-D15C-0C4C-A25B-CE99BC1A787E}"/>
                </a:ext>
              </a:extLst>
            </p:cNvPr>
            <p:cNvSpPr txBox="1"/>
            <p:nvPr/>
          </p:nvSpPr>
          <p:spPr>
            <a:xfrm>
              <a:off x="4930747" y="2893859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8EA19A-3459-2F6A-BBAA-A4DB7E7014A5}"/>
                </a:ext>
              </a:extLst>
            </p:cNvPr>
            <p:cNvSpPr txBox="1"/>
            <p:nvPr/>
          </p:nvSpPr>
          <p:spPr>
            <a:xfrm>
              <a:off x="4717187" y="3433387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05</a:t>
              </a:r>
            </a:p>
          </p:txBody>
        </p:sp>
        <p:sp>
          <p:nvSpPr>
            <p:cNvPr id="19" name="Hexagon 18">
              <a:hlinkClick r:id="rId9" action="ppaction://hlinksldjump"/>
              <a:extLst>
                <a:ext uri="{FF2B5EF4-FFF2-40B4-BE49-F238E27FC236}">
                  <a16:creationId xmlns:a16="http://schemas.microsoft.com/office/drawing/2014/main" id="{E2ADF36D-DE2F-8FD7-E043-F44988FDB542}"/>
                </a:ext>
              </a:extLst>
            </p:cNvPr>
            <p:cNvSpPr/>
            <p:nvPr/>
          </p:nvSpPr>
          <p:spPr>
            <a:xfrm rot="5400000">
              <a:off x="6030776" y="2721175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0E0981-A26D-F5E4-0D1B-8000FAF2C349}"/>
                </a:ext>
              </a:extLst>
            </p:cNvPr>
            <p:cNvSpPr txBox="1"/>
            <p:nvPr/>
          </p:nvSpPr>
          <p:spPr>
            <a:xfrm>
              <a:off x="6432194" y="2893859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rgbClr val="FFC000"/>
                  </a:solidFill>
                  <a:latin typeface="Montserrat" pitchFamily="2" charset="77"/>
                </a:rPr>
                <a:t>06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829C16-4101-4315-230B-FD0067EDDF21}"/>
                </a:ext>
              </a:extLst>
            </p:cNvPr>
            <p:cNvSpPr txBox="1"/>
            <p:nvPr/>
          </p:nvSpPr>
          <p:spPr>
            <a:xfrm>
              <a:off x="6218635" y="3433388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rgbClr val="FFC000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rgbClr val="FFC000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rgbClr val="FFC000"/>
                  </a:solidFill>
                  <a:latin typeface="Montserrat ExtraLight" pitchFamily="2" charset="77"/>
                </a:rPr>
                <a:t>SLIDE 06</a:t>
              </a:r>
            </a:p>
          </p:txBody>
        </p:sp>
        <p:sp>
          <p:nvSpPr>
            <p:cNvPr id="22" name="Hexagon 21">
              <a:hlinkClick r:id="rId10" action="ppaction://hlinksldjump"/>
              <a:extLst>
                <a:ext uri="{FF2B5EF4-FFF2-40B4-BE49-F238E27FC236}">
                  <a16:creationId xmlns:a16="http://schemas.microsoft.com/office/drawing/2014/main" id="{3D3F18EE-12C2-6AA4-679B-5C281BF74F27}"/>
                </a:ext>
              </a:extLst>
            </p:cNvPr>
            <p:cNvSpPr/>
            <p:nvPr/>
          </p:nvSpPr>
          <p:spPr>
            <a:xfrm rot="5400000">
              <a:off x="3783267" y="4086906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39F739-6452-ED75-707C-79DE4BFF57C7}"/>
                </a:ext>
              </a:extLst>
            </p:cNvPr>
            <p:cNvSpPr txBox="1"/>
            <p:nvPr/>
          </p:nvSpPr>
          <p:spPr>
            <a:xfrm>
              <a:off x="4184685" y="4259590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653C33-6A1E-645F-99BD-13A784A83B33}"/>
                </a:ext>
              </a:extLst>
            </p:cNvPr>
            <p:cNvSpPr txBox="1"/>
            <p:nvPr/>
          </p:nvSpPr>
          <p:spPr>
            <a:xfrm>
              <a:off x="3971126" y="4799119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08</a:t>
              </a:r>
            </a:p>
          </p:txBody>
        </p:sp>
        <p:sp>
          <p:nvSpPr>
            <p:cNvPr id="25" name="Hexagon 24">
              <a:hlinkClick r:id="rId11" action="ppaction://hlinksldjump"/>
              <a:extLst>
                <a:ext uri="{FF2B5EF4-FFF2-40B4-BE49-F238E27FC236}">
                  <a16:creationId xmlns:a16="http://schemas.microsoft.com/office/drawing/2014/main" id="{8AE481F7-A697-31D1-73F1-D47FE61D0D46}"/>
                </a:ext>
              </a:extLst>
            </p:cNvPr>
            <p:cNvSpPr/>
            <p:nvPr/>
          </p:nvSpPr>
          <p:spPr>
            <a:xfrm rot="5400000">
              <a:off x="5284715" y="4086906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2E1104-53D1-F6D7-6C34-26C0066657DD}"/>
                </a:ext>
              </a:extLst>
            </p:cNvPr>
            <p:cNvSpPr txBox="1"/>
            <p:nvPr/>
          </p:nvSpPr>
          <p:spPr>
            <a:xfrm>
              <a:off x="5686132" y="4259590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138EC3-857F-2B79-93D1-482879FC7C5C}"/>
                </a:ext>
              </a:extLst>
            </p:cNvPr>
            <p:cNvSpPr txBox="1"/>
            <p:nvPr/>
          </p:nvSpPr>
          <p:spPr>
            <a:xfrm>
              <a:off x="5472574" y="4799119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09</a:t>
              </a:r>
            </a:p>
          </p:txBody>
        </p:sp>
        <p:sp>
          <p:nvSpPr>
            <p:cNvPr id="28" name="Hexagon 27">
              <a:hlinkClick r:id="rId12" action="ppaction://hlinksldjump"/>
              <a:extLst>
                <a:ext uri="{FF2B5EF4-FFF2-40B4-BE49-F238E27FC236}">
                  <a16:creationId xmlns:a16="http://schemas.microsoft.com/office/drawing/2014/main" id="{AFBC7F80-2698-8692-2887-6987D9E1A276}"/>
                </a:ext>
              </a:extLst>
            </p:cNvPr>
            <p:cNvSpPr/>
            <p:nvPr/>
          </p:nvSpPr>
          <p:spPr>
            <a:xfrm rot="5400000">
              <a:off x="6786161" y="4086906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9D3F94-1386-AA89-5870-17B2569CB378}"/>
                </a:ext>
              </a:extLst>
            </p:cNvPr>
            <p:cNvSpPr txBox="1"/>
            <p:nvPr/>
          </p:nvSpPr>
          <p:spPr>
            <a:xfrm>
              <a:off x="7187579" y="4259590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10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3EFA8D-8AE2-4350-133C-ABD1427EDB63}"/>
                </a:ext>
              </a:extLst>
            </p:cNvPr>
            <p:cNvSpPr txBox="1"/>
            <p:nvPr/>
          </p:nvSpPr>
          <p:spPr>
            <a:xfrm>
              <a:off x="6974021" y="4799119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10</a:t>
              </a:r>
            </a:p>
          </p:txBody>
        </p:sp>
        <p:sp>
          <p:nvSpPr>
            <p:cNvPr id="31" name="Hexagon 30">
              <a:hlinkClick r:id="rId13" action="ppaction://hlinksldjump"/>
              <a:extLst>
                <a:ext uri="{FF2B5EF4-FFF2-40B4-BE49-F238E27FC236}">
                  <a16:creationId xmlns:a16="http://schemas.microsoft.com/office/drawing/2014/main" id="{E86905DB-5BC5-4925-49A9-D7642485D324}"/>
                </a:ext>
              </a:extLst>
            </p:cNvPr>
            <p:cNvSpPr/>
            <p:nvPr/>
          </p:nvSpPr>
          <p:spPr>
            <a:xfrm rot="5400000">
              <a:off x="7521964" y="2721175"/>
              <a:ext cx="1642153" cy="141565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3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16A43D-F666-0068-468D-1159E9136EA8}"/>
                </a:ext>
              </a:extLst>
            </p:cNvPr>
            <p:cNvSpPr txBox="1"/>
            <p:nvPr/>
          </p:nvSpPr>
          <p:spPr>
            <a:xfrm>
              <a:off x="7923381" y="2893858"/>
              <a:ext cx="839318" cy="55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4400" b="1" dirty="0">
                  <a:solidFill>
                    <a:schemeClr val="accent4"/>
                  </a:solidFill>
                  <a:latin typeface="Montserrat" pitchFamily="2" charset="77"/>
                </a:rPr>
                <a:t>07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F8B90F-AD93-AEDF-10B6-398170C95F56}"/>
                </a:ext>
              </a:extLst>
            </p:cNvPr>
            <p:cNvSpPr txBox="1"/>
            <p:nvPr/>
          </p:nvSpPr>
          <p:spPr>
            <a:xfrm>
              <a:off x="7709823" y="3433388"/>
              <a:ext cx="1266436" cy="37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TITLE </a:t>
              </a:r>
              <a:b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</a:br>
              <a:r>
                <a:rPr lang="en-BE" sz="1400" dirty="0">
                  <a:solidFill>
                    <a:schemeClr val="accent4"/>
                  </a:solidFill>
                  <a:latin typeface="Montserrat ExtraLight" pitchFamily="2" charset="77"/>
                </a:rPr>
                <a:t>SLIDE 07</a:t>
              </a:r>
            </a:p>
          </p:txBody>
        </p:sp>
      </p:grpSp>
      <p:pic>
        <p:nvPicPr>
          <p:cNvPr id="36" name="Graphic 35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51B844F-D1EB-ED52-D43C-E4D2284AC7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2690EE-E0A1-7A27-C4F3-2EDFD4A19D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0700000">
            <a:off x="508638" y="3997512"/>
            <a:ext cx="5489900" cy="3084587"/>
          </a:xfrm>
          <a:prstGeom prst="rect">
            <a:avLst/>
          </a:prstGeom>
          <a:ln w="120650">
            <a:gradFill flip="none" rotWithShape="1">
              <a:gsLst>
                <a:gs pos="75000">
                  <a:srgbClr val="FFC000"/>
                </a:gs>
                <a:gs pos="0">
                  <a:srgbClr val="FF9301"/>
                </a:gs>
                <a:gs pos="100000">
                  <a:srgbClr val="FFC918"/>
                </a:gs>
              </a:gsLst>
              <a:lin ang="18900000" scaled="1"/>
              <a:tileRect/>
            </a:gradFill>
          </a:ln>
          <a:effectLst>
            <a:outerShdw blurRad="398721" dist="223899" dir="2700000" algn="tl" rotWithShape="0">
              <a:prstClr val="black">
                <a:alpha val="60459"/>
              </a:prstClr>
            </a:outerShdw>
          </a:effec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7B1FE60-FB00-F1C6-F1D7-4277D185E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2600000">
            <a:off x="5822648" y="3815381"/>
            <a:ext cx="3041604" cy="3041604"/>
          </a:xfrm>
          <a:prstGeom prst="rect">
            <a:avLst/>
          </a:prstGeom>
          <a:effectLst>
            <a:outerShdw blurRad="333582" dist="287450" dir="12480000" algn="tl" rotWithShape="0">
              <a:schemeClr val="tx2">
                <a:alpha val="49000"/>
              </a:schemeClr>
            </a:outerShdw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814D631-AC4B-D097-1F48-0E199B70D616}"/>
              </a:ext>
            </a:extLst>
          </p:cNvPr>
          <p:cNvGrpSpPr/>
          <p:nvPr/>
        </p:nvGrpSpPr>
        <p:grpSpPr>
          <a:xfrm>
            <a:off x="9005674" y="3902657"/>
            <a:ext cx="2731738" cy="2731738"/>
            <a:chOff x="-48197" y="720556"/>
            <a:chExt cx="4876800" cy="487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8958B0-EBDD-EC7A-8795-9D350554E230}"/>
                </a:ext>
              </a:extLst>
            </p:cNvPr>
            <p:cNvGrpSpPr/>
            <p:nvPr/>
          </p:nvGrpSpPr>
          <p:grpSpPr>
            <a:xfrm>
              <a:off x="932459" y="1388752"/>
              <a:ext cx="3717340" cy="3874408"/>
              <a:chOff x="932459" y="1388752"/>
              <a:chExt cx="3717340" cy="3874408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9F05122F-CCB8-CC3B-7582-6BF006EB3FAE}"/>
                  </a:ext>
                </a:extLst>
              </p:cNvPr>
              <p:cNvSpPr/>
              <p:nvPr/>
            </p:nvSpPr>
            <p:spPr>
              <a:xfrm rot="20115397">
                <a:off x="1752183" y="1388752"/>
                <a:ext cx="741405" cy="38744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DD6C68-8441-0DF9-BEC2-7269965EA837}"/>
                  </a:ext>
                </a:extLst>
              </p:cNvPr>
              <p:cNvSpPr/>
              <p:nvPr/>
            </p:nvSpPr>
            <p:spPr>
              <a:xfrm rot="20115397">
                <a:off x="2557471" y="2046627"/>
                <a:ext cx="616920" cy="31932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2652EA1-1D13-B95C-BCF8-E6E1A0A66792}"/>
                  </a:ext>
                </a:extLst>
              </p:cNvPr>
              <p:cNvSpPr/>
              <p:nvPr/>
            </p:nvSpPr>
            <p:spPr>
              <a:xfrm rot="20115397">
                <a:off x="3161839" y="2060407"/>
                <a:ext cx="616920" cy="289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9FFA145-0477-F5AA-E3DC-724F9B025AA3}"/>
                  </a:ext>
                </a:extLst>
              </p:cNvPr>
              <p:cNvSpPr/>
              <p:nvPr/>
            </p:nvSpPr>
            <p:spPr>
              <a:xfrm rot="20115397">
                <a:off x="3775482" y="2620626"/>
                <a:ext cx="588331" cy="17083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05379232-921A-172E-A0A4-DDDCE29222AA}"/>
                  </a:ext>
                </a:extLst>
              </p:cNvPr>
              <p:cNvSpPr/>
              <p:nvPr/>
            </p:nvSpPr>
            <p:spPr>
              <a:xfrm rot="18656861">
                <a:off x="1636060" y="3488988"/>
                <a:ext cx="745677" cy="21528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12C7A5E-F98E-A4CC-F0B6-F68ECCD4BCDB}"/>
                  </a:ext>
                </a:extLst>
              </p:cNvPr>
              <p:cNvSpPr/>
              <p:nvPr/>
            </p:nvSpPr>
            <p:spPr>
              <a:xfrm rot="14653489">
                <a:off x="2807872" y="3276490"/>
                <a:ext cx="1157435" cy="2526419"/>
              </a:xfrm>
              <a:prstGeom prst="roundRect">
                <a:avLst>
                  <a:gd name="adj" fmla="val 2578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C6786B8-CB51-F556-B70F-E672CDAF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48197" y="720556"/>
              <a:ext cx="4876800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SEVENTH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EIGHT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NINETH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TENTH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hlinkClick r:id="rId2" action="ppaction://hlinksldjump"/>
            <a:extLst>
              <a:ext uri="{FF2B5EF4-FFF2-40B4-BE49-F238E27FC236}">
                <a16:creationId xmlns:a16="http://schemas.microsoft.com/office/drawing/2014/main" id="{1C3A5ED3-4963-6E4A-7A67-749168E213AF}"/>
              </a:ext>
            </a:extLst>
          </p:cNvPr>
          <p:cNvSpPr/>
          <p:nvPr/>
        </p:nvSpPr>
        <p:spPr>
          <a:xfrm rot="5400000">
            <a:off x="3783267" y="1355444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4AB54-EF15-06DE-284A-1563B21FA1FD}"/>
              </a:ext>
            </a:extLst>
          </p:cNvPr>
          <p:cNvSpPr txBox="1"/>
          <p:nvPr/>
        </p:nvSpPr>
        <p:spPr>
          <a:xfrm>
            <a:off x="4184685" y="1523831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5C303-5F8A-4F10-15BC-A89A6702BC95}"/>
              </a:ext>
            </a:extLst>
          </p:cNvPr>
          <p:cNvSpPr txBox="1"/>
          <p:nvPr/>
        </p:nvSpPr>
        <p:spPr>
          <a:xfrm>
            <a:off x="3971126" y="2068485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7" name="Hexagon 6">
            <a:hlinkClick r:id="rId3" action="ppaction://hlinksldjump"/>
            <a:extLst>
              <a:ext uri="{FF2B5EF4-FFF2-40B4-BE49-F238E27FC236}">
                <a16:creationId xmlns:a16="http://schemas.microsoft.com/office/drawing/2014/main" id="{1206FB78-B199-433B-28F0-722595E164B9}"/>
              </a:ext>
            </a:extLst>
          </p:cNvPr>
          <p:cNvSpPr/>
          <p:nvPr/>
        </p:nvSpPr>
        <p:spPr>
          <a:xfrm rot="5400000">
            <a:off x="5284715" y="1355444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F7546-9DC4-6527-5BE9-7C1ACD1CE5E9}"/>
              </a:ext>
            </a:extLst>
          </p:cNvPr>
          <p:cNvSpPr txBox="1"/>
          <p:nvPr/>
        </p:nvSpPr>
        <p:spPr>
          <a:xfrm>
            <a:off x="5686132" y="1523831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046C2-1C6B-4295-B8EA-C8C6DCA1EA03}"/>
              </a:ext>
            </a:extLst>
          </p:cNvPr>
          <p:cNvSpPr txBox="1"/>
          <p:nvPr/>
        </p:nvSpPr>
        <p:spPr>
          <a:xfrm>
            <a:off x="5472573" y="2068485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10" name="Hexagon 9">
            <a:hlinkClick r:id="rId4" action="ppaction://hlinksldjump"/>
            <a:extLst>
              <a:ext uri="{FF2B5EF4-FFF2-40B4-BE49-F238E27FC236}">
                <a16:creationId xmlns:a16="http://schemas.microsoft.com/office/drawing/2014/main" id="{0292B414-FE3E-6572-A885-A8072C0345E7}"/>
              </a:ext>
            </a:extLst>
          </p:cNvPr>
          <p:cNvSpPr/>
          <p:nvPr/>
        </p:nvSpPr>
        <p:spPr>
          <a:xfrm rot="5400000">
            <a:off x="6786161" y="1355444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A64E0-00CD-F5B8-6918-A4FA574B2FB0}"/>
              </a:ext>
            </a:extLst>
          </p:cNvPr>
          <p:cNvSpPr txBox="1"/>
          <p:nvPr/>
        </p:nvSpPr>
        <p:spPr>
          <a:xfrm>
            <a:off x="7187579" y="1523831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8F16F-8DA5-4FD0-A99D-BEDCA9BD0C13}"/>
              </a:ext>
            </a:extLst>
          </p:cNvPr>
          <p:cNvSpPr txBox="1"/>
          <p:nvPr/>
        </p:nvSpPr>
        <p:spPr>
          <a:xfrm>
            <a:off x="6974020" y="2068485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13" name="Hexagon 12">
            <a:hlinkClick r:id="rId5" action="ppaction://hlinksldjump"/>
            <a:extLst>
              <a:ext uri="{FF2B5EF4-FFF2-40B4-BE49-F238E27FC236}">
                <a16:creationId xmlns:a16="http://schemas.microsoft.com/office/drawing/2014/main" id="{F83B5626-712F-D679-B20E-C138CBD34EB2}"/>
              </a:ext>
            </a:extLst>
          </p:cNvPr>
          <p:cNvSpPr/>
          <p:nvPr/>
        </p:nvSpPr>
        <p:spPr>
          <a:xfrm rot="5400000">
            <a:off x="3027882" y="2721175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6DF51-63C0-9F38-BBAE-49F7D9554EBB}"/>
              </a:ext>
            </a:extLst>
          </p:cNvPr>
          <p:cNvSpPr txBox="1"/>
          <p:nvPr/>
        </p:nvSpPr>
        <p:spPr>
          <a:xfrm>
            <a:off x="3429300" y="2889562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82AAC-F054-5B88-2E99-43C6BDB84191}"/>
              </a:ext>
            </a:extLst>
          </p:cNvPr>
          <p:cNvSpPr txBox="1"/>
          <p:nvPr/>
        </p:nvSpPr>
        <p:spPr>
          <a:xfrm>
            <a:off x="3215741" y="3434217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16" name="Hexagon 15">
            <a:hlinkClick r:id="rId6" action="ppaction://hlinksldjump"/>
            <a:extLst>
              <a:ext uri="{FF2B5EF4-FFF2-40B4-BE49-F238E27FC236}">
                <a16:creationId xmlns:a16="http://schemas.microsoft.com/office/drawing/2014/main" id="{A2EFD554-8760-68DE-F3D6-7AC06805F5EF}"/>
              </a:ext>
            </a:extLst>
          </p:cNvPr>
          <p:cNvSpPr/>
          <p:nvPr/>
        </p:nvSpPr>
        <p:spPr>
          <a:xfrm rot="5400000">
            <a:off x="4529330" y="2721175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010A9-D15C-0C4C-A25B-CE99BC1A787E}"/>
              </a:ext>
            </a:extLst>
          </p:cNvPr>
          <p:cNvSpPr txBox="1"/>
          <p:nvPr/>
        </p:nvSpPr>
        <p:spPr>
          <a:xfrm>
            <a:off x="4930747" y="2889562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EA19A-3459-2F6A-BBAA-A4DB7E7014A5}"/>
              </a:ext>
            </a:extLst>
          </p:cNvPr>
          <p:cNvSpPr txBox="1"/>
          <p:nvPr/>
        </p:nvSpPr>
        <p:spPr>
          <a:xfrm>
            <a:off x="4717188" y="3434217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19" name="Hexagon 18">
            <a:hlinkClick r:id="rId7" action="ppaction://hlinksldjump"/>
            <a:extLst>
              <a:ext uri="{FF2B5EF4-FFF2-40B4-BE49-F238E27FC236}">
                <a16:creationId xmlns:a16="http://schemas.microsoft.com/office/drawing/2014/main" id="{E2ADF36D-DE2F-8FD7-E043-F44988FDB542}"/>
              </a:ext>
            </a:extLst>
          </p:cNvPr>
          <p:cNvSpPr/>
          <p:nvPr/>
        </p:nvSpPr>
        <p:spPr>
          <a:xfrm rot="5400000">
            <a:off x="6030776" y="2721175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0E0981-A26D-F5E4-0D1B-8000FAF2C349}"/>
              </a:ext>
            </a:extLst>
          </p:cNvPr>
          <p:cNvSpPr txBox="1"/>
          <p:nvPr/>
        </p:nvSpPr>
        <p:spPr>
          <a:xfrm>
            <a:off x="6432194" y="2889562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29C16-4101-4315-230B-FD0067EDDF21}"/>
              </a:ext>
            </a:extLst>
          </p:cNvPr>
          <p:cNvSpPr txBox="1"/>
          <p:nvPr/>
        </p:nvSpPr>
        <p:spPr>
          <a:xfrm>
            <a:off x="6218635" y="3434217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22" name="Hexagon 21">
            <a:hlinkClick r:id="rId8" action="ppaction://hlinksldjump"/>
            <a:extLst>
              <a:ext uri="{FF2B5EF4-FFF2-40B4-BE49-F238E27FC236}">
                <a16:creationId xmlns:a16="http://schemas.microsoft.com/office/drawing/2014/main" id="{3D3F18EE-12C2-6AA4-679B-5C281BF74F27}"/>
              </a:ext>
            </a:extLst>
          </p:cNvPr>
          <p:cNvSpPr/>
          <p:nvPr/>
        </p:nvSpPr>
        <p:spPr>
          <a:xfrm rot="5400000">
            <a:off x="3783267" y="4086906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9F739-6452-ED75-707C-79DE4BFF57C7}"/>
              </a:ext>
            </a:extLst>
          </p:cNvPr>
          <p:cNvSpPr txBox="1"/>
          <p:nvPr/>
        </p:nvSpPr>
        <p:spPr>
          <a:xfrm>
            <a:off x="4184685" y="4255293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53C33-6A1E-645F-99BD-13A784A83B33}"/>
              </a:ext>
            </a:extLst>
          </p:cNvPr>
          <p:cNvSpPr txBox="1"/>
          <p:nvPr/>
        </p:nvSpPr>
        <p:spPr>
          <a:xfrm>
            <a:off x="3971126" y="4799948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25" name="Hexagon 24">
            <a:hlinkClick r:id="rId9" action="ppaction://hlinksldjump"/>
            <a:extLst>
              <a:ext uri="{FF2B5EF4-FFF2-40B4-BE49-F238E27FC236}">
                <a16:creationId xmlns:a16="http://schemas.microsoft.com/office/drawing/2014/main" id="{8AE481F7-A697-31D1-73F1-D47FE61D0D46}"/>
              </a:ext>
            </a:extLst>
          </p:cNvPr>
          <p:cNvSpPr/>
          <p:nvPr/>
        </p:nvSpPr>
        <p:spPr>
          <a:xfrm rot="5400000">
            <a:off x="5284715" y="4086906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E1104-53D1-F6D7-6C34-26C0066657DD}"/>
              </a:ext>
            </a:extLst>
          </p:cNvPr>
          <p:cNvSpPr txBox="1"/>
          <p:nvPr/>
        </p:nvSpPr>
        <p:spPr>
          <a:xfrm>
            <a:off x="5686132" y="4255293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38EC3-857F-2B79-93D1-482879FC7C5C}"/>
              </a:ext>
            </a:extLst>
          </p:cNvPr>
          <p:cNvSpPr txBox="1"/>
          <p:nvPr/>
        </p:nvSpPr>
        <p:spPr>
          <a:xfrm>
            <a:off x="5472573" y="4799948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28" name="Hexagon 27">
            <a:hlinkClick r:id="rId10" action="ppaction://hlinksldjump"/>
            <a:extLst>
              <a:ext uri="{FF2B5EF4-FFF2-40B4-BE49-F238E27FC236}">
                <a16:creationId xmlns:a16="http://schemas.microsoft.com/office/drawing/2014/main" id="{AFBC7F80-2698-8692-2887-6987D9E1A276}"/>
              </a:ext>
            </a:extLst>
          </p:cNvPr>
          <p:cNvSpPr/>
          <p:nvPr/>
        </p:nvSpPr>
        <p:spPr>
          <a:xfrm rot="5400000">
            <a:off x="6786161" y="4086906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9D3F94-1386-AA89-5870-17B2569CB378}"/>
              </a:ext>
            </a:extLst>
          </p:cNvPr>
          <p:cNvSpPr txBox="1"/>
          <p:nvPr/>
        </p:nvSpPr>
        <p:spPr>
          <a:xfrm>
            <a:off x="7187579" y="4255293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3EFA8D-8AE2-4350-133C-ABD1427EDB63}"/>
              </a:ext>
            </a:extLst>
          </p:cNvPr>
          <p:cNvSpPr txBox="1"/>
          <p:nvPr/>
        </p:nvSpPr>
        <p:spPr>
          <a:xfrm>
            <a:off x="6974020" y="4799948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sp>
        <p:nvSpPr>
          <p:cNvPr id="31" name="Hexagon 30">
            <a:hlinkClick r:id="rId11" action="ppaction://hlinksldjump"/>
            <a:extLst>
              <a:ext uri="{FF2B5EF4-FFF2-40B4-BE49-F238E27FC236}">
                <a16:creationId xmlns:a16="http://schemas.microsoft.com/office/drawing/2014/main" id="{E86905DB-5BC5-4925-49A9-D7642485D324}"/>
              </a:ext>
            </a:extLst>
          </p:cNvPr>
          <p:cNvSpPr/>
          <p:nvPr/>
        </p:nvSpPr>
        <p:spPr>
          <a:xfrm rot="5400000">
            <a:off x="7521964" y="2721175"/>
            <a:ext cx="1642153" cy="141565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6A43D-F666-0068-468D-1159E9136EA8}"/>
              </a:ext>
            </a:extLst>
          </p:cNvPr>
          <p:cNvSpPr txBox="1"/>
          <p:nvPr/>
        </p:nvSpPr>
        <p:spPr>
          <a:xfrm>
            <a:off x="7923382" y="2889562"/>
            <a:ext cx="839318" cy="61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3000" b="1" dirty="0">
                <a:solidFill>
                  <a:schemeClr val="accent4"/>
                </a:solidFill>
                <a:latin typeface="Montserrat" pitchFamily="2" charset="77"/>
              </a:rPr>
              <a:t>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8B90F-AD93-AEDF-10B6-398170C95F56}"/>
              </a:ext>
            </a:extLst>
          </p:cNvPr>
          <p:cNvSpPr txBox="1"/>
          <p:nvPr/>
        </p:nvSpPr>
        <p:spPr>
          <a:xfrm>
            <a:off x="7709823" y="3434217"/>
            <a:ext cx="1266436" cy="440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000" dirty="0">
                <a:solidFill>
                  <a:schemeClr val="accent4"/>
                </a:solidFill>
                <a:latin typeface="Montserrat ExtraLight" pitchFamily="2" charset="77"/>
              </a:rPr>
              <a:t>LOREM IPSUM DOLOR</a:t>
            </a:r>
          </a:p>
        </p:txBody>
      </p:sp>
      <p:pic>
        <p:nvPicPr>
          <p:cNvPr id="36" name="Graphic 35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51B844F-D1EB-ED52-D43C-E4D2284AC7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FIRST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6F92-4BF7-9536-5D99-F41AB20A4F04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8" name="Graphic 7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C4C490-8B49-8BA5-8E05-CB0B23D1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5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SECOND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6F92-4BF7-9536-5D99-F41AB20A4F04}"/>
              </a:ext>
            </a:extLst>
          </p:cNvPr>
          <p:cNvSpPr txBox="1"/>
          <p:nvPr/>
        </p:nvSpPr>
        <p:spPr>
          <a:xfrm>
            <a:off x="3422905" y="3949192"/>
            <a:ext cx="25572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578A8-1AEC-B8E1-6094-39BCAC90BE3A}"/>
              </a:ext>
            </a:extLst>
          </p:cNvPr>
          <p:cNvSpPr txBox="1"/>
          <p:nvPr/>
        </p:nvSpPr>
        <p:spPr>
          <a:xfrm>
            <a:off x="6211826" y="3949192"/>
            <a:ext cx="255727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3" name="Graphic 2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DF059B-699B-4548-A716-9EB40C3E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THIRD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6F92-4BF7-9536-5D99-F41AB20A4F04}"/>
              </a:ext>
            </a:extLst>
          </p:cNvPr>
          <p:cNvSpPr txBox="1"/>
          <p:nvPr/>
        </p:nvSpPr>
        <p:spPr>
          <a:xfrm>
            <a:off x="2727963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578A8-1AEC-B8E1-6094-39BCAC90BE3A}"/>
              </a:ext>
            </a:extLst>
          </p:cNvPr>
          <p:cNvSpPr txBox="1"/>
          <p:nvPr/>
        </p:nvSpPr>
        <p:spPr>
          <a:xfrm>
            <a:off x="4913379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E278-0600-3F11-58CE-C9ED5F68DD42}"/>
              </a:ext>
            </a:extLst>
          </p:cNvPr>
          <p:cNvSpPr txBox="1"/>
          <p:nvPr/>
        </p:nvSpPr>
        <p:spPr>
          <a:xfrm>
            <a:off x="7098795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7" name="Graphic 6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97FF94-3C96-6062-35D9-9544C7E5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1761361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2777024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SIXTH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6F92-4BF7-9536-5D99-F41AB20A4F04}"/>
              </a:ext>
            </a:extLst>
          </p:cNvPr>
          <p:cNvSpPr txBox="1"/>
          <p:nvPr/>
        </p:nvSpPr>
        <p:spPr>
          <a:xfrm>
            <a:off x="2727963" y="3615560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578A8-1AEC-B8E1-6094-39BCAC90BE3A}"/>
              </a:ext>
            </a:extLst>
          </p:cNvPr>
          <p:cNvSpPr txBox="1"/>
          <p:nvPr/>
        </p:nvSpPr>
        <p:spPr>
          <a:xfrm>
            <a:off x="4913379" y="3615560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E278-0600-3F11-58CE-C9ED5F68DD42}"/>
              </a:ext>
            </a:extLst>
          </p:cNvPr>
          <p:cNvSpPr txBox="1"/>
          <p:nvPr/>
        </p:nvSpPr>
        <p:spPr>
          <a:xfrm>
            <a:off x="7098795" y="3615560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7" name="Graphic 6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97FF94-3C96-6062-35D9-9544C7E5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FOURTH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76F92-4BF7-9536-5D99-F41AB20A4F04}"/>
              </a:ext>
            </a:extLst>
          </p:cNvPr>
          <p:cNvSpPr txBox="1"/>
          <p:nvPr/>
        </p:nvSpPr>
        <p:spPr>
          <a:xfrm>
            <a:off x="1725168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578A8-1AEC-B8E1-6094-39BCAC90BE3A}"/>
              </a:ext>
            </a:extLst>
          </p:cNvPr>
          <p:cNvSpPr txBox="1"/>
          <p:nvPr/>
        </p:nvSpPr>
        <p:spPr>
          <a:xfrm>
            <a:off x="3910584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E278-0600-3F11-58CE-C9ED5F68DD42}"/>
              </a:ext>
            </a:extLst>
          </p:cNvPr>
          <p:cNvSpPr txBox="1"/>
          <p:nvPr/>
        </p:nvSpPr>
        <p:spPr>
          <a:xfrm>
            <a:off x="6096000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CB794-482B-BA52-9CB0-42FB23CDA15D}"/>
              </a:ext>
            </a:extLst>
          </p:cNvPr>
          <p:cNvSpPr txBox="1"/>
          <p:nvPr/>
        </p:nvSpPr>
        <p:spPr>
          <a:xfrm>
            <a:off x="8281416" y="3949192"/>
            <a:ext cx="20673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,.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8" name="Graphic 7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8389A9-D4E6-DFCD-6597-76019ADB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0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FIFTH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4">
                <a:lumMod val="60000"/>
                <a:lumOff val="40000"/>
              </a:schemeClr>
            </a:gs>
            <a:gs pos="98000">
              <a:schemeClr val="accent5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E202D-E9FA-3FDB-F328-16FD4A615DD6}"/>
              </a:ext>
            </a:extLst>
          </p:cNvPr>
          <p:cNvSpPr txBox="1"/>
          <p:nvPr/>
        </p:nvSpPr>
        <p:spPr>
          <a:xfrm>
            <a:off x="5211233" y="2094993"/>
            <a:ext cx="176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6000" b="1" dirty="0">
                <a:solidFill>
                  <a:schemeClr val="bg1"/>
                </a:solidFill>
                <a:latin typeface="Montserrat ExtraBold" pitchFamily="2" charset="77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1A282-B606-B9A2-A0E2-8735B3BAD5EA}"/>
              </a:ext>
            </a:extLst>
          </p:cNvPr>
          <p:cNvSpPr txBox="1"/>
          <p:nvPr/>
        </p:nvSpPr>
        <p:spPr>
          <a:xfrm>
            <a:off x="3179233" y="3110656"/>
            <a:ext cx="5833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4000" dirty="0">
                <a:solidFill>
                  <a:schemeClr val="bg1"/>
                </a:solidFill>
                <a:latin typeface="Montserrat" pitchFamily="2" charset="77"/>
              </a:rPr>
              <a:t>SIXTH CHAPTER</a:t>
            </a:r>
            <a:endParaRPr lang="en-BE" sz="72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93A2-EF50-159F-3149-A5FB732C3C78}"/>
              </a:ext>
            </a:extLst>
          </p:cNvPr>
          <p:cNvSpPr txBox="1"/>
          <p:nvPr/>
        </p:nvSpPr>
        <p:spPr>
          <a:xfrm>
            <a:off x="3361267" y="3949192"/>
            <a:ext cx="5469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Lorem ipsum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dolor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sit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amet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consectetur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adipiscing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elit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sed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do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eiusmod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tempor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incididunt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labore et dolore magna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Ut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enim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ad minim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veniam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,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quis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nostrud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exercitation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ullamco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laboris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nisi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ut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aliquip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ex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ea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commodo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 </a:t>
            </a:r>
            <a:r>
              <a:rPr lang="en-GB" sz="1050" dirty="0" err="1">
                <a:solidFill>
                  <a:schemeClr val="bg1"/>
                </a:solidFill>
                <a:effectLst/>
                <a:latin typeface="Montserrat Thin" pitchFamily="2" charset="77"/>
              </a:rPr>
              <a:t>consequat</a:t>
            </a:r>
            <a:r>
              <a:rPr lang="en-GB" sz="1050" dirty="0">
                <a:solidFill>
                  <a:schemeClr val="bg1"/>
                </a:solidFill>
                <a:effectLst/>
                <a:latin typeface="Montserrat Thin" pitchFamily="2" charset="77"/>
              </a:rPr>
              <a:t>. </a:t>
            </a:r>
            <a:endParaRPr lang="en-BE" sz="1050" dirty="0">
              <a:solidFill>
                <a:schemeClr val="bg1"/>
              </a:solidFill>
              <a:latin typeface="Montserrat Thin" pitchFamily="2" charset="77"/>
            </a:endParaRPr>
          </a:p>
        </p:txBody>
      </p:sp>
      <p:pic>
        <p:nvPicPr>
          <p:cNvPr id="9" name="Graphic 8" descr="Home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1D29FA-6AD1-6757-C109-74E2649E3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728" y="6087524"/>
            <a:ext cx="386427" cy="38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ight Blue">
      <a:dk1>
        <a:srgbClr val="000000"/>
      </a:dk1>
      <a:lt1>
        <a:srgbClr val="FFFFFF"/>
      </a:lt1>
      <a:dk2>
        <a:srgbClr val="323840"/>
      </a:dk2>
      <a:lt2>
        <a:srgbClr val="D8D9DC"/>
      </a:lt2>
      <a:accent1>
        <a:srgbClr val="CBF8FF"/>
      </a:accent1>
      <a:accent2>
        <a:srgbClr val="7BE7FE"/>
      </a:accent2>
      <a:accent3>
        <a:srgbClr val="55D0FF"/>
      </a:accent3>
      <a:accent4>
        <a:srgbClr val="14ABDF"/>
      </a:accent4>
      <a:accent5>
        <a:srgbClr val="0D7FBE"/>
      </a:accent5>
      <a:accent6>
        <a:srgbClr val="1C4966"/>
      </a:accent6>
      <a:hlink>
        <a:srgbClr val="FECE3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748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 Heavy</vt:lpstr>
      <vt:lpstr>Calibri</vt:lpstr>
      <vt:lpstr>Calibri Light</vt:lpstr>
      <vt:lpstr>Montserrat</vt:lpstr>
      <vt:lpstr>Montserrat ExtraBold</vt:lpstr>
      <vt:lpstr>Montserrat ExtraLight</vt:lpstr>
      <vt:lpstr>Montserrat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Gijsbrechts</dc:creator>
  <cp:lastModifiedBy>Sander Gijsbrechts</cp:lastModifiedBy>
  <cp:revision>2</cp:revision>
  <dcterms:created xsi:type="dcterms:W3CDTF">2023-08-30T18:19:39Z</dcterms:created>
  <dcterms:modified xsi:type="dcterms:W3CDTF">2023-09-02T08:44:23Z</dcterms:modified>
</cp:coreProperties>
</file>