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2F26-276A-41C1-A1A5-F512F32F0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89526-D55A-40C9-86B9-ABCBD8F4D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E53AC-B292-4967-828D-E61663A8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18A2-1B68-4F16-B653-D8CDE87FB4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1F8E-23B8-47DE-99E7-58895A74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ED6E-B37B-4068-9E59-ABE3C1D3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CC7D-A5D6-450C-BC1F-B90878C5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3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BC6F-DD2E-47A6-81BA-489E4340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626B6-301B-479D-9E21-FF04BCCDF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00630-5359-42F8-9D90-BAF525FA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18A2-1B68-4F16-B653-D8CDE87FB4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FA0C-26FE-430F-8595-83B431F0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A5D6-823F-4791-84AB-CF14F829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CC7D-A5D6-450C-BC1F-B90878C5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5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67B31-9DEF-444B-8707-EF5F441FF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CD994-7E24-491B-A3A8-595FCD683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248D4-DE5D-4668-92B9-D461CF3B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18A2-1B68-4F16-B653-D8CDE87FB4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61B6-AC6B-4059-92D0-143FC0A0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A4A6-0649-4CF2-B598-A265CD77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CC7D-A5D6-450C-BC1F-B90878C5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6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DE81-6F96-4113-AA51-F96B6427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726C8-CFB6-41D8-AC1E-B347FA98E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018D1-49F6-40F5-8621-F68E4CC2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18A2-1B68-4F16-B653-D8CDE87FB4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4DE0-ACD6-4578-BF56-D5F48636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4371-8CD0-4E38-B611-D9FC9FAD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CC7D-A5D6-450C-BC1F-B90878C5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8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6F27-3A30-4553-B543-068DC930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8BC48-F7EC-4F51-A3BF-4EF3FD4A4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0B2DF-3424-4416-A365-89F6976A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18A2-1B68-4F16-B653-D8CDE87FB4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F17C2-4963-4EF4-9D0F-8DA36818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A4CD-F1F8-42BC-9AF9-EF7C05D9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CC7D-A5D6-450C-BC1F-B90878C5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5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3CA4-A33F-46E5-A9B7-7444F8BB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3AAFC-6AB4-4FFD-95A5-5C4D76772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B5854-B9DF-41CF-8322-1A97843AC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B5290-9C75-4C03-9B1D-15020A94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18A2-1B68-4F16-B653-D8CDE87FB4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F0EEC-94BD-486F-A778-FAA90EAA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E9CB1-EEBE-4D11-81DD-5C32EF36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CC7D-A5D6-450C-BC1F-B90878C5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8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B1F8-0BBD-47B8-BE1F-18A0780C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1A9B-400D-47DA-9F11-CE91235A8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6A516-FF98-4F19-AFF8-34600E31D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A9FFD-4371-41AA-8930-696A2BE52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46DD5-D990-4727-AFBC-8217EE3C3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A4981-5EA0-4289-A464-66B33F83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18A2-1B68-4F16-B653-D8CDE87FB4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8D83B-BDC8-4F94-B5E4-E0A3339E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B8DDC-C785-44BF-A260-7A5F6D2D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CC7D-A5D6-450C-BC1F-B90878C5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2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DE36-021A-4B04-985D-820E9C8E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A1703-0B06-4604-AE75-EAEF45D1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18A2-1B68-4F16-B653-D8CDE87FB4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710A9-98B5-4DC3-960E-C6646808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6C258-541E-4FFF-A995-0F2EDB54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CC7D-A5D6-450C-BC1F-B90878C5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D2097-73E5-4877-A31E-367A751F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18A2-1B68-4F16-B653-D8CDE87FB4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713FF-0D84-4D87-BBAD-8973FEC5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F017D-6FDE-4252-8180-2BAFC679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CC7D-A5D6-450C-BC1F-B90878C5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7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E1BD-488B-460F-BEA6-330B5E3D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8A4C-810D-48E8-B635-24800037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41F3E-BF33-4961-BD63-0357C4B3D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43C23-870F-4E2B-9AA6-1F77D294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18A2-1B68-4F16-B653-D8CDE87FB4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CB190-D57E-4030-AD8F-6869E9F9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1C0EC-5FCF-48A2-80B5-A43F3548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CC7D-A5D6-450C-BC1F-B90878C5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9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D0A5-DEF5-4049-8303-AF09D6A9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974C2-B2A4-4A0C-8696-4B1E3CA4A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328C0-369F-4AF5-BB08-7CD5A5FD0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29DEE-9328-4C0F-8CEB-DB6465FD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18A2-1B68-4F16-B653-D8CDE87FB4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79B7F-0ADE-41C6-BD44-47A816AF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6287F-53E6-4483-A38B-C8B9B809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CC7D-A5D6-450C-BC1F-B90878C5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ED1F5-7306-48C5-A4F4-943F9B6A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F8C62-E890-49F6-8EE1-040A1B8FB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E8CB-A74F-4398-865D-0613BB625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918A2-1B68-4F16-B653-D8CDE87FB4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46C0-4FCA-4CDC-A1B8-BFD97B495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2D2D-E50A-4D3A-88E7-D8C65445E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FCC7D-A5D6-450C-BC1F-B90878C5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2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FBC67E-753B-490A-891E-98EB473CE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8" y="0"/>
            <a:ext cx="629002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133C74-BFFC-41AC-BE31-6DB0AE5E5FEF}"/>
              </a:ext>
            </a:extLst>
          </p:cNvPr>
          <p:cNvSpPr txBox="1"/>
          <p:nvPr/>
        </p:nvSpPr>
        <p:spPr>
          <a:xfrm>
            <a:off x="7479792" y="310896"/>
            <a:ext cx="276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_2 where missing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C6F61C-6DFA-4CDD-83E3-C9DD692D5330}"/>
              </a:ext>
            </a:extLst>
          </p:cNvPr>
          <p:cNvCxnSpPr/>
          <p:nvPr/>
        </p:nvCxnSpPr>
        <p:spPr>
          <a:xfrm>
            <a:off x="207788" y="5212080"/>
            <a:ext cx="3907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58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Rocco Paolillo</dc:creator>
  <cp:lastModifiedBy>Rocco Paolillo</cp:lastModifiedBy>
  <cp:revision>3</cp:revision>
  <dcterms:created xsi:type="dcterms:W3CDTF">2021-07-12T15:54:11Z</dcterms:created>
  <dcterms:modified xsi:type="dcterms:W3CDTF">2021-07-13T19:54:03Z</dcterms:modified>
</cp:coreProperties>
</file>