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5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9FA-41AE-4F2A-8228-3399FEB02D4B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2187-BD6B-4CD4-8DF4-F350925E5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hyperlink" Target="http://www.twitter.com/risis_eu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FACEBOOK.COM/RISIS.EU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hyperlink" Target="mailto:CONTACT@RISIS2.EU" TargetMode="External"/><Relationship Id="rId4" Type="http://schemas.openxmlformats.org/officeDocument/2006/relationships/hyperlink" Target="https://www.youtube.com/channel/UCJbs5Y4vSjB-msAODaBQ7jw" TargetMode="Externa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3">
            <a:extLst>
              <a:ext uri="{FF2B5EF4-FFF2-40B4-BE49-F238E27FC236}">
                <a16:creationId xmlns:a16="http://schemas.microsoft.com/office/drawing/2014/main" id="{25F6244B-B1B3-416D-B88B-0FE1D1159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003"/>
          <a:stretch/>
        </p:blipFill>
        <p:spPr>
          <a:xfrm>
            <a:off x="0" y="1142770"/>
            <a:ext cx="12202758" cy="5257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D0686-F3B6-4B9D-A347-9CE02FFD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795445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CE23-7D2E-4485-A8A3-6D0DC38C1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37954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CEF-51FF-466C-8532-9EF423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0DB-8460-4471-A536-03EED8D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4DF-C80E-4A54-97BF-B28A94C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A686CD-BC84-4E44-BDAF-161736E81F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681663"/>
            <a:ext cx="3795444" cy="482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date</a:t>
            </a:r>
          </a:p>
        </p:txBody>
      </p:sp>
      <p:pic>
        <p:nvPicPr>
          <p:cNvPr id="12" name="Immagine 11" descr="Immagine che contiene chiave&#10;&#10;Descrizione generata automaticamente">
            <a:extLst>
              <a:ext uri="{FF2B5EF4-FFF2-40B4-BE49-F238E27FC236}">
                <a16:creationId xmlns:a16="http://schemas.microsoft.com/office/drawing/2014/main" id="{F6BF2FEC-0605-26ED-922F-022FC77F08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8" y="2436075"/>
            <a:ext cx="7110737" cy="27086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66AA23-CDC2-5039-A630-FAEC9292A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399C-1B0C-440F-B657-67652B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5F85-46AF-4BA1-AF87-BD384DE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2AF58-9572-47BE-A27E-675094B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70A749-EDF4-4F2E-B347-33EC263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540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45C435-9F3C-40A6-BA2D-BD3831F5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10515600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sub-title styles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23A13-DF16-439A-A901-D42A74C9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548BF4-DA08-4F5A-BD58-1257B92A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C47D15-EFA4-9EB0-E557-AA078F489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BDC7C-2754-EB00-F541-D3DC7C9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F544A7-0929-80BD-13E6-02F9E4D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Nome beneficiario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E92A99-229D-E669-F23A-39EEFF0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C3FDF7-C471-794B-5709-BB93192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6" name="Immagine 9">
            <a:hlinkClick r:id="rId2"/>
            <a:extLst>
              <a:ext uri="{FF2B5EF4-FFF2-40B4-BE49-F238E27FC236}">
                <a16:creationId xmlns:a16="http://schemas.microsoft.com/office/drawing/2014/main" id="{36F4DA95-D35C-1E24-2A4D-5DE0F7CE9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3329653"/>
            <a:ext cx="6517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4"/>
            <a:extLst>
              <a:ext uri="{FF2B5EF4-FFF2-40B4-BE49-F238E27FC236}">
                <a16:creationId xmlns:a16="http://schemas.microsoft.com/office/drawing/2014/main" id="{7A4DC8E9-73FA-3E59-305A-E91EF3DF25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4856061"/>
            <a:ext cx="686514" cy="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hlinkClick r:id="rId6" action="ppaction://hlinkfile"/>
            <a:extLst>
              <a:ext uri="{FF2B5EF4-FFF2-40B4-BE49-F238E27FC236}">
                <a16:creationId xmlns:a16="http://schemas.microsoft.com/office/drawing/2014/main" id="{10B3C8BD-6CE4-E444-E321-48FB3128742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6" y="3838141"/>
            <a:ext cx="5810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Image result for logo zenodo&quot;">
            <a:extLst>
              <a:ext uri="{FF2B5EF4-FFF2-40B4-BE49-F238E27FC236}">
                <a16:creationId xmlns:a16="http://schemas.microsoft.com/office/drawing/2014/main" id="{E7437551-E867-B688-A80E-72BCB7151D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24" y="5424614"/>
            <a:ext cx="786082" cy="3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8BF350F-1795-42EC-958A-89CA7D627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4390566"/>
            <a:ext cx="360363" cy="3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F1397832-7DA2-1A63-C5AA-8B2454A160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4400" y="2853628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fossr.dissemination@ircres.cnr.it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90F96E-5EB4-9C5E-0E95-8F036EC605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837181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fossr.eu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C757B9-809C-2F0B-58DF-522FBFE7A8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367222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fossr-eu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D133B7-56DA-2C93-9FF2-EA8A16B0D6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897263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>
                <a:solidFill>
                  <a:srgbClr val="2A65AF"/>
                </a:solidFill>
                <a:latin typeface="Titillium"/>
              </a:rPr>
              <a:t>@fossr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D25F82D-338E-CFEC-5AEB-5620FA3C03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5370407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zenodo.org/communities/</a:t>
            </a: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6" name="Immagine 10">
            <a:hlinkClick r:id="rId10"/>
            <a:extLst>
              <a:ext uri="{FF2B5EF4-FFF2-40B4-BE49-F238E27FC236}">
                <a16:creationId xmlns:a16="http://schemas.microsoft.com/office/drawing/2014/main" id="{A733C891-7D33-2C45-07D3-7671A8DF25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8139" r="13683" b="16049"/>
          <a:stretch>
            <a:fillRect/>
          </a:stretch>
        </p:blipFill>
        <p:spPr bwMode="auto">
          <a:xfrm>
            <a:off x="4265268" y="2806149"/>
            <a:ext cx="521552" cy="4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2">
            <a:extLst>
              <a:ext uri="{FF2B5EF4-FFF2-40B4-BE49-F238E27FC236}">
                <a16:creationId xmlns:a16="http://schemas.microsoft.com/office/drawing/2014/main" id="{C3ABE821-189C-CA5D-98A8-7B69D5D046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356940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@fossrproject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C9BAB15-15A4-DC60-2A26-4244D5D725C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FA8-0EC4-493B-8FF4-DB43442A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ABCFE-413D-4F1C-BAAC-CBBB0B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0EE3-9A44-439E-9280-9267337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9029B0-DBDC-B7A6-91CF-343ACD877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64E9C-8D67-AACB-8783-B84062B91C4A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08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F965-22BB-5CB6-312C-62EDB105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10515600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0986D-B2E6-E64A-9F09-D13E9F3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2174486"/>
            <a:ext cx="10515600" cy="38858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F22038-E401-9B59-43A1-1AFFB7D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E968-9458-1846-8B1A-FEE51423D98D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E22B4-7DF0-794F-F8A7-5684B7E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2B8-55D9-4942-9C82-0B9DDA21D46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6CEAA9-911C-6E71-07F4-B5762AEB0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7D8270-4887-D8F6-1D7C-72533644DADB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pic>
        <p:nvPicPr>
          <p:cNvPr id="9" name="Immagine 8" descr="Immagine che contiene Elementi grafici, cartone animato, clipart, design&#10;&#10;Descrizione generata automaticamente">
            <a:extLst>
              <a:ext uri="{FF2B5EF4-FFF2-40B4-BE49-F238E27FC236}">
                <a16:creationId xmlns:a16="http://schemas.microsoft.com/office/drawing/2014/main" id="{3ED4C73A-543D-26AE-C321-398EE15C9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1"/>
          <a:stretch/>
        </p:blipFill>
        <p:spPr>
          <a:xfrm>
            <a:off x="9508045" y="1154969"/>
            <a:ext cx="2683955" cy="50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7D12-C271-44F1-A874-5C28BCD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1582-F7D0-499A-8765-179B26F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05036B-817D-1D61-F242-FCD16A66C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875C6D-96A3-DDFC-0B04-494A1783F9C5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39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38A3F9A-B0DF-455D-9D22-F973C5829AD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352350"/>
            <a:ext cx="12192000" cy="520700"/>
          </a:xfrm>
          <a:prstGeom prst="rect">
            <a:avLst/>
          </a:prstGeom>
        </p:spPr>
      </p:pic>
      <p:pic>
        <p:nvPicPr>
          <p:cNvPr id="7" name="Immagine 21">
            <a:extLst>
              <a:ext uri="{FF2B5EF4-FFF2-40B4-BE49-F238E27FC236}">
                <a16:creationId xmlns:a16="http://schemas.microsoft.com/office/drawing/2014/main" id="{05C8ED0B-EDF3-4C3A-92D1-A4F9DD64EA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25841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10E0-2D6B-4598-95E9-DAF7E200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820F-9E8E-47CA-AD4E-6E99B9E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399-BC99-4040-8272-2E03FED9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EE08-80FA-4652-929B-0973683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7AC-22DD-4854-AF1C-98DD868E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4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54" r:id="rId4"/>
    <p:sldLayoutId id="2147483660" r:id="rId5"/>
    <p:sldLayoutId id="2147483655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rgbClr val="B27F47"/>
          </a:solidFill>
          <a:latin typeface="Titillium Bd" pitchFamily="2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coPaolillo/sdsbicocca.gi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C7D-5E06-47A8-A7BC-3298CBC8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975847" cy="2414431"/>
          </a:xfrm>
        </p:spPr>
        <p:txBody>
          <a:bodyPr>
            <a:normAutofit/>
          </a:bodyPr>
          <a:lstStyle/>
          <a:p>
            <a:r>
              <a:rPr lang="it-IT" dirty="0"/>
              <a:t>Agent-Based Modeling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673-4CDE-4739-943F-69412A82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154"/>
            <a:ext cx="3795445" cy="1655762"/>
          </a:xfrm>
        </p:spPr>
        <p:txBody>
          <a:bodyPr>
            <a:normAutofit fontScale="77500" lnSpcReduction="20000"/>
          </a:bodyPr>
          <a:lstStyle/>
          <a:p>
            <a:r>
              <a:rPr lang="it-IT" sz="3000" dirty="0"/>
              <a:t>Master Universitario di II livello </a:t>
            </a:r>
          </a:p>
          <a:p>
            <a:r>
              <a:rPr lang="it-IT" sz="3000" dirty="0"/>
              <a:t>"Social Data Science" 23/25</a:t>
            </a:r>
          </a:p>
          <a:p>
            <a:r>
              <a:rPr lang="it-IT" sz="1900" dirty="0"/>
              <a:t>Rocco Paolillo</a:t>
            </a:r>
          </a:p>
          <a:p>
            <a:r>
              <a:rPr lang="it-IT" sz="1900" dirty="0"/>
              <a:t>CNR-IRPPS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DD676-B753-4CB8-A8F7-2BEFC13499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b"/>
          <a:lstStyle/>
          <a:p>
            <a:r>
              <a:rPr lang="it-IT" dirty="0"/>
              <a:t>17/04/2025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DCB13-50A6-C51F-15C7-0A62498C67CC}"/>
              </a:ext>
            </a:extLst>
          </p:cNvPr>
          <p:cNvSpPr txBox="1"/>
          <p:nvPr/>
        </p:nvSpPr>
        <p:spPr>
          <a:xfrm>
            <a:off x="6405663" y="5214501"/>
            <a:ext cx="4172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it-IT" sz="2800" b="1" dirty="0">
                <a:solidFill>
                  <a:srgbClr val="B27F47"/>
                </a:solidFill>
                <a:latin typeface="Titillium Bd" pitchFamily="2" charset="77"/>
              </a:rPr>
              <a:t>Layout of the seminar</a:t>
            </a:r>
            <a:endParaRPr lang="it-IT" sz="1050" dirty="0"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24168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7B1D9-6D3E-8C3D-E797-9125E28CE66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770A171-DE94-7B1D-BCA6-A901A8C21C70}"/>
              </a:ext>
            </a:extLst>
          </p:cNvPr>
          <p:cNvSpPr txBox="1"/>
          <p:nvPr/>
        </p:nvSpPr>
        <p:spPr>
          <a:xfrm>
            <a:off x="582707" y="2040556"/>
            <a:ext cx="112467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800" b="1" dirty="0">
                <a:solidFill>
                  <a:srgbClr val="B27F47"/>
                </a:solidFill>
                <a:latin typeface="Titillium Bd" pitchFamily="2" charset="77"/>
              </a:rPr>
              <a:t>Attività</a:t>
            </a:r>
          </a:p>
          <a:p>
            <a:pPr algn="just"/>
            <a:r>
              <a:rPr lang="it-IT" sz="2400" b="1" dirty="0">
                <a:solidFill>
                  <a:srgbClr val="B27F47"/>
                </a:solidFill>
                <a:latin typeface="Titillium Bd" pitchFamily="2" charset="77"/>
              </a:rPr>
              <a:t>(10h00-13h00)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tillium" pitchFamily="2" charset="77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Titillium" pitchFamily="2" charset="77"/>
              </a:rPr>
              <a:t>Basics of NetLogo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tillium" pitchFamily="2" charset="77"/>
              </a:rPr>
              <a:t>NetLogo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Titillium Bd" pitchFamily="2" charset="77"/>
                <a:ea typeface="+mn-ea"/>
                <a:cs typeface="+mn-cs"/>
              </a:rPr>
              <a:t>(14h00-17h00)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tillium" pitchFamily="2" charset="77"/>
              </a:rPr>
              <a:t>Cases study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Titillium" pitchFamily="2" charset="77"/>
              </a:rPr>
              <a:t>Recap and cycle abm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Titillium" pitchFamily="2" charset="77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4030A-7BCD-1F8F-BC2D-5600CEC6BB8A}"/>
              </a:ext>
            </a:extLst>
          </p:cNvPr>
          <p:cNvSpPr txBox="1"/>
          <p:nvPr/>
        </p:nvSpPr>
        <p:spPr>
          <a:xfrm>
            <a:off x="4545106" y="4016188"/>
            <a:ext cx="579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Repository: </a:t>
            </a:r>
            <a:r>
              <a:rPr lang="it-IT" dirty="0">
                <a:hlinkClick r:id="rId2"/>
              </a:rPr>
              <a:t>https://github.com/RoccoPaolillo/sdsbicocca.git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3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6D32B72-A89F-96CA-E1E7-0A9B0713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4" y="1404617"/>
            <a:ext cx="10515600" cy="1187309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6503-1398-D38A-1D8B-3BFFADAACB53}"/>
              </a:ext>
            </a:extLst>
          </p:cNvPr>
          <p:cNvSpPr txBox="1"/>
          <p:nvPr/>
        </p:nvSpPr>
        <p:spPr>
          <a:xfrm>
            <a:off x="3272117" y="591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rocco.paolillo@cnr.it</a:t>
            </a:r>
          </a:p>
        </p:txBody>
      </p:sp>
    </p:spTree>
    <p:extLst>
      <p:ext uri="{BB962C8B-B14F-4D97-AF65-F5344CB8AC3E}">
        <p14:creationId xmlns:p14="http://schemas.microsoft.com/office/powerpoint/2010/main" val="299516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UR_SoggAttuatori.potx" id="{9805767C-2E52-4DE8-B760-2E02FDAAF4CD}" vid="{686DB170-6579-47D4-A971-0F75D53EE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a7c28-2380-4754-a37b-569b3d9892ea" xsi:nil="true"/>
    <lcf76f155ced4ddcb4097134ff3c332f xmlns="162b670a-92ee-43d7-8da7-b9acc41798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5FE1DA0459A34794E6B7C6DF7BE253" ma:contentTypeVersion="13" ma:contentTypeDescription="Creare un nuovo documento." ma:contentTypeScope="" ma:versionID="e18d464684214d6b328cec4c27a1d7d9">
  <xsd:schema xmlns:xsd="http://www.w3.org/2001/XMLSchema" xmlns:xs="http://www.w3.org/2001/XMLSchema" xmlns:p="http://schemas.microsoft.com/office/2006/metadata/properties" xmlns:ns2="bcca7c28-2380-4754-a37b-569b3d9892ea" xmlns:ns3="162b670a-92ee-43d7-8da7-b9acc4179809" targetNamespace="http://schemas.microsoft.com/office/2006/metadata/properties" ma:root="true" ma:fieldsID="89c4623b884ac0778a69a7920780363f" ns2:_="" ns3:_="">
    <xsd:import namespace="bcca7c28-2380-4754-a37b-569b3d9892ea"/>
    <xsd:import namespace="162b670a-92ee-43d7-8da7-b9acc4179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a7c28-2380-4754-a37b-569b3d9892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5d6dd25-ebb6-4ebb-b9df-7e34a5daaeed}" ma:internalName="TaxCatchAll" ma:showField="CatchAllData" ma:web="bcca7c28-2380-4754-a37b-569b3d989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b670a-92ee-43d7-8da7-b9acc4179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BE24F4-7EB1-434B-8205-B2D5D65848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467FBC-AEAE-4EC2-BF36-9EF027E22BDD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2b3df68-07b5-4773-aba1-bd9b51ecb5e8"/>
    <ds:schemaRef ds:uri="bcca7c28-2380-4754-a37b-569b3d9892ea"/>
    <ds:schemaRef ds:uri="162b670a-92ee-43d7-8da7-b9acc4179809"/>
  </ds:schemaRefs>
</ds:datastoreItem>
</file>

<file path=customXml/itemProps3.xml><?xml version="1.0" encoding="utf-8"?>
<ds:datastoreItem xmlns:ds="http://schemas.openxmlformats.org/officeDocument/2006/customXml" ds:itemID="{C3088E65-2D60-4008-8875-64165A234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a7c28-2380-4754-a37b-569b3d9892ea"/>
    <ds:schemaRef ds:uri="162b670a-92ee-43d7-8da7-b9acc4179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MUR_SoggAttuatori</Template>
  <TotalTime>391</TotalTime>
  <Words>70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Titillium</vt:lpstr>
      <vt:lpstr>Titillium Bd</vt:lpstr>
      <vt:lpstr>Tema di Office</vt:lpstr>
      <vt:lpstr>Agent-Based Modeling Laboratory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Lanza Luisa</dc:creator>
  <cp:lastModifiedBy>ROCCO PAOLILLO</cp:lastModifiedBy>
  <cp:revision>19</cp:revision>
  <dcterms:created xsi:type="dcterms:W3CDTF">2022-10-26T09:11:02Z</dcterms:created>
  <dcterms:modified xsi:type="dcterms:W3CDTF">2025-04-17T06:57:42Z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0x0101006F5FE1DA0459A34794E6B7C6DF7BE253</vt:lpwstr>
  </property>
</Properties>
</file>