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2CAB5-D211-4C2F-80D7-6E5C3D04E7E5}" v="6190" dt="2022-09-14T18:56:08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um O'Neill" userId="ff101c40-438d-4722-9ab9-1ebe2fd03280" providerId="ADAL" clId="{9302CAB5-D211-4C2F-80D7-6E5C3D04E7E5}"/>
    <pc:docChg chg="undo custSel addSld delSld modSld sldOrd">
      <pc:chgData name="Callum O'Neill" userId="ff101c40-438d-4722-9ab9-1ebe2fd03280" providerId="ADAL" clId="{9302CAB5-D211-4C2F-80D7-6E5C3D04E7E5}" dt="2022-09-15T08:08:45.471" v="6802" actId="20577"/>
      <pc:docMkLst>
        <pc:docMk/>
      </pc:docMkLst>
      <pc:sldChg chg="modSp mod">
        <pc:chgData name="Callum O'Neill" userId="ff101c40-438d-4722-9ab9-1ebe2fd03280" providerId="ADAL" clId="{9302CAB5-D211-4C2F-80D7-6E5C3D04E7E5}" dt="2022-09-13T16:14:52.501" v="2336" actId="33524"/>
        <pc:sldMkLst>
          <pc:docMk/>
          <pc:sldMk cId="3578887933" sldId="256"/>
        </pc:sldMkLst>
        <pc:spChg chg="mod">
          <ac:chgData name="Callum O'Neill" userId="ff101c40-438d-4722-9ab9-1ebe2fd03280" providerId="ADAL" clId="{9302CAB5-D211-4C2F-80D7-6E5C3D04E7E5}" dt="2022-09-13T16:14:52.501" v="2336" actId="33524"/>
          <ac:spMkLst>
            <pc:docMk/>
            <pc:sldMk cId="3578887933" sldId="256"/>
            <ac:spMk id="5" creationId="{0F142F53-CEDE-4773-AC35-B50C84AECF69}"/>
          </ac:spMkLst>
        </pc:spChg>
        <pc:picChg chg="mod">
          <ac:chgData name="Callum O'Neill" userId="ff101c40-438d-4722-9ab9-1ebe2fd03280" providerId="ADAL" clId="{9302CAB5-D211-4C2F-80D7-6E5C3D04E7E5}" dt="2022-09-12T18:20:04.286" v="338" actId="1076"/>
          <ac:picMkLst>
            <pc:docMk/>
            <pc:sldMk cId="3578887933" sldId="256"/>
            <ac:picMk id="4" creationId="{5292258D-4898-B03F-E226-FDDCD4231FFA}"/>
          </ac:picMkLst>
        </pc:picChg>
      </pc:sldChg>
      <pc:sldChg chg="addSp delSp modSp mod">
        <pc:chgData name="Callum O'Neill" userId="ff101c40-438d-4722-9ab9-1ebe2fd03280" providerId="ADAL" clId="{9302CAB5-D211-4C2F-80D7-6E5C3D04E7E5}" dt="2022-09-14T16:36:48.937" v="5364" actId="20577"/>
        <pc:sldMkLst>
          <pc:docMk/>
          <pc:sldMk cId="3970044839" sldId="257"/>
        </pc:sldMkLst>
        <pc:spChg chg="add mod">
          <ac:chgData name="Callum O'Neill" userId="ff101c40-438d-4722-9ab9-1ebe2fd03280" providerId="ADAL" clId="{9302CAB5-D211-4C2F-80D7-6E5C3D04E7E5}" dt="2022-09-14T16:36:48.937" v="5364" actId="20577"/>
          <ac:spMkLst>
            <pc:docMk/>
            <pc:sldMk cId="3970044839" sldId="257"/>
            <ac:spMk id="2" creationId="{AF91B82A-5827-4D2A-BBBE-344FC15DA264}"/>
          </ac:spMkLst>
        </pc:spChg>
        <pc:spChg chg="mod">
          <ac:chgData name="Callum O'Neill" userId="ff101c40-438d-4722-9ab9-1ebe2fd03280" providerId="ADAL" clId="{9302CAB5-D211-4C2F-80D7-6E5C3D04E7E5}" dt="2022-09-14T10:51:54.679" v="3379" actId="20577"/>
          <ac:spMkLst>
            <pc:docMk/>
            <pc:sldMk cId="3970044839" sldId="257"/>
            <ac:spMk id="7" creationId="{35A75F4C-42FC-4FC3-B965-FB34AFEFEE70}"/>
          </ac:spMkLst>
        </pc:spChg>
        <pc:spChg chg="del mod">
          <ac:chgData name="Callum O'Neill" userId="ff101c40-438d-4722-9ab9-1ebe2fd03280" providerId="ADAL" clId="{9302CAB5-D211-4C2F-80D7-6E5C3D04E7E5}" dt="2022-09-14T10:53:39.518" v="3400" actId="478"/>
          <ac:spMkLst>
            <pc:docMk/>
            <pc:sldMk cId="3970044839" sldId="257"/>
            <ac:spMk id="14" creationId="{577D9B75-3D90-4A58-BD20-F5B523C92A39}"/>
          </ac:spMkLst>
        </pc:spChg>
        <pc:spChg chg="del mod">
          <ac:chgData name="Callum O'Neill" userId="ff101c40-438d-4722-9ab9-1ebe2fd03280" providerId="ADAL" clId="{9302CAB5-D211-4C2F-80D7-6E5C3D04E7E5}" dt="2022-09-14T10:53:41.771" v="3401" actId="478"/>
          <ac:spMkLst>
            <pc:docMk/>
            <pc:sldMk cId="3970044839" sldId="257"/>
            <ac:spMk id="16" creationId="{514EC06D-B39B-4F7E-AFAC-7EBAF2DE7EF0}"/>
          </ac:spMkLst>
        </pc:spChg>
        <pc:spChg chg="del mod">
          <ac:chgData name="Callum O'Neill" userId="ff101c40-438d-4722-9ab9-1ebe2fd03280" providerId="ADAL" clId="{9302CAB5-D211-4C2F-80D7-6E5C3D04E7E5}" dt="2022-09-14T10:53:43.827" v="3402" actId="478"/>
          <ac:spMkLst>
            <pc:docMk/>
            <pc:sldMk cId="3970044839" sldId="257"/>
            <ac:spMk id="17" creationId="{2B36430F-BC06-4D96-BB60-D50017F13D02}"/>
          </ac:spMkLst>
        </pc:spChg>
        <pc:picChg chg="mod">
          <ac:chgData name="Callum O'Neill" userId="ff101c40-438d-4722-9ab9-1ebe2fd03280" providerId="ADAL" clId="{9302CAB5-D211-4C2F-80D7-6E5C3D04E7E5}" dt="2022-09-14T10:52:41.307" v="3389" actId="1076"/>
          <ac:picMkLst>
            <pc:docMk/>
            <pc:sldMk cId="3970044839" sldId="257"/>
            <ac:picMk id="4" creationId="{5292258D-4898-B03F-E226-FDDCD4231FFA}"/>
          </ac:picMkLst>
        </pc:picChg>
      </pc:sldChg>
      <pc:sldChg chg="addSp delSp modSp add mod ord">
        <pc:chgData name="Callum O'Neill" userId="ff101c40-438d-4722-9ab9-1ebe2fd03280" providerId="ADAL" clId="{9302CAB5-D211-4C2F-80D7-6E5C3D04E7E5}" dt="2022-09-15T08:08:45.471" v="6802" actId="20577"/>
        <pc:sldMkLst>
          <pc:docMk/>
          <pc:sldMk cId="2771494320" sldId="258"/>
        </pc:sldMkLst>
        <pc:spChg chg="add mod">
          <ac:chgData name="Callum O'Neill" userId="ff101c40-438d-4722-9ab9-1ebe2fd03280" providerId="ADAL" clId="{9302CAB5-D211-4C2F-80D7-6E5C3D04E7E5}" dt="2022-09-15T08:08:45.471" v="6802" actId="20577"/>
          <ac:spMkLst>
            <pc:docMk/>
            <pc:sldMk cId="2771494320" sldId="258"/>
            <ac:spMk id="2" creationId="{403E0A7E-04A8-4020-9CB9-6BFCEB238110}"/>
          </ac:spMkLst>
        </pc:spChg>
        <pc:spChg chg="add del mod">
          <ac:chgData name="Callum O'Neill" userId="ff101c40-438d-4722-9ab9-1ebe2fd03280" providerId="ADAL" clId="{9302CAB5-D211-4C2F-80D7-6E5C3D04E7E5}" dt="2022-09-12T17:36:04.858" v="83"/>
          <ac:spMkLst>
            <pc:docMk/>
            <pc:sldMk cId="2771494320" sldId="258"/>
            <ac:spMk id="2" creationId="{A7CD8974-E721-41B1-A620-3E00D9F356C5}"/>
          </ac:spMkLst>
        </pc:spChg>
        <pc:spChg chg="add del mod">
          <ac:chgData name="Callum O'Neill" userId="ff101c40-438d-4722-9ab9-1ebe2fd03280" providerId="ADAL" clId="{9302CAB5-D211-4C2F-80D7-6E5C3D04E7E5}" dt="2022-09-14T18:29:54.243" v="6003" actId="478"/>
          <ac:spMkLst>
            <pc:docMk/>
            <pc:sldMk cId="2771494320" sldId="258"/>
            <ac:spMk id="3" creationId="{34CD2485-838D-4271-8273-16D3EEECAAFD}"/>
          </ac:spMkLst>
        </pc:spChg>
        <pc:spChg chg="add del mod">
          <ac:chgData name="Callum O'Neill" userId="ff101c40-438d-4722-9ab9-1ebe2fd03280" providerId="ADAL" clId="{9302CAB5-D211-4C2F-80D7-6E5C3D04E7E5}" dt="2022-09-12T17:36:04.858" v="85"/>
          <ac:spMkLst>
            <pc:docMk/>
            <pc:sldMk cId="2771494320" sldId="258"/>
            <ac:spMk id="3" creationId="{9F521C1D-71F5-4A4F-A7D4-B6B5A7D54A77}"/>
          </ac:spMkLst>
        </pc:spChg>
        <pc:spChg chg="add del mod">
          <ac:chgData name="Callum O'Neill" userId="ff101c40-438d-4722-9ab9-1ebe2fd03280" providerId="ADAL" clId="{9302CAB5-D211-4C2F-80D7-6E5C3D04E7E5}" dt="2022-09-14T18:28:16.170" v="5972" actId="478"/>
          <ac:spMkLst>
            <pc:docMk/>
            <pc:sldMk cId="2771494320" sldId="258"/>
            <ac:spMk id="5" creationId="{63DF45D5-143B-406B-930C-5126176BEAF2}"/>
          </ac:spMkLst>
        </pc:spChg>
        <pc:spChg chg="del mod">
          <ac:chgData name="Callum O'Neill" userId="ff101c40-438d-4722-9ab9-1ebe2fd03280" providerId="ADAL" clId="{9302CAB5-D211-4C2F-80D7-6E5C3D04E7E5}" dt="2022-09-12T17:31:31.141" v="25"/>
          <ac:spMkLst>
            <pc:docMk/>
            <pc:sldMk cId="2771494320" sldId="258"/>
            <ac:spMk id="7" creationId="{35A75F4C-42FC-4FC3-B965-FB34AFEFEE70}"/>
          </ac:spMkLst>
        </pc:spChg>
        <pc:spChg chg="del">
          <ac:chgData name="Callum O'Neill" userId="ff101c40-438d-4722-9ab9-1ebe2fd03280" providerId="ADAL" clId="{9302CAB5-D211-4C2F-80D7-6E5C3D04E7E5}" dt="2022-09-12T17:30:13.439" v="19" actId="478"/>
          <ac:spMkLst>
            <pc:docMk/>
            <pc:sldMk cId="2771494320" sldId="258"/>
            <ac:spMk id="14" creationId="{577D9B75-3D90-4A58-BD20-F5B523C92A39}"/>
          </ac:spMkLst>
        </pc:spChg>
        <pc:spChg chg="add mod">
          <ac:chgData name="Callum O'Neill" userId="ff101c40-438d-4722-9ab9-1ebe2fd03280" providerId="ADAL" clId="{9302CAB5-D211-4C2F-80D7-6E5C3D04E7E5}" dt="2022-09-14T18:30:34.585" v="6044" actId="20577"/>
          <ac:spMkLst>
            <pc:docMk/>
            <pc:sldMk cId="2771494320" sldId="258"/>
            <ac:spMk id="14" creationId="{CD5760C5-C1F6-4268-9A08-78FB878D3ED1}"/>
          </ac:spMkLst>
        </pc:spChg>
        <pc:spChg chg="del mod">
          <ac:chgData name="Callum O'Neill" userId="ff101c40-438d-4722-9ab9-1ebe2fd03280" providerId="ADAL" clId="{9302CAB5-D211-4C2F-80D7-6E5C3D04E7E5}" dt="2022-09-12T17:30:15.563" v="20" actId="478"/>
          <ac:spMkLst>
            <pc:docMk/>
            <pc:sldMk cId="2771494320" sldId="258"/>
            <ac:spMk id="16" creationId="{514EC06D-B39B-4F7E-AFAC-7EBAF2DE7EF0}"/>
          </ac:spMkLst>
        </pc:spChg>
        <pc:spChg chg="del">
          <ac:chgData name="Callum O'Neill" userId="ff101c40-438d-4722-9ab9-1ebe2fd03280" providerId="ADAL" clId="{9302CAB5-D211-4C2F-80D7-6E5C3D04E7E5}" dt="2022-09-12T17:30:16.419" v="21" actId="478"/>
          <ac:spMkLst>
            <pc:docMk/>
            <pc:sldMk cId="2771494320" sldId="258"/>
            <ac:spMk id="17" creationId="{2B36430F-BC06-4D96-BB60-D50017F13D02}"/>
          </ac:spMkLst>
        </pc:spChg>
        <pc:spChg chg="add del mod">
          <ac:chgData name="Callum O'Neill" userId="ff101c40-438d-4722-9ab9-1ebe2fd03280" providerId="ADAL" clId="{9302CAB5-D211-4C2F-80D7-6E5C3D04E7E5}" dt="2022-09-14T18:27:57.557" v="5970" actId="478"/>
          <ac:spMkLst>
            <pc:docMk/>
            <pc:sldMk cId="2771494320" sldId="258"/>
            <ac:spMk id="18" creationId="{E7A78E4A-1071-4021-847A-053D5E91F4EC}"/>
          </ac:spMkLst>
        </pc:spChg>
        <pc:graphicFrameChg chg="add mod">
          <ac:chgData name="Callum O'Neill" userId="ff101c40-438d-4722-9ab9-1ebe2fd03280" providerId="ADAL" clId="{9302CAB5-D211-4C2F-80D7-6E5C3D04E7E5}" dt="2022-09-14T18:30:08.912" v="6006"/>
          <ac:graphicFrameMkLst>
            <pc:docMk/>
            <pc:sldMk cId="2771494320" sldId="258"/>
            <ac:graphicFrameMk id="12" creationId="{312111DE-8EED-4661-96BF-0F850753BF0C}"/>
          </ac:graphicFrameMkLst>
        </pc:graphicFrameChg>
        <pc:picChg chg="add del mod">
          <ac:chgData name="Callum O'Neill" userId="ff101c40-438d-4722-9ab9-1ebe2fd03280" providerId="ADAL" clId="{9302CAB5-D211-4C2F-80D7-6E5C3D04E7E5}" dt="2022-09-14T18:30:44.256" v="6045" actId="1076"/>
          <ac:picMkLst>
            <pc:docMk/>
            <pc:sldMk cId="2771494320" sldId="258"/>
            <ac:picMk id="4" creationId="{5292258D-4898-B03F-E226-FDDCD4231FFA}"/>
          </ac:picMkLst>
        </pc:picChg>
        <pc:picChg chg="add del mod">
          <ac:chgData name="Callum O'Neill" userId="ff101c40-438d-4722-9ab9-1ebe2fd03280" providerId="ADAL" clId="{9302CAB5-D211-4C2F-80D7-6E5C3D04E7E5}" dt="2022-09-12T17:34:49.653" v="30" actId="478"/>
          <ac:picMkLst>
            <pc:docMk/>
            <pc:sldMk cId="2771494320" sldId="258"/>
            <ac:picMk id="1026" creationId="{9C81DF11-609A-406C-80C4-5D15F08C349D}"/>
          </ac:picMkLst>
        </pc:picChg>
        <pc:picChg chg="add del mod">
          <ac:chgData name="Callum O'Neill" userId="ff101c40-438d-4722-9ab9-1ebe2fd03280" providerId="ADAL" clId="{9302CAB5-D211-4C2F-80D7-6E5C3D04E7E5}" dt="2022-09-12T17:35:15.120" v="32"/>
          <ac:picMkLst>
            <pc:docMk/>
            <pc:sldMk cId="2771494320" sldId="258"/>
            <ac:picMk id="1028" creationId="{476B4D16-1577-45DB-8937-A34BB0A3852E}"/>
          </ac:picMkLst>
        </pc:picChg>
      </pc:sldChg>
      <pc:sldChg chg="new del">
        <pc:chgData name="Callum O'Neill" userId="ff101c40-438d-4722-9ab9-1ebe2fd03280" providerId="ADAL" clId="{9302CAB5-D211-4C2F-80D7-6E5C3D04E7E5}" dt="2022-09-12T17:29:22.120" v="1" actId="47"/>
        <pc:sldMkLst>
          <pc:docMk/>
          <pc:sldMk cId="3999262924" sldId="258"/>
        </pc:sldMkLst>
      </pc:sldChg>
      <pc:sldChg chg="addSp delSp modSp add mod">
        <pc:chgData name="Callum O'Neill" userId="ff101c40-438d-4722-9ab9-1ebe2fd03280" providerId="ADAL" clId="{9302CAB5-D211-4C2F-80D7-6E5C3D04E7E5}" dt="2022-09-14T18:10:29.888" v="5745" actId="14100"/>
        <pc:sldMkLst>
          <pc:docMk/>
          <pc:sldMk cId="1701374302" sldId="259"/>
        </pc:sldMkLst>
        <pc:spChg chg="add mod">
          <ac:chgData name="Callum O'Neill" userId="ff101c40-438d-4722-9ab9-1ebe2fd03280" providerId="ADAL" clId="{9302CAB5-D211-4C2F-80D7-6E5C3D04E7E5}" dt="2022-09-13T19:04:16.463" v="2730" actId="1076"/>
          <ac:spMkLst>
            <pc:docMk/>
            <pc:sldMk cId="1701374302" sldId="259"/>
            <ac:spMk id="5" creationId="{04432916-6F22-4CE4-951D-4B4E08772EFB}"/>
          </ac:spMkLst>
        </pc:spChg>
        <pc:spChg chg="del">
          <ac:chgData name="Callum O'Neill" userId="ff101c40-438d-4722-9ab9-1ebe2fd03280" providerId="ADAL" clId="{9302CAB5-D211-4C2F-80D7-6E5C3D04E7E5}" dt="2022-09-12T17:39:49.373" v="243" actId="478"/>
          <ac:spMkLst>
            <pc:docMk/>
            <pc:sldMk cId="1701374302" sldId="259"/>
            <ac:spMk id="5" creationId="{63DF45D5-143B-406B-930C-5126176BEAF2}"/>
          </ac:spMkLst>
        </pc:spChg>
        <pc:spChg chg="add mod">
          <ac:chgData name="Callum O'Neill" userId="ff101c40-438d-4722-9ab9-1ebe2fd03280" providerId="ADAL" clId="{9302CAB5-D211-4C2F-80D7-6E5C3D04E7E5}" dt="2022-09-14T18:10:14.706" v="5737" actId="14100"/>
          <ac:spMkLst>
            <pc:docMk/>
            <pc:sldMk cId="1701374302" sldId="259"/>
            <ac:spMk id="10" creationId="{8118686A-6564-48E1-B3C2-3929FF338F47}"/>
          </ac:spMkLst>
        </pc:spChg>
        <pc:spChg chg="add del mod">
          <ac:chgData name="Callum O'Neill" userId="ff101c40-438d-4722-9ab9-1ebe2fd03280" providerId="ADAL" clId="{9302CAB5-D211-4C2F-80D7-6E5C3D04E7E5}" dt="2022-09-13T00:17:56.021" v="1412" actId="478"/>
          <ac:spMkLst>
            <pc:docMk/>
            <pc:sldMk cId="1701374302" sldId="259"/>
            <ac:spMk id="16" creationId="{A3EE4519-FE57-4D0D-BF10-7D129BB04C01}"/>
          </ac:spMkLst>
        </pc:spChg>
        <pc:spChg chg="del">
          <ac:chgData name="Callum O'Neill" userId="ff101c40-438d-4722-9ab9-1ebe2fd03280" providerId="ADAL" clId="{9302CAB5-D211-4C2F-80D7-6E5C3D04E7E5}" dt="2022-09-12T17:39:43.708" v="242" actId="478"/>
          <ac:spMkLst>
            <pc:docMk/>
            <pc:sldMk cId="1701374302" sldId="259"/>
            <ac:spMk id="18" creationId="{E7A78E4A-1071-4021-847A-053D5E91F4EC}"/>
          </ac:spMkLst>
        </pc:spChg>
        <pc:spChg chg="add mod">
          <ac:chgData name="Callum O'Neill" userId="ff101c40-438d-4722-9ab9-1ebe2fd03280" providerId="ADAL" clId="{9302CAB5-D211-4C2F-80D7-6E5C3D04E7E5}" dt="2022-09-14T18:10:19.447" v="5740" actId="14100"/>
          <ac:spMkLst>
            <pc:docMk/>
            <pc:sldMk cId="1701374302" sldId="259"/>
            <ac:spMk id="22" creationId="{22D3ADF4-B378-4F6D-BD1F-F84B9FD4D89C}"/>
          </ac:spMkLst>
        </pc:spChg>
        <pc:spChg chg="add mod">
          <ac:chgData name="Callum O'Neill" userId="ff101c40-438d-4722-9ab9-1ebe2fd03280" providerId="ADAL" clId="{9302CAB5-D211-4C2F-80D7-6E5C3D04E7E5}" dt="2022-09-14T18:10:25.106" v="5743" actId="14100"/>
          <ac:spMkLst>
            <pc:docMk/>
            <pc:sldMk cId="1701374302" sldId="259"/>
            <ac:spMk id="28" creationId="{410AC7EF-5A3D-417E-9D61-006552429682}"/>
          </ac:spMkLst>
        </pc:spChg>
        <pc:graphicFrameChg chg="del mod">
          <ac:chgData name="Callum O'Neill" userId="ff101c40-438d-4722-9ab9-1ebe2fd03280" providerId="ADAL" clId="{9302CAB5-D211-4C2F-80D7-6E5C3D04E7E5}" dt="2022-09-14T15:42:10.459" v="4725" actId="478"/>
          <ac:graphicFrameMkLst>
            <pc:docMk/>
            <pc:sldMk cId="1701374302" sldId="259"/>
            <ac:graphicFrameMk id="2" creationId="{10A19893-7BB8-4ADB-9926-6217D39447DA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11:16.022" v="291" actId="478"/>
          <ac:graphicFrameMkLst>
            <pc:docMk/>
            <pc:sldMk cId="1701374302" sldId="259"/>
            <ac:graphicFrameMk id="2" creationId="{D8728887-C6AC-413B-A1CC-F61AC3629B03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18:09:29.185" v="290" actId="478"/>
          <ac:graphicFrameMkLst>
            <pc:docMk/>
            <pc:sldMk cId="1701374302" sldId="259"/>
            <ac:graphicFrameMk id="3" creationId="{1A158CB2-0560-4E09-B215-063097D551F5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5:42:08.669" v="4724" actId="478"/>
          <ac:graphicFrameMkLst>
            <pc:docMk/>
            <pc:sldMk cId="1701374302" sldId="259"/>
            <ac:graphicFrameMk id="3" creationId="{C3A6D6E5-D934-4B33-AE85-2765B73CB320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14:39.530" v="304" actId="478"/>
          <ac:graphicFrameMkLst>
            <pc:docMk/>
            <pc:sldMk cId="1701374302" sldId="259"/>
            <ac:graphicFrameMk id="6" creationId="{22CCFADB-CCD6-4171-9B68-1A014FEDF10C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40:13.954" v="409" actId="478"/>
          <ac:graphicFrameMkLst>
            <pc:docMk/>
            <pc:sldMk cId="1701374302" sldId="259"/>
            <ac:graphicFrameMk id="7" creationId="{BF7F9C34-202D-42D4-A824-306C89EEACB9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40:16.976" v="410" actId="478"/>
          <ac:graphicFrameMkLst>
            <pc:docMk/>
            <pc:sldMk cId="1701374302" sldId="259"/>
            <ac:graphicFrameMk id="8" creationId="{150E601A-7325-49A2-BCE5-1F2E2112C75C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0:27.639" v="5744" actId="14100"/>
          <ac:graphicFrameMkLst>
            <pc:docMk/>
            <pc:sldMk cId="1701374302" sldId="259"/>
            <ac:graphicFrameMk id="12" creationId="{0C41810D-4144-4B8A-8736-7A45C4B9EA97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22:59:48.057" v="1336" actId="478"/>
          <ac:graphicFrameMkLst>
            <pc:docMk/>
            <pc:sldMk cId="1701374302" sldId="259"/>
            <ac:graphicFrameMk id="12" creationId="{DAFC709C-A4F1-415A-898A-575B0BAC1D46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0:29.888" v="5745" actId="14100"/>
          <ac:graphicFrameMkLst>
            <pc:docMk/>
            <pc:sldMk cId="1701374302" sldId="259"/>
            <ac:graphicFrameMk id="14" creationId="{635EB88D-2BE2-4EB3-A190-7FCE921C3BEE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18:34:36.121" v="393" actId="478"/>
          <ac:graphicFrameMkLst>
            <pc:docMk/>
            <pc:sldMk cId="1701374302" sldId="259"/>
            <ac:graphicFrameMk id="14" creationId="{706C0A47-C1A8-4F14-9DB7-FACDC92167A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47:12.555" v="425" actId="478"/>
          <ac:graphicFrameMkLst>
            <pc:docMk/>
            <pc:sldMk cId="1701374302" sldId="259"/>
            <ac:graphicFrameMk id="16" creationId="{531F63FD-3D64-4486-A00E-EFC944650C98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4T15:43:56.214" v="4758" actId="478"/>
          <ac:graphicFrameMkLst>
            <pc:docMk/>
            <pc:sldMk cId="1701374302" sldId="259"/>
            <ac:graphicFrameMk id="16" creationId="{706C0A47-C1A8-4F14-9DB7-FACDC92167A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8:47:17.786" v="428" actId="478"/>
          <ac:graphicFrameMkLst>
            <pc:docMk/>
            <pc:sldMk cId="1701374302" sldId="259"/>
            <ac:graphicFrameMk id="17" creationId="{C03B627A-5661-4A85-B6FD-F4371110C4CA}"/>
          </ac:graphicFrameMkLst>
        </pc:graphicFrameChg>
        <pc:graphicFrameChg chg="add mod">
          <ac:chgData name="Callum O'Neill" userId="ff101c40-438d-4722-9ab9-1ebe2fd03280" providerId="ADAL" clId="{9302CAB5-D211-4C2F-80D7-6E5C3D04E7E5}" dt="2022-09-12T18:40:58.661" v="416"/>
          <ac:graphicFrameMkLst>
            <pc:docMk/>
            <pc:sldMk cId="1701374302" sldId="259"/>
            <ac:graphicFrameMk id="19" creationId="{706C0A47-C1A8-4F14-9DB7-FACDC92167A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9:01:52.999" v="561" actId="478"/>
          <ac:graphicFrameMkLst>
            <pc:docMk/>
            <pc:sldMk cId="1701374302" sldId="259"/>
            <ac:graphicFrameMk id="20" creationId="{74132CE0-2E4C-4DCB-B3CA-54C34A4B5C90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9:03:24.157" v="572" actId="478"/>
          <ac:graphicFrameMkLst>
            <pc:docMk/>
            <pc:sldMk cId="1701374302" sldId="259"/>
            <ac:graphicFrameMk id="21" creationId="{E910F6CB-60C1-4B6D-8650-E86A213AE3A9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19:02:06.967" v="564" actId="478"/>
          <ac:graphicFrameMkLst>
            <pc:docMk/>
            <pc:sldMk cId="1701374302" sldId="259"/>
            <ac:graphicFrameMk id="23" creationId="{DAFC709C-A4F1-415A-898A-575B0BAC1D46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19:03:46.088" v="580" actId="478"/>
          <ac:graphicFrameMkLst>
            <pc:docMk/>
            <pc:sldMk cId="1701374302" sldId="259"/>
            <ac:graphicFrameMk id="24" creationId="{4415FFFE-FD68-4CBD-90F9-BD7044788A16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19:03:27.092" v="575" actId="478"/>
          <ac:graphicFrameMkLst>
            <pc:docMk/>
            <pc:sldMk cId="1701374302" sldId="259"/>
            <ac:graphicFrameMk id="25" creationId="{706C0A47-C1A8-4F14-9DB7-FACDC92167A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22:59:15.351" v="1327" actId="478"/>
          <ac:graphicFrameMkLst>
            <pc:docMk/>
            <pc:sldMk cId="1701374302" sldId="259"/>
            <ac:graphicFrameMk id="26" creationId="{23F4E813-24B1-4C7A-9DA9-69A0428D26FF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22:59:17.613" v="1328" actId="478"/>
          <ac:graphicFrameMkLst>
            <pc:docMk/>
            <pc:sldMk cId="1701374302" sldId="259"/>
            <ac:graphicFrameMk id="27" creationId="{E96FC6CE-76D1-4C72-ABA0-8D2BB036C720}"/>
          </ac:graphicFrameMkLst>
        </pc:graphicFrameChg>
        <pc:picChg chg="add del">
          <ac:chgData name="Callum O'Neill" userId="ff101c40-438d-4722-9ab9-1ebe2fd03280" providerId="ADAL" clId="{9302CAB5-D211-4C2F-80D7-6E5C3D04E7E5}" dt="2022-09-14T15:43:59.104" v="4760" actId="478"/>
          <ac:picMkLst>
            <pc:docMk/>
            <pc:sldMk cId="1701374302" sldId="259"/>
            <ac:picMk id="4" creationId="{5292258D-4898-B03F-E226-FDDCD4231FFA}"/>
          </ac:picMkLst>
        </pc:picChg>
        <pc:cxnChg chg="add del mod">
          <ac:chgData name="Callum O'Neill" userId="ff101c40-438d-4722-9ab9-1ebe2fd03280" providerId="ADAL" clId="{9302CAB5-D211-4C2F-80D7-6E5C3D04E7E5}" dt="2022-09-14T11:52:53.921" v="4085" actId="478"/>
          <ac:cxnSpMkLst>
            <pc:docMk/>
            <pc:sldMk cId="1701374302" sldId="259"/>
            <ac:cxnSpMk id="7" creationId="{B6FDACBE-F4CE-49A9-93FE-4B242B4B7F78}"/>
          </ac:cxnSpMkLst>
        </pc:cxnChg>
      </pc:sldChg>
      <pc:sldChg chg="addSp delSp modSp add mod">
        <pc:chgData name="Callum O'Neill" userId="ff101c40-438d-4722-9ab9-1ebe2fd03280" providerId="ADAL" clId="{9302CAB5-D211-4C2F-80D7-6E5C3D04E7E5}" dt="2022-09-14T19:23:33.943" v="6780" actId="14100"/>
        <pc:sldMkLst>
          <pc:docMk/>
          <pc:sldMk cId="2972661227" sldId="260"/>
        </pc:sldMkLst>
        <pc:spChg chg="del">
          <ac:chgData name="Callum O'Neill" userId="ff101c40-438d-4722-9ab9-1ebe2fd03280" providerId="ADAL" clId="{9302CAB5-D211-4C2F-80D7-6E5C3D04E7E5}" dt="2022-09-12T21:27:58.883" v="970" actId="478"/>
          <ac:spMkLst>
            <pc:docMk/>
            <pc:sldMk cId="2972661227" sldId="260"/>
            <ac:spMk id="10" creationId="{8118686A-6564-48E1-B3C2-3929FF338F47}"/>
          </ac:spMkLst>
        </pc:spChg>
        <pc:spChg chg="add del mod">
          <ac:chgData name="Callum O'Neill" userId="ff101c40-438d-4722-9ab9-1ebe2fd03280" providerId="ADAL" clId="{9302CAB5-D211-4C2F-80D7-6E5C3D04E7E5}" dt="2022-09-13T00:46:06.756" v="1760" actId="478"/>
          <ac:spMkLst>
            <pc:docMk/>
            <pc:sldMk cId="2972661227" sldId="260"/>
            <ac:spMk id="12" creationId="{BB6053D0-415F-4802-9E7D-BD5C7353B876}"/>
          </ac:spMkLst>
        </pc:spChg>
        <pc:spChg chg="add mod">
          <ac:chgData name="Callum O'Neill" userId="ff101c40-438d-4722-9ab9-1ebe2fd03280" providerId="ADAL" clId="{9302CAB5-D211-4C2F-80D7-6E5C3D04E7E5}" dt="2022-09-14T11:10:19.477" v="3529" actId="113"/>
          <ac:spMkLst>
            <pc:docMk/>
            <pc:sldMk cId="2972661227" sldId="260"/>
            <ac:spMk id="16" creationId="{E9BB4D66-6529-4745-B6C9-837275A7DB90}"/>
          </ac:spMkLst>
        </pc:spChg>
        <pc:spChg chg="add del mod">
          <ac:chgData name="Callum O'Neill" userId="ff101c40-438d-4722-9ab9-1ebe2fd03280" providerId="ADAL" clId="{9302CAB5-D211-4C2F-80D7-6E5C3D04E7E5}" dt="2022-09-13T00:18:03.945" v="1413" actId="478"/>
          <ac:spMkLst>
            <pc:docMk/>
            <pc:sldMk cId="2972661227" sldId="260"/>
            <ac:spMk id="21" creationId="{6954BB19-F2E6-4B4E-9A3D-03194AEDC3C3}"/>
          </ac:spMkLst>
        </pc:spChg>
        <pc:spChg chg="del">
          <ac:chgData name="Callum O'Neill" userId="ff101c40-438d-4722-9ab9-1ebe2fd03280" providerId="ADAL" clId="{9302CAB5-D211-4C2F-80D7-6E5C3D04E7E5}" dt="2022-09-12T21:27:56.121" v="969" actId="478"/>
          <ac:spMkLst>
            <pc:docMk/>
            <pc:sldMk cId="2972661227" sldId="260"/>
            <ac:spMk id="22" creationId="{22D3ADF4-B378-4F6D-BD1F-F84B9FD4D89C}"/>
          </ac:spMkLst>
        </pc:spChg>
        <pc:spChg chg="add mod">
          <ac:chgData name="Callum O'Neill" userId="ff101c40-438d-4722-9ab9-1ebe2fd03280" providerId="ADAL" clId="{9302CAB5-D211-4C2F-80D7-6E5C3D04E7E5}" dt="2022-09-14T18:09:51.847" v="5732" actId="14100"/>
          <ac:spMkLst>
            <pc:docMk/>
            <pc:sldMk cId="2972661227" sldId="260"/>
            <ac:spMk id="24" creationId="{59135CA9-E321-43AD-B982-369F6125A497}"/>
          </ac:spMkLst>
        </pc:spChg>
        <pc:spChg chg="add mod">
          <ac:chgData name="Callum O'Neill" userId="ff101c40-438d-4722-9ab9-1ebe2fd03280" providerId="ADAL" clId="{9302CAB5-D211-4C2F-80D7-6E5C3D04E7E5}" dt="2022-09-14T19:23:33.943" v="6780" actId="14100"/>
          <ac:spMkLst>
            <pc:docMk/>
            <pc:sldMk cId="2972661227" sldId="260"/>
            <ac:spMk id="25" creationId="{E4C61A4E-62AB-402B-987E-5C0879CC644E}"/>
          </ac:spMkLst>
        </pc:spChg>
        <pc:spChg chg="del mod">
          <ac:chgData name="Callum O'Neill" userId="ff101c40-438d-4722-9ab9-1ebe2fd03280" providerId="ADAL" clId="{9302CAB5-D211-4C2F-80D7-6E5C3D04E7E5}" dt="2022-09-12T21:28:00.992" v="972" actId="478"/>
          <ac:spMkLst>
            <pc:docMk/>
            <pc:sldMk cId="2972661227" sldId="260"/>
            <ac:spMk id="28" creationId="{410AC7EF-5A3D-417E-9D61-006552429682}"/>
          </ac:spMkLst>
        </pc:spChg>
        <pc:spChg chg="add mod">
          <ac:chgData name="Callum O'Neill" userId="ff101c40-438d-4722-9ab9-1ebe2fd03280" providerId="ADAL" clId="{9302CAB5-D211-4C2F-80D7-6E5C3D04E7E5}" dt="2022-09-14T19:23:31.693" v="6779" actId="14100"/>
          <ac:spMkLst>
            <pc:docMk/>
            <pc:sldMk cId="2972661227" sldId="260"/>
            <ac:spMk id="29" creationId="{80D41089-9B51-4DA6-812D-DF32FF420FB3}"/>
          </ac:spMkLst>
        </pc:spChg>
        <pc:graphicFrameChg chg="del mod">
          <ac:chgData name="Callum O'Neill" userId="ff101c40-438d-4722-9ab9-1ebe2fd03280" providerId="ADAL" clId="{9302CAB5-D211-4C2F-80D7-6E5C3D04E7E5}" dt="2022-09-12T22:50:25.305" v="1308" actId="478"/>
          <ac:graphicFrameMkLst>
            <pc:docMk/>
            <pc:sldMk cId="2972661227" sldId="260"/>
            <ac:graphicFrameMk id="2" creationId="{17705AE6-30DA-4935-B3CC-4C3D4C08AB9C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07:31.754" v="3002" actId="478"/>
          <ac:graphicFrameMkLst>
            <pc:docMk/>
            <pc:sldMk cId="2972661227" sldId="260"/>
            <ac:graphicFrameMk id="2" creationId="{DE9F9981-5366-45F4-90FE-B25AA1A4BE55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22:55:24.570" v="1320" actId="478"/>
          <ac:graphicFrameMkLst>
            <pc:docMk/>
            <pc:sldMk cId="2972661227" sldId="260"/>
            <ac:graphicFrameMk id="3" creationId="{0812397F-2305-4CF9-9519-F3DCAE69A7FA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0:00.823" v="5734" actId="14100"/>
          <ac:graphicFrameMkLst>
            <pc:docMk/>
            <pc:sldMk cId="2972661227" sldId="260"/>
            <ac:graphicFrameMk id="3" creationId="{F9A7079B-9BD9-4184-A857-BD09DA95D5C4}"/>
          </ac:graphicFrameMkLst>
        </pc:graphicFrameChg>
        <pc:graphicFrameChg chg="mod">
          <ac:chgData name="Callum O'Neill" userId="ff101c40-438d-4722-9ab9-1ebe2fd03280" providerId="ADAL" clId="{9302CAB5-D211-4C2F-80D7-6E5C3D04E7E5}" dt="2022-09-14T11:10:22.958" v="3530" actId="1076"/>
          <ac:graphicFrameMkLst>
            <pc:docMk/>
            <pc:sldMk cId="2972661227" sldId="260"/>
            <ac:graphicFrameMk id="5" creationId="{517005EC-4993-4342-9ED6-A6B9C601B94F}"/>
          </ac:graphicFrameMkLst>
        </pc:graphicFrameChg>
        <pc:graphicFrameChg chg="del">
          <ac:chgData name="Callum O'Neill" userId="ff101c40-438d-4722-9ab9-1ebe2fd03280" providerId="ADAL" clId="{9302CAB5-D211-4C2F-80D7-6E5C3D04E7E5}" dt="2022-09-12T22:55:22.647" v="1319" actId="478"/>
          <ac:graphicFrameMkLst>
            <pc:docMk/>
            <pc:sldMk cId="2972661227" sldId="260"/>
            <ac:graphicFrameMk id="5" creationId="{EB467F71-BFED-4385-9995-36F2987306FC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23:01:36.391" v="1352" actId="478"/>
          <ac:graphicFrameMkLst>
            <pc:docMk/>
            <pc:sldMk cId="2972661227" sldId="260"/>
            <ac:graphicFrameMk id="6" creationId="{667B133A-E4CD-4A86-B982-B53FFC97BA40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5:47:52.814" v="4773" actId="478"/>
          <ac:graphicFrameMkLst>
            <pc:docMk/>
            <pc:sldMk cId="2972661227" sldId="260"/>
            <ac:graphicFrameMk id="6" creationId="{99451A65-95FE-4C6C-BFEA-B793E50A0482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09:55.546" v="5733" actId="14100"/>
          <ac:graphicFrameMkLst>
            <pc:docMk/>
            <pc:sldMk cId="2972661227" sldId="260"/>
            <ac:graphicFrameMk id="7" creationId="{04EAAD88-05FF-4C12-9472-1EA47F639DB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3T17:28:44.957" v="2345" actId="478"/>
          <ac:graphicFrameMkLst>
            <pc:docMk/>
            <pc:sldMk cId="2972661227" sldId="260"/>
            <ac:graphicFrameMk id="7" creationId="{218E9DB6-45DC-4076-9A24-BCEA989C9D82}"/>
          </ac:graphicFrameMkLst>
        </pc:graphicFrameChg>
        <pc:graphicFrameChg chg="del mod">
          <ac:chgData name="Callum O'Neill" userId="ff101c40-438d-4722-9ab9-1ebe2fd03280" providerId="ADAL" clId="{9302CAB5-D211-4C2F-80D7-6E5C3D04E7E5}" dt="2022-09-12T23:06:07.631" v="1384" actId="478"/>
          <ac:graphicFrameMkLst>
            <pc:docMk/>
            <pc:sldMk cId="2972661227" sldId="260"/>
            <ac:graphicFrameMk id="8" creationId="{DE261463-6BD0-4731-A6F7-E07D7F3D540D}"/>
          </ac:graphicFrameMkLst>
        </pc:graphicFrameChg>
        <pc:graphicFrameChg chg="del mod">
          <ac:chgData name="Callum O'Neill" userId="ff101c40-438d-4722-9ab9-1ebe2fd03280" providerId="ADAL" clId="{9302CAB5-D211-4C2F-80D7-6E5C3D04E7E5}" dt="2022-09-13T17:28:47.291" v="2346" actId="478"/>
          <ac:graphicFrameMkLst>
            <pc:docMk/>
            <pc:sldMk cId="2972661227" sldId="260"/>
            <ac:graphicFrameMk id="14" creationId="{25F20C0C-0D02-46E9-AC8C-BD22E199C73B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22:58:27.952" v="1323" actId="478"/>
          <ac:graphicFrameMkLst>
            <pc:docMk/>
            <pc:sldMk cId="2972661227" sldId="260"/>
            <ac:graphicFrameMk id="16" creationId="{60BB74E9-523A-4C04-8EDA-71B12348FC8A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23:01:48.573" v="1357" actId="478"/>
          <ac:graphicFrameMkLst>
            <pc:docMk/>
            <pc:sldMk cId="2972661227" sldId="260"/>
            <ac:graphicFrameMk id="17" creationId="{E480492F-7E22-4C4F-90AB-FF37B3BDE26E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2T23:06:35.785" v="1396" actId="478"/>
          <ac:graphicFrameMkLst>
            <pc:docMk/>
            <pc:sldMk cId="2972661227" sldId="260"/>
            <ac:graphicFrameMk id="23" creationId="{555FEA7C-9B05-40A3-8E08-0EC75A83414F}"/>
          </ac:graphicFrameMkLst>
        </pc:graphicFrameChg>
        <pc:graphicFrameChg chg="del">
          <ac:chgData name="Callum O'Neill" userId="ff101c40-438d-4722-9ab9-1ebe2fd03280" providerId="ADAL" clId="{9302CAB5-D211-4C2F-80D7-6E5C3D04E7E5}" dt="2022-09-12T21:27:49.406" v="968" actId="478"/>
          <ac:graphicFrameMkLst>
            <pc:docMk/>
            <pc:sldMk cId="2972661227" sldId="260"/>
            <ac:graphicFrameMk id="26" creationId="{23F4E813-24B1-4C7A-9DA9-69A0428D26FF}"/>
          </ac:graphicFrameMkLst>
        </pc:graphicFrameChg>
        <pc:graphicFrameChg chg="del">
          <ac:chgData name="Callum O'Neill" userId="ff101c40-438d-4722-9ab9-1ebe2fd03280" providerId="ADAL" clId="{9302CAB5-D211-4C2F-80D7-6E5C3D04E7E5}" dt="2022-09-12T21:27:47.667" v="967" actId="478"/>
          <ac:graphicFrameMkLst>
            <pc:docMk/>
            <pc:sldMk cId="2972661227" sldId="260"/>
            <ac:graphicFrameMk id="27" creationId="{E96FC6CE-76D1-4C72-ABA0-8D2BB036C720}"/>
          </ac:graphicFrameMkLst>
        </pc:graphicFrameChg>
        <pc:picChg chg="mod">
          <ac:chgData name="Callum O'Neill" userId="ff101c40-438d-4722-9ab9-1ebe2fd03280" providerId="ADAL" clId="{9302CAB5-D211-4C2F-80D7-6E5C3D04E7E5}" dt="2022-09-13T19:10:45.232" v="2794" actId="1076"/>
          <ac:picMkLst>
            <pc:docMk/>
            <pc:sldMk cId="2972661227" sldId="260"/>
            <ac:picMk id="4" creationId="{5292258D-4898-B03F-E226-FDDCD4231FFA}"/>
          </ac:picMkLst>
        </pc:picChg>
      </pc:sldChg>
      <pc:sldChg chg="addSp delSp modSp add mod setBg">
        <pc:chgData name="Callum O'Neill" userId="ff101c40-438d-4722-9ab9-1ebe2fd03280" providerId="ADAL" clId="{9302CAB5-D211-4C2F-80D7-6E5C3D04E7E5}" dt="2022-09-14T18:26:26.046" v="5962" actId="1076"/>
        <pc:sldMkLst>
          <pc:docMk/>
          <pc:sldMk cId="1190552722" sldId="261"/>
        </pc:sldMkLst>
        <pc:spChg chg="add del mod">
          <ac:chgData name="Callum O'Neill" userId="ff101c40-438d-4722-9ab9-1ebe2fd03280" providerId="ADAL" clId="{9302CAB5-D211-4C2F-80D7-6E5C3D04E7E5}" dt="2022-09-14T11:21:48.414" v="3684" actId="478"/>
          <ac:spMkLst>
            <pc:docMk/>
            <pc:sldMk cId="1190552722" sldId="261"/>
            <ac:spMk id="17" creationId="{0A4B93C0-1385-464A-A581-CD99077A2AF5}"/>
          </ac:spMkLst>
        </pc:spChg>
        <pc:spChg chg="add mod">
          <ac:chgData name="Callum O'Neill" userId="ff101c40-438d-4722-9ab9-1ebe2fd03280" providerId="ADAL" clId="{9302CAB5-D211-4C2F-80D7-6E5C3D04E7E5}" dt="2022-09-14T11:39:36.721" v="3892" actId="14838"/>
          <ac:spMkLst>
            <pc:docMk/>
            <pc:sldMk cId="1190552722" sldId="261"/>
            <ac:spMk id="18" creationId="{71A9E561-AA02-443D-AC61-A43149B42851}"/>
          </ac:spMkLst>
        </pc:spChg>
        <pc:spChg chg="add mod">
          <ac:chgData name="Callum O'Neill" userId="ff101c40-438d-4722-9ab9-1ebe2fd03280" providerId="ADAL" clId="{9302CAB5-D211-4C2F-80D7-6E5C3D04E7E5}" dt="2022-09-14T18:26:20.780" v="5960" actId="1076"/>
          <ac:spMkLst>
            <pc:docMk/>
            <pc:sldMk cId="1190552722" sldId="261"/>
            <ac:spMk id="19" creationId="{D4A51148-380A-4A27-9E84-33BA9EA98424}"/>
          </ac:spMkLst>
        </pc:spChg>
        <pc:spChg chg="del mod">
          <ac:chgData name="Callum O'Neill" userId="ff101c40-438d-4722-9ab9-1ebe2fd03280" providerId="ADAL" clId="{9302CAB5-D211-4C2F-80D7-6E5C3D04E7E5}" dt="2022-09-13T16:53:51.970" v="2344" actId="478"/>
          <ac:spMkLst>
            <pc:docMk/>
            <pc:sldMk cId="1190552722" sldId="261"/>
            <ac:spMk id="24" creationId="{59135CA9-E321-43AD-B982-369F6125A497}"/>
          </ac:spMkLst>
        </pc:spChg>
        <pc:spChg chg="add mod">
          <ac:chgData name="Callum O'Neill" userId="ff101c40-438d-4722-9ab9-1ebe2fd03280" providerId="ADAL" clId="{9302CAB5-D211-4C2F-80D7-6E5C3D04E7E5}" dt="2022-09-14T18:26:26.046" v="5962" actId="1076"/>
          <ac:spMkLst>
            <pc:docMk/>
            <pc:sldMk cId="1190552722" sldId="261"/>
            <ac:spMk id="24" creationId="{EE38CDFF-0F5D-42F4-9C49-91594CAC512C}"/>
          </ac:spMkLst>
        </pc:spChg>
        <pc:spChg chg="del mod">
          <ac:chgData name="Callum O'Neill" userId="ff101c40-438d-4722-9ab9-1ebe2fd03280" providerId="ADAL" clId="{9302CAB5-D211-4C2F-80D7-6E5C3D04E7E5}" dt="2022-09-13T16:53:45.577" v="2342" actId="478"/>
          <ac:spMkLst>
            <pc:docMk/>
            <pc:sldMk cId="1190552722" sldId="261"/>
            <ac:spMk id="25" creationId="{E4C61A4E-62AB-402B-987E-5C0879CC644E}"/>
          </ac:spMkLst>
        </pc:spChg>
        <pc:spChg chg="del mod">
          <ac:chgData name="Callum O'Neill" userId="ff101c40-438d-4722-9ab9-1ebe2fd03280" providerId="ADAL" clId="{9302CAB5-D211-4C2F-80D7-6E5C3D04E7E5}" dt="2022-09-13T16:53:48.520" v="2343" actId="478"/>
          <ac:spMkLst>
            <pc:docMk/>
            <pc:sldMk cId="1190552722" sldId="261"/>
            <ac:spMk id="29" creationId="{80D41089-9B51-4DA6-812D-DF32FF420FB3}"/>
          </ac:spMkLst>
        </pc:spChg>
        <pc:graphicFrameChg chg="del mod">
          <ac:chgData name="Callum O'Neill" userId="ff101c40-438d-4722-9ab9-1ebe2fd03280" providerId="ADAL" clId="{9302CAB5-D211-4C2F-80D7-6E5C3D04E7E5}" dt="2022-09-14T09:31:29.625" v="2859" actId="478"/>
          <ac:graphicFrameMkLst>
            <pc:docMk/>
            <pc:sldMk cId="1190552722" sldId="261"/>
            <ac:graphicFrameMk id="2" creationId="{E0A53563-AD62-433F-9EF3-B1EF249ED853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21:02.285" v="3064" actId="478"/>
          <ac:graphicFrameMkLst>
            <pc:docMk/>
            <pc:sldMk cId="1190552722" sldId="261"/>
            <ac:graphicFrameMk id="3" creationId="{75AD5446-A6CF-472A-89EC-8AC5F69FE027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33:14.926" v="3232" actId="478"/>
          <ac:graphicFrameMkLst>
            <pc:docMk/>
            <pc:sldMk cId="1190552722" sldId="261"/>
            <ac:graphicFrameMk id="5" creationId="{29EACCAA-59FC-45F0-A6BB-DB72A2C99B45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33:16.797" v="3233" actId="478"/>
          <ac:graphicFrameMkLst>
            <pc:docMk/>
            <pc:sldMk cId="1190552722" sldId="261"/>
            <ac:graphicFrameMk id="6" creationId="{28B64272-2865-433E-9212-DF51DF4D8CF4}"/>
          </ac:graphicFrameMkLst>
        </pc:graphicFrameChg>
        <pc:graphicFrameChg chg="del">
          <ac:chgData name="Callum O'Neill" userId="ff101c40-438d-4722-9ab9-1ebe2fd03280" providerId="ADAL" clId="{9302CAB5-D211-4C2F-80D7-6E5C3D04E7E5}" dt="2022-09-13T13:32:59.403" v="2320" actId="478"/>
          <ac:graphicFrameMkLst>
            <pc:docMk/>
            <pc:sldMk cId="1190552722" sldId="261"/>
            <ac:graphicFrameMk id="7" creationId="{218E9DB6-45DC-4076-9A24-BCEA989C9D82}"/>
          </ac:graphicFrameMkLst>
        </pc:graphicFrameChg>
        <pc:graphicFrameChg chg="mod">
          <ac:chgData name="Callum O'Neill" userId="ff101c40-438d-4722-9ab9-1ebe2fd03280" providerId="ADAL" clId="{9302CAB5-D211-4C2F-80D7-6E5C3D04E7E5}" dt="2022-09-14T13:47:52.810" v="4568" actId="1076"/>
          <ac:graphicFrameMkLst>
            <pc:docMk/>
            <pc:sldMk cId="1190552722" sldId="261"/>
            <ac:graphicFrameMk id="7" creationId="{4F96D133-E380-47FC-9D01-F1E07316F6DF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33:18.467" v="3235" actId="478"/>
          <ac:graphicFrameMkLst>
            <pc:docMk/>
            <pc:sldMk cId="1190552722" sldId="261"/>
            <ac:graphicFrameMk id="8" creationId="{3EA2C64D-23F3-484C-A6A7-C657C480F901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6:00:43.419" v="5006" actId="478"/>
          <ac:graphicFrameMkLst>
            <pc:docMk/>
            <pc:sldMk cId="1190552722" sldId="261"/>
            <ac:graphicFrameMk id="10" creationId="{53FD1A2E-9D39-4904-99CD-5276731663A4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6:00:45.672" v="5007" actId="478"/>
          <ac:graphicFrameMkLst>
            <pc:docMk/>
            <pc:sldMk cId="1190552722" sldId="261"/>
            <ac:graphicFrameMk id="12" creationId="{BCACC9A6-E2FB-48B0-AFD4-78AD6E8BD3EA}"/>
          </ac:graphicFrameMkLst>
        </pc:graphicFrameChg>
        <pc:graphicFrameChg chg="del">
          <ac:chgData name="Callum O'Neill" userId="ff101c40-438d-4722-9ab9-1ebe2fd03280" providerId="ADAL" clId="{9302CAB5-D211-4C2F-80D7-6E5C3D04E7E5}" dt="2022-09-13T13:33:01.393" v="2321" actId="478"/>
          <ac:graphicFrameMkLst>
            <pc:docMk/>
            <pc:sldMk cId="1190552722" sldId="261"/>
            <ac:graphicFrameMk id="14" creationId="{25F20C0C-0D02-46E9-AC8C-BD22E199C73B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6:00:47.514" v="5008" actId="478"/>
          <ac:graphicFrameMkLst>
            <pc:docMk/>
            <pc:sldMk cId="1190552722" sldId="261"/>
            <ac:graphicFrameMk id="14" creationId="{4CBB280D-7EFA-4F77-B86A-6E43CD7E6884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6:00:49.906" v="5009" actId="478"/>
          <ac:graphicFrameMkLst>
            <pc:docMk/>
            <pc:sldMk cId="1190552722" sldId="261"/>
            <ac:graphicFrameMk id="16" creationId="{1FF78576-06C4-4829-8DC7-38F12359F4F9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4:34.959" v="5767" actId="14100"/>
          <ac:graphicFrameMkLst>
            <pc:docMk/>
            <pc:sldMk cId="1190552722" sldId="261"/>
            <ac:graphicFrameMk id="25" creationId="{B18B7900-40A9-40C4-88C5-00A456DF2D46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26:24.058" v="5961" actId="14100"/>
          <ac:graphicFrameMkLst>
            <pc:docMk/>
            <pc:sldMk cId="1190552722" sldId="261"/>
            <ac:graphicFrameMk id="26" creationId="{22832B2E-B9B3-4DAA-9093-8E18B0FF9D5F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4:24.773" v="5763" actId="14100"/>
          <ac:graphicFrameMkLst>
            <pc:docMk/>
            <pc:sldMk cId="1190552722" sldId="261"/>
            <ac:graphicFrameMk id="27" creationId="{9B3CD108-A6B1-4A55-BE54-9E81407BA59F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14:22.650" v="5762" actId="1076"/>
          <ac:graphicFrameMkLst>
            <pc:docMk/>
            <pc:sldMk cId="1190552722" sldId="261"/>
            <ac:graphicFrameMk id="28" creationId="{7F6B3237-D878-4733-9A10-F4446878589A}"/>
          </ac:graphicFrameMkLst>
        </pc:graphicFrameChg>
        <pc:picChg chg="mod">
          <ac:chgData name="Callum O'Neill" userId="ff101c40-438d-4722-9ab9-1ebe2fd03280" providerId="ADAL" clId="{9302CAB5-D211-4C2F-80D7-6E5C3D04E7E5}" dt="2022-09-14T16:34:13.315" v="5318" actId="1076"/>
          <ac:picMkLst>
            <pc:docMk/>
            <pc:sldMk cId="1190552722" sldId="261"/>
            <ac:picMk id="4" creationId="{5292258D-4898-B03F-E226-FDDCD4231FFA}"/>
          </ac:picMkLst>
        </pc:picChg>
        <pc:picChg chg="add del mod">
          <ac:chgData name="Callum O'Neill" userId="ff101c40-438d-4722-9ab9-1ebe2fd03280" providerId="ADAL" clId="{9302CAB5-D211-4C2F-80D7-6E5C3D04E7E5}" dt="2022-09-13T19:25:39.325" v="2798"/>
          <ac:picMkLst>
            <pc:docMk/>
            <pc:sldMk cId="1190552722" sldId="261"/>
            <ac:picMk id="12" creationId="{4549FCF2-0FEB-43B4-A46F-3C374B09FCA1}"/>
          </ac:picMkLst>
        </pc:picChg>
        <pc:picChg chg="add del mod">
          <ac:chgData name="Callum O'Neill" userId="ff101c40-438d-4722-9ab9-1ebe2fd03280" providerId="ADAL" clId="{9302CAB5-D211-4C2F-80D7-6E5C3D04E7E5}" dt="2022-09-14T11:50:38.074" v="4066" actId="478"/>
          <ac:picMkLst>
            <pc:docMk/>
            <pc:sldMk cId="1190552722" sldId="261"/>
            <ac:picMk id="21" creationId="{F2564706-B42F-4A99-8808-56FF74C1161D}"/>
          </ac:picMkLst>
        </pc:picChg>
        <pc:picChg chg="add del mod">
          <ac:chgData name="Callum O'Neill" userId="ff101c40-438d-4722-9ab9-1ebe2fd03280" providerId="ADAL" clId="{9302CAB5-D211-4C2F-80D7-6E5C3D04E7E5}" dt="2022-09-14T18:26:15.393" v="5958" actId="478"/>
          <ac:picMkLst>
            <pc:docMk/>
            <pc:sldMk cId="1190552722" sldId="261"/>
            <ac:picMk id="23" creationId="{05E5764E-C416-4E5A-AFCD-8EA6B993BA96}"/>
          </ac:picMkLst>
        </pc:picChg>
      </pc:sldChg>
      <pc:sldChg chg="addSp delSp modSp add mod">
        <pc:chgData name="Callum O'Neill" userId="ff101c40-438d-4722-9ab9-1ebe2fd03280" providerId="ADAL" clId="{9302CAB5-D211-4C2F-80D7-6E5C3D04E7E5}" dt="2022-09-14T18:26:49.382" v="5967" actId="14100"/>
        <pc:sldMkLst>
          <pc:docMk/>
          <pc:sldMk cId="3999544682" sldId="262"/>
        </pc:sldMkLst>
        <pc:spChg chg="add mod">
          <ac:chgData name="Callum O'Neill" userId="ff101c40-438d-4722-9ab9-1ebe2fd03280" providerId="ADAL" clId="{9302CAB5-D211-4C2F-80D7-6E5C3D04E7E5}" dt="2022-09-14T17:45:46.047" v="5690" actId="404"/>
          <ac:spMkLst>
            <pc:docMk/>
            <pc:sldMk cId="3999544682" sldId="262"/>
            <ac:spMk id="7" creationId="{CAC96E24-5EB4-48E5-BC2C-45CF4F591E4D}"/>
          </ac:spMkLst>
        </pc:spChg>
        <pc:spChg chg="add mod">
          <ac:chgData name="Callum O'Neill" userId="ff101c40-438d-4722-9ab9-1ebe2fd03280" providerId="ADAL" clId="{9302CAB5-D211-4C2F-80D7-6E5C3D04E7E5}" dt="2022-09-14T18:26:47.806" v="5966" actId="14100"/>
          <ac:spMkLst>
            <pc:docMk/>
            <pc:sldMk cId="3999544682" sldId="262"/>
            <ac:spMk id="12" creationId="{E3A848FD-16F5-4D79-AAEB-CD13E01AAF66}"/>
          </ac:spMkLst>
        </pc:spChg>
        <pc:spChg chg="add del mod">
          <ac:chgData name="Callum O'Neill" userId="ff101c40-438d-4722-9ab9-1ebe2fd03280" providerId="ADAL" clId="{9302CAB5-D211-4C2F-80D7-6E5C3D04E7E5}" dt="2022-09-14T17:06:46.076" v="5594" actId="478"/>
          <ac:spMkLst>
            <pc:docMk/>
            <pc:sldMk cId="3999544682" sldId="262"/>
            <ac:spMk id="14" creationId="{82ADA542-3834-4D41-B115-AA8E9F6B0261}"/>
          </ac:spMkLst>
        </pc:spChg>
        <pc:spChg chg="add mod">
          <ac:chgData name="Callum O'Neill" userId="ff101c40-438d-4722-9ab9-1ebe2fd03280" providerId="ADAL" clId="{9302CAB5-D211-4C2F-80D7-6E5C3D04E7E5}" dt="2022-09-14T18:26:49.382" v="5967" actId="14100"/>
          <ac:spMkLst>
            <pc:docMk/>
            <pc:sldMk cId="3999544682" sldId="262"/>
            <ac:spMk id="16" creationId="{090550AD-C639-47D0-AA56-9BB675CF92D7}"/>
          </ac:spMkLst>
        </pc:spChg>
        <pc:spChg chg="add del mod">
          <ac:chgData name="Callum O'Neill" userId="ff101c40-438d-4722-9ab9-1ebe2fd03280" providerId="ADAL" clId="{9302CAB5-D211-4C2F-80D7-6E5C3D04E7E5}" dt="2022-09-14T18:15:06.647" v="5770" actId="478"/>
          <ac:spMkLst>
            <pc:docMk/>
            <pc:sldMk cId="3999544682" sldId="262"/>
            <ac:spMk id="17" creationId="{BE3659CB-1728-46FB-B9CC-824E05FF8072}"/>
          </ac:spMkLst>
        </pc:spChg>
        <pc:graphicFrameChg chg="del mod">
          <ac:chgData name="Callum O'Neill" userId="ff101c40-438d-4722-9ab9-1ebe2fd03280" providerId="ADAL" clId="{9302CAB5-D211-4C2F-80D7-6E5C3D04E7E5}" dt="2022-09-14T17:42:00.496" v="5679" actId="478"/>
          <ac:graphicFrameMkLst>
            <pc:docMk/>
            <pc:sldMk cId="3999544682" sldId="262"/>
            <ac:graphicFrameMk id="2" creationId="{A86B0E5D-8FCB-458F-985C-4B4D481A04CD}"/>
          </ac:graphicFrameMkLst>
        </pc:graphicFrameChg>
        <pc:graphicFrameChg chg="del">
          <ac:chgData name="Callum O'Neill" userId="ff101c40-438d-4722-9ab9-1ebe2fd03280" providerId="ADAL" clId="{9302CAB5-D211-4C2F-80D7-6E5C3D04E7E5}" dt="2022-09-14T10:03:33.343" v="2979" actId="478"/>
          <ac:graphicFrameMkLst>
            <pc:docMk/>
            <pc:sldMk cId="3999544682" sldId="262"/>
            <ac:graphicFrameMk id="3" creationId="{75AD5446-A6CF-472A-89EC-8AC5F69FE027}"/>
          </ac:graphicFrameMkLst>
        </pc:graphicFrameChg>
        <pc:graphicFrameChg chg="del">
          <ac:chgData name="Callum O'Neill" userId="ff101c40-438d-4722-9ab9-1ebe2fd03280" providerId="ADAL" clId="{9302CAB5-D211-4C2F-80D7-6E5C3D04E7E5}" dt="2022-09-14T10:03:31.148" v="2978" actId="478"/>
          <ac:graphicFrameMkLst>
            <pc:docMk/>
            <pc:sldMk cId="3999544682" sldId="262"/>
            <ac:graphicFrameMk id="5" creationId="{29EACCAA-59FC-45F0-A6BB-DB72A2C99B45}"/>
          </ac:graphicFrameMkLst>
        </pc:graphicFrameChg>
        <pc:graphicFrameChg chg="del mod">
          <ac:chgData name="Callum O'Neill" userId="ff101c40-438d-4722-9ab9-1ebe2fd03280" providerId="ADAL" clId="{9302CAB5-D211-4C2F-80D7-6E5C3D04E7E5}" dt="2022-09-14T10:03:35.380" v="2981" actId="478"/>
          <ac:graphicFrameMkLst>
            <pc:docMk/>
            <pc:sldMk cId="3999544682" sldId="262"/>
            <ac:graphicFrameMk id="6" creationId="{28B64272-2865-433E-9212-DF51DF4D8CF4}"/>
          </ac:graphicFrameMkLst>
        </pc:graphicFrameChg>
        <pc:graphicFrameChg chg="mod">
          <ac:chgData name="Callum O'Neill" userId="ff101c40-438d-4722-9ab9-1ebe2fd03280" providerId="ADAL" clId="{9302CAB5-D211-4C2F-80D7-6E5C3D04E7E5}" dt="2022-09-14T17:48:57.172" v="5692"/>
          <ac:graphicFrameMkLst>
            <pc:docMk/>
            <pc:sldMk cId="3999544682" sldId="262"/>
            <ac:graphicFrameMk id="8" creationId="{827C9962-DE52-4D85-94FA-019E7998EC59}"/>
          </ac:graphicFrameMkLst>
        </pc:graphicFrameChg>
        <pc:picChg chg="mod">
          <ac:chgData name="Callum O'Neill" userId="ff101c40-438d-4722-9ab9-1ebe2fd03280" providerId="ADAL" clId="{9302CAB5-D211-4C2F-80D7-6E5C3D04E7E5}" dt="2022-09-14T16:35:10.062" v="5328" actId="1076"/>
          <ac:picMkLst>
            <pc:docMk/>
            <pc:sldMk cId="3999544682" sldId="262"/>
            <ac:picMk id="4" creationId="{5292258D-4898-B03F-E226-FDDCD4231FFA}"/>
          </ac:picMkLst>
        </pc:picChg>
      </pc:sldChg>
      <pc:sldChg chg="addSp delSp modSp add mod">
        <pc:chgData name="Callum O'Neill" userId="ff101c40-438d-4722-9ab9-1ebe2fd03280" providerId="ADAL" clId="{9302CAB5-D211-4C2F-80D7-6E5C3D04E7E5}" dt="2022-09-14T18:25:59.100" v="5957" actId="14100"/>
        <pc:sldMkLst>
          <pc:docMk/>
          <pc:sldMk cId="3203723104" sldId="263"/>
        </pc:sldMkLst>
        <pc:spChg chg="mod">
          <ac:chgData name="Callum O'Neill" userId="ff101c40-438d-4722-9ab9-1ebe2fd03280" providerId="ADAL" clId="{9302CAB5-D211-4C2F-80D7-6E5C3D04E7E5}" dt="2022-09-14T17:37:07.781" v="5678" actId="1076"/>
          <ac:spMkLst>
            <pc:docMk/>
            <pc:sldMk cId="3203723104" sldId="263"/>
            <ac:spMk id="7" creationId="{CAC96E24-5EB4-48E5-BC2C-45CF4F591E4D}"/>
          </ac:spMkLst>
        </pc:spChg>
        <pc:spChg chg="del">
          <ac:chgData name="Callum O'Neill" userId="ff101c40-438d-4722-9ab9-1ebe2fd03280" providerId="ADAL" clId="{9302CAB5-D211-4C2F-80D7-6E5C3D04E7E5}" dt="2022-09-14T16:45:44.463" v="5493" actId="478"/>
          <ac:spMkLst>
            <pc:docMk/>
            <pc:sldMk cId="3203723104" sldId="263"/>
            <ac:spMk id="12" creationId="{E3A848FD-16F5-4D79-AAEB-CD13E01AAF66}"/>
          </ac:spMkLst>
        </pc:spChg>
        <pc:spChg chg="add mod">
          <ac:chgData name="Callum O'Neill" userId="ff101c40-438d-4722-9ab9-1ebe2fd03280" providerId="ADAL" clId="{9302CAB5-D211-4C2F-80D7-6E5C3D04E7E5}" dt="2022-09-14T18:25:11.858" v="5944" actId="14100"/>
          <ac:spMkLst>
            <pc:docMk/>
            <pc:sldMk cId="3203723104" sldId="263"/>
            <ac:spMk id="14" creationId="{22C25AEB-04A4-48FD-9698-A34B383EEBE7}"/>
          </ac:spMkLst>
        </pc:spChg>
        <pc:spChg chg="add mod">
          <ac:chgData name="Callum O'Neill" userId="ff101c40-438d-4722-9ab9-1ebe2fd03280" providerId="ADAL" clId="{9302CAB5-D211-4C2F-80D7-6E5C3D04E7E5}" dt="2022-09-14T18:25:42.984" v="5956" actId="14100"/>
          <ac:spMkLst>
            <pc:docMk/>
            <pc:sldMk cId="3203723104" sldId="263"/>
            <ac:spMk id="17" creationId="{6E5DC085-03C6-45CC-BABE-446C68C4236A}"/>
          </ac:spMkLst>
        </pc:spChg>
        <pc:graphicFrameChg chg="del">
          <ac:chgData name="Callum O'Neill" userId="ff101c40-438d-4722-9ab9-1ebe2fd03280" providerId="ADAL" clId="{9302CAB5-D211-4C2F-80D7-6E5C3D04E7E5}" dt="2022-09-14T16:45:41.956" v="5492" actId="478"/>
          <ac:graphicFrameMkLst>
            <pc:docMk/>
            <pc:sldMk cId="3203723104" sldId="263"/>
            <ac:graphicFrameMk id="2" creationId="{A86B0E5D-8FCB-458F-985C-4B4D481A04CD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25:59.100" v="5957" actId="14100"/>
          <ac:graphicFrameMkLst>
            <pc:docMk/>
            <pc:sldMk cId="3203723104" sldId="263"/>
            <ac:graphicFrameMk id="3" creationId="{B50BDF8B-A1FA-429C-A380-5BA9E10C4C2A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25:39.810" v="5954" actId="1076"/>
          <ac:graphicFrameMkLst>
            <pc:docMk/>
            <pc:sldMk cId="3203723104" sldId="263"/>
            <ac:graphicFrameMk id="5" creationId="{32A0AB09-3136-4A85-9A3F-66268BDDB92B}"/>
          </ac:graphicFrameMkLst>
        </pc:graphicFrameChg>
        <pc:graphicFrameChg chg="mod">
          <ac:chgData name="Callum O'Neill" userId="ff101c40-438d-4722-9ab9-1ebe2fd03280" providerId="ADAL" clId="{9302CAB5-D211-4C2F-80D7-6E5C3D04E7E5}" dt="2022-09-14T18:20:21.748" v="5821"/>
          <ac:graphicFrameMkLst>
            <pc:docMk/>
            <pc:sldMk cId="3203723104" sldId="263"/>
            <ac:graphicFrameMk id="6" creationId="{AAE724CF-78CD-4579-B234-42C1971FA87A}"/>
          </ac:graphicFrameMkLst>
        </pc:graphicFrameChg>
        <pc:graphicFrameChg chg="add del mod">
          <ac:chgData name="Callum O'Neill" userId="ff101c40-438d-4722-9ab9-1ebe2fd03280" providerId="ADAL" clId="{9302CAB5-D211-4C2F-80D7-6E5C3D04E7E5}" dt="2022-09-14T18:17:09.216" v="5779" actId="478"/>
          <ac:graphicFrameMkLst>
            <pc:docMk/>
            <pc:sldMk cId="3203723104" sldId="263"/>
            <ac:graphicFrameMk id="16" creationId="{312111DE-8EED-4661-96BF-0F850753BF0C}"/>
          </ac:graphicFrameMkLst>
        </pc:graphicFrameChg>
        <pc:picChg chg="add del mod">
          <ac:chgData name="Callum O'Neill" userId="ff101c40-438d-4722-9ab9-1ebe2fd03280" providerId="ADAL" clId="{9302CAB5-D211-4C2F-80D7-6E5C3D04E7E5}" dt="2022-09-14T18:23:47.905" v="5935" actId="478"/>
          <ac:picMkLst>
            <pc:docMk/>
            <pc:sldMk cId="3203723104" sldId="263"/>
            <ac:picMk id="4" creationId="{5292258D-4898-B03F-E226-FDDCD4231FFA}"/>
          </ac:picMkLst>
        </pc:picChg>
      </pc:sldChg>
      <pc:sldChg chg="modSp add mod">
        <pc:chgData name="Callum O'Neill" userId="ff101c40-438d-4722-9ab9-1ebe2fd03280" providerId="ADAL" clId="{9302CAB5-D211-4C2F-80D7-6E5C3D04E7E5}" dt="2022-09-14T18:36:38.317" v="6394" actId="20577"/>
        <pc:sldMkLst>
          <pc:docMk/>
          <pc:sldMk cId="1960928403" sldId="264"/>
        </pc:sldMkLst>
        <pc:spChg chg="mod">
          <ac:chgData name="Callum O'Neill" userId="ff101c40-438d-4722-9ab9-1ebe2fd03280" providerId="ADAL" clId="{9302CAB5-D211-4C2F-80D7-6E5C3D04E7E5}" dt="2022-09-14T18:36:38.317" v="6394" actId="20577"/>
          <ac:spMkLst>
            <pc:docMk/>
            <pc:sldMk cId="1960928403" sldId="264"/>
            <ac:spMk id="2" creationId="{403E0A7E-04A8-4020-9CB9-6BFCEB238110}"/>
          </ac:spMkLst>
        </pc:spChg>
        <pc:spChg chg="mod">
          <ac:chgData name="Callum O'Neill" userId="ff101c40-438d-4722-9ab9-1ebe2fd03280" providerId="ADAL" clId="{9302CAB5-D211-4C2F-80D7-6E5C3D04E7E5}" dt="2022-09-14T18:32:17.283" v="6090" actId="20577"/>
          <ac:spMkLst>
            <pc:docMk/>
            <pc:sldMk cId="1960928403" sldId="264"/>
            <ac:spMk id="14" creationId="{CD5760C5-C1F6-4268-9A08-78FB878D3ED1}"/>
          </ac:spMkLst>
        </pc:spChg>
      </pc:sldChg>
      <pc:sldChg chg="modSp add mod ord">
        <pc:chgData name="Callum O'Neill" userId="ff101c40-438d-4722-9ab9-1ebe2fd03280" providerId="ADAL" clId="{9302CAB5-D211-4C2F-80D7-6E5C3D04E7E5}" dt="2022-09-14T18:56:05.826" v="6778" actId="20577"/>
        <pc:sldMkLst>
          <pc:docMk/>
          <pc:sldMk cId="2125103408" sldId="265"/>
        </pc:sldMkLst>
        <pc:spChg chg="mod">
          <ac:chgData name="Callum O'Neill" userId="ff101c40-438d-4722-9ab9-1ebe2fd03280" providerId="ADAL" clId="{9302CAB5-D211-4C2F-80D7-6E5C3D04E7E5}" dt="2022-09-14T18:56:05.826" v="6778" actId="20577"/>
          <ac:spMkLst>
            <pc:docMk/>
            <pc:sldMk cId="2125103408" sldId="265"/>
            <ac:spMk id="2" creationId="{AF91B82A-5827-4D2A-BBBE-344FC15DA264}"/>
          </ac:spMkLst>
        </pc:spChg>
        <pc:spChg chg="mod">
          <ac:chgData name="Callum O'Neill" userId="ff101c40-438d-4722-9ab9-1ebe2fd03280" providerId="ADAL" clId="{9302CAB5-D211-4C2F-80D7-6E5C3D04E7E5}" dt="2022-09-14T18:37:37.881" v="6416" actId="20577"/>
          <ac:spMkLst>
            <pc:docMk/>
            <pc:sldMk cId="2125103408" sldId="265"/>
            <ac:spMk id="7" creationId="{35A75F4C-42FC-4FC3-B965-FB34AFEFEE70}"/>
          </ac:spMkLst>
        </pc:spChg>
        <pc:picChg chg="mod">
          <ac:chgData name="Callum O'Neill" userId="ff101c40-438d-4722-9ab9-1ebe2fd03280" providerId="ADAL" clId="{9302CAB5-D211-4C2F-80D7-6E5C3D04E7E5}" dt="2022-09-14T18:37:31.449" v="6400" actId="1076"/>
          <ac:picMkLst>
            <pc:docMk/>
            <pc:sldMk cId="2125103408" sldId="265"/>
            <ac:picMk id="4" creationId="{5292258D-4898-B03F-E226-FDDCD4231FFA}"/>
          </ac:picMkLst>
        </pc:picChg>
      </pc:sldChg>
      <pc:sldChg chg="addSp delSp modSp add mod">
        <pc:chgData name="Callum O'Neill" userId="ff101c40-438d-4722-9ab9-1ebe2fd03280" providerId="ADAL" clId="{9302CAB5-D211-4C2F-80D7-6E5C3D04E7E5}" dt="2022-09-14T18:55:44.466" v="6775"/>
        <pc:sldMkLst>
          <pc:docMk/>
          <pc:sldMk cId="623188308" sldId="266"/>
        </pc:sldMkLst>
        <pc:spChg chg="del mod">
          <ac:chgData name="Callum O'Neill" userId="ff101c40-438d-4722-9ab9-1ebe2fd03280" providerId="ADAL" clId="{9302CAB5-D211-4C2F-80D7-6E5C3D04E7E5}" dt="2022-09-14T18:44:32.535" v="6481" actId="478"/>
          <ac:spMkLst>
            <pc:docMk/>
            <pc:sldMk cId="623188308" sldId="266"/>
            <ac:spMk id="2" creationId="{403E0A7E-04A8-4020-9CB9-6BFCEB238110}"/>
          </ac:spMkLst>
        </pc:spChg>
        <pc:spChg chg="add del mod">
          <ac:chgData name="Callum O'Neill" userId="ff101c40-438d-4722-9ab9-1ebe2fd03280" providerId="ADAL" clId="{9302CAB5-D211-4C2F-80D7-6E5C3D04E7E5}" dt="2022-09-14T18:44:29.482" v="6479" actId="47"/>
          <ac:spMkLst>
            <pc:docMk/>
            <pc:sldMk cId="623188308" sldId="266"/>
            <ac:spMk id="3" creationId="{A6355C56-E0FD-4143-821E-A29DB74E88FE}"/>
          </ac:spMkLst>
        </pc:spChg>
        <pc:spChg chg="add del mod">
          <ac:chgData name="Callum O'Neill" userId="ff101c40-438d-4722-9ab9-1ebe2fd03280" providerId="ADAL" clId="{9302CAB5-D211-4C2F-80D7-6E5C3D04E7E5}" dt="2022-09-14T18:47:03.055" v="6529" actId="478"/>
          <ac:spMkLst>
            <pc:docMk/>
            <pc:sldMk cId="623188308" sldId="266"/>
            <ac:spMk id="5" creationId="{024779FA-C16C-4CC5-A57E-01F0798E7B6C}"/>
          </ac:spMkLst>
        </pc:spChg>
        <pc:spChg chg="add mod">
          <ac:chgData name="Callum O'Neill" userId="ff101c40-438d-4722-9ab9-1ebe2fd03280" providerId="ADAL" clId="{9302CAB5-D211-4C2F-80D7-6E5C3D04E7E5}" dt="2022-09-14T18:55:44.466" v="6775"/>
          <ac:spMkLst>
            <pc:docMk/>
            <pc:sldMk cId="623188308" sldId="266"/>
            <ac:spMk id="6" creationId="{734A0F57-EF86-4CEC-80D6-84D43F61CD43}"/>
          </ac:spMkLst>
        </pc:spChg>
        <pc:spChg chg="add del mod">
          <ac:chgData name="Callum O'Neill" userId="ff101c40-438d-4722-9ab9-1ebe2fd03280" providerId="ADAL" clId="{9302CAB5-D211-4C2F-80D7-6E5C3D04E7E5}" dt="2022-09-14T18:47:25.642" v="6539" actId="1076"/>
          <ac:spMkLst>
            <pc:docMk/>
            <pc:sldMk cId="623188308" sldId="266"/>
            <ac:spMk id="14" creationId="{CD5760C5-C1F6-4268-9A08-78FB878D3ED1}"/>
          </ac:spMkLst>
        </pc:spChg>
      </pc:sldChg>
      <pc:sldChg chg="delSp modSp add mod">
        <pc:chgData name="Callum O'Neill" userId="ff101c40-438d-4722-9ab9-1ebe2fd03280" providerId="ADAL" clId="{9302CAB5-D211-4C2F-80D7-6E5C3D04E7E5}" dt="2022-09-14T18:49:21.075" v="6618" actId="1076"/>
        <pc:sldMkLst>
          <pc:docMk/>
          <pc:sldMk cId="4129001709" sldId="267"/>
        </pc:sldMkLst>
        <pc:spChg chg="del">
          <ac:chgData name="Callum O'Neill" userId="ff101c40-438d-4722-9ab9-1ebe2fd03280" providerId="ADAL" clId="{9302CAB5-D211-4C2F-80D7-6E5C3D04E7E5}" dt="2022-09-14T18:48:48.847" v="6555" actId="478"/>
          <ac:spMkLst>
            <pc:docMk/>
            <pc:sldMk cId="4129001709" sldId="267"/>
            <ac:spMk id="6" creationId="{734A0F57-EF86-4CEC-80D6-84D43F61CD43}"/>
          </ac:spMkLst>
        </pc:spChg>
        <pc:spChg chg="mod">
          <ac:chgData name="Callum O'Neill" userId="ff101c40-438d-4722-9ab9-1ebe2fd03280" providerId="ADAL" clId="{9302CAB5-D211-4C2F-80D7-6E5C3D04E7E5}" dt="2022-09-14T18:49:21.075" v="6618" actId="1076"/>
          <ac:spMkLst>
            <pc:docMk/>
            <pc:sldMk cId="4129001709" sldId="267"/>
            <ac:spMk id="14" creationId="{CD5760C5-C1F6-4268-9A08-78FB878D3E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.uk/dataset/cb7ae6f0-4be6-4935-9277-47e5ce24a11f/road-safety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imblefins.co.uk/cheap-car-insurance/top-causes-car-accidents-uk" TargetMode="External"/><Relationship Id="rId5" Type="http://schemas.openxmlformats.org/officeDocument/2006/relationships/hyperlink" Target="https://www.thompsons.law/support/legal-guides/common-causes-of-road-traffic-accidents#:~:text=Speeding,cause%20of%20road%20traffic%20accidents." TargetMode="External"/><Relationship Id="rId4" Type="http://schemas.openxmlformats.org/officeDocument/2006/relationships/hyperlink" Target="https://www.comparethemarket.com/car-insurance/content/road-traffic-accident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6" TargetMode="Externa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4" TargetMode="External"/><Relationship Id="rId7" Type="http://schemas.openxmlformats.org/officeDocument/2006/relationships/oleObject" Target="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oleObject" Target="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5" TargetMode="Externa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9" TargetMode="External"/><Relationship Id="rId7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3" TargetMode="External"/><Relationship Id="rId12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15" TargetMode="External"/><Relationship Id="rId5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5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2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8" TargetMode="External"/><Relationship Id="rId7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oleObject" Target="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10" TargetMode="Externa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-3330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2F53-CEDE-4773-AC35-B50C84AECF69}"/>
              </a:ext>
            </a:extLst>
          </p:cNvPr>
          <p:cNvSpPr/>
          <p:nvPr/>
        </p:nvSpPr>
        <p:spPr>
          <a:xfrm>
            <a:off x="2392962" y="859051"/>
            <a:ext cx="94820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covid-19 has affected the number of casualties, as a result of traffic collisions, between 2019 and 2020 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947D0-1993-461B-98E7-15BAAFABE53D}"/>
              </a:ext>
            </a:extLst>
          </p:cNvPr>
          <p:cNvSpPr txBox="1"/>
          <p:nvPr/>
        </p:nvSpPr>
        <p:spPr>
          <a:xfrm>
            <a:off x="6071224" y="3059110"/>
            <a:ext cx="420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By Callum O’Neill</a:t>
            </a:r>
          </a:p>
        </p:txBody>
      </p:sp>
    </p:spTree>
    <p:extLst>
      <p:ext uri="{BB962C8B-B14F-4D97-AF65-F5344CB8AC3E}">
        <p14:creationId xmlns:p14="http://schemas.microsoft.com/office/powerpoint/2010/main" val="357888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-882" y="-18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0A7E-04A8-4020-9CB9-6BFCEB238110}"/>
              </a:ext>
            </a:extLst>
          </p:cNvPr>
          <p:cNvSpPr/>
          <p:nvPr/>
        </p:nvSpPr>
        <p:spPr>
          <a:xfrm>
            <a:off x="7612912" y="-9"/>
            <a:ext cx="457908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2019 and 2020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1)Amount of Casualties in 3 area types</a:t>
            </a:r>
          </a:p>
          <a:p>
            <a:pPr algn="ctr"/>
            <a:endParaRPr lang="en-GB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2)Casualty Severity</a:t>
            </a:r>
          </a:p>
          <a:p>
            <a:pPr algn="ctr"/>
            <a:endParaRPr lang="en-GB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3)Proportion of Casualty Severity in Speed Limits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760C5-C1F6-4268-9A08-78FB878D3ED1}"/>
              </a:ext>
            </a:extLst>
          </p:cNvPr>
          <p:cNvSpPr txBox="1"/>
          <p:nvPr/>
        </p:nvSpPr>
        <p:spPr>
          <a:xfrm>
            <a:off x="-404037" y="698835"/>
            <a:ext cx="68128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Recap</a:t>
            </a:r>
            <a:endParaRPr lang="en-US" sz="88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9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-882" y="-18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760C5-C1F6-4268-9A08-78FB878D3ED1}"/>
              </a:ext>
            </a:extLst>
          </p:cNvPr>
          <p:cNvSpPr txBox="1"/>
          <p:nvPr/>
        </p:nvSpPr>
        <p:spPr>
          <a:xfrm>
            <a:off x="-1465519" y="-31018"/>
            <a:ext cx="6812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References</a:t>
            </a:r>
            <a:endParaRPr lang="en-US" sz="54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55C56-E0FD-4143-821E-A29DB74E88FE}"/>
              </a:ext>
            </a:extLst>
          </p:cNvPr>
          <p:cNvSpPr txBox="1"/>
          <p:nvPr/>
        </p:nvSpPr>
        <p:spPr>
          <a:xfrm>
            <a:off x="170121" y="3646967"/>
            <a:ext cx="4170232" cy="251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A0F57-EF86-4CEC-80D6-84D43F61CD43}"/>
              </a:ext>
            </a:extLst>
          </p:cNvPr>
          <p:cNvSpPr/>
          <p:nvPr/>
        </p:nvSpPr>
        <p:spPr>
          <a:xfrm>
            <a:off x="4061637" y="0"/>
            <a:ext cx="8130362" cy="6857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1]&lt;Road Safety Data - data.gov.uk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GB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[2]&lt;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Causes of UK Road Traffic Accidents | </a:t>
            </a:r>
            <a:r>
              <a:rPr lang="en-GB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ComparetheMarket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GB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[3]&lt;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Causes of Road Traffic Accidents | Thompsons Solicitors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GB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en-GB" sz="3200" dirty="0">
                <a:solidFill>
                  <a:srgbClr val="6978A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&lt;Leading Causes of Car Accidents UK 2022 | </a:t>
            </a:r>
            <a:r>
              <a:rPr lang="en-GB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NimbleFins</a:t>
            </a: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GB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18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-882" y="-18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760C5-C1F6-4268-9A08-78FB878D3ED1}"/>
              </a:ext>
            </a:extLst>
          </p:cNvPr>
          <p:cNvSpPr txBox="1"/>
          <p:nvPr/>
        </p:nvSpPr>
        <p:spPr>
          <a:xfrm>
            <a:off x="-364896" y="289656"/>
            <a:ext cx="71964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Thanks for listening!</a:t>
            </a:r>
          </a:p>
          <a:p>
            <a:pPr algn="ctr"/>
            <a:r>
              <a:rPr lang="en-US" sz="66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Questions?</a:t>
            </a:r>
            <a:endParaRPr lang="en-US" sz="66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55C56-E0FD-4143-821E-A29DB74E88FE}"/>
              </a:ext>
            </a:extLst>
          </p:cNvPr>
          <p:cNvSpPr txBox="1"/>
          <p:nvPr/>
        </p:nvSpPr>
        <p:spPr>
          <a:xfrm>
            <a:off x="170121" y="3646967"/>
            <a:ext cx="4170232" cy="251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00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75F4C-42FC-4FC3-B965-FB34AFEFEE70}"/>
              </a:ext>
            </a:extLst>
          </p:cNvPr>
          <p:cNvSpPr/>
          <p:nvPr/>
        </p:nvSpPr>
        <p:spPr>
          <a:xfrm>
            <a:off x="638713" y="1552530"/>
            <a:ext cx="4122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 Facts</a:t>
            </a:r>
            <a:r>
              <a:rPr lang="en-US" sz="8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1B82A-5827-4D2A-BBBE-344FC15DA264}"/>
              </a:ext>
            </a:extLst>
          </p:cNvPr>
          <p:cNvSpPr/>
          <p:nvPr/>
        </p:nvSpPr>
        <p:spPr>
          <a:xfrm>
            <a:off x="7660640" y="0"/>
            <a:ext cx="4531360" cy="685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1)1 in 5 road accidents are caused by fatigue</a:t>
            </a: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2)39% are due to negligence</a:t>
            </a: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3)18% - careless,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wreckless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 a hurry</a:t>
            </a: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10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6107" y="-18288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75F4C-42FC-4FC3-B965-FB34AFEFEE70}"/>
              </a:ext>
            </a:extLst>
          </p:cNvPr>
          <p:cNvSpPr/>
          <p:nvPr/>
        </p:nvSpPr>
        <p:spPr>
          <a:xfrm>
            <a:off x="638713" y="1552530"/>
            <a:ext cx="412292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Content</a:t>
            </a:r>
            <a:r>
              <a:rPr lang="en-US" sz="8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1B82A-5827-4D2A-BBBE-344FC15DA264}"/>
              </a:ext>
            </a:extLst>
          </p:cNvPr>
          <p:cNvSpPr/>
          <p:nvPr/>
        </p:nvSpPr>
        <p:spPr>
          <a:xfrm>
            <a:off x="7660640" y="0"/>
            <a:ext cx="4531360" cy="685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1)The quantity of casualties across Urban, Small Towns  and Rural areas between both 2019 and 2020</a:t>
            </a: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2)The severity of casualties between 2019 and 2020 within the area types</a:t>
            </a:r>
          </a:p>
          <a:p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3)The Speed limits in which these casualties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04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6107" y="70616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686A-6564-48E1-B3C2-3929FF338F47}"/>
              </a:ext>
            </a:extLst>
          </p:cNvPr>
          <p:cNvSpPr/>
          <p:nvPr/>
        </p:nvSpPr>
        <p:spPr>
          <a:xfrm>
            <a:off x="23661" y="5560828"/>
            <a:ext cx="3801874" cy="133247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80.66%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10.76%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Town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8.58%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D3ADF4-B378-4F6D-BD1F-F84B9FD4D89C}"/>
              </a:ext>
            </a:extLst>
          </p:cNvPr>
          <p:cNvSpPr/>
          <p:nvPr/>
        </p:nvSpPr>
        <p:spPr>
          <a:xfrm>
            <a:off x="3913859" y="5538326"/>
            <a:ext cx="3704930" cy="133732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81.21%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10.36%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Town Casualties: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8.43%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0AC7EF-5A3D-417E-9D61-006552429682}"/>
              </a:ext>
            </a:extLst>
          </p:cNvPr>
          <p:cNvSpPr/>
          <p:nvPr/>
        </p:nvSpPr>
        <p:spPr>
          <a:xfrm>
            <a:off x="7707113" y="5509580"/>
            <a:ext cx="4461226" cy="1337327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(2019 to 2020)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Slight increase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Slight decrease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Town: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Slight decrease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significant change in area</a:t>
            </a:r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32916-6F22-4CE4-951D-4B4E08772EFB}"/>
              </a:ext>
            </a:extLst>
          </p:cNvPr>
          <p:cNvSpPr/>
          <p:nvPr/>
        </p:nvSpPr>
        <p:spPr>
          <a:xfrm>
            <a:off x="100601" y="70616"/>
            <a:ext cx="6047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Casualty by region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C41810D-4144-4B8A-8736-7A45C4B9E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755124"/>
              </p:ext>
            </p:extLst>
          </p:nvPr>
        </p:nvGraphicFramePr>
        <p:xfrm>
          <a:off x="-3175" y="1396999"/>
          <a:ext cx="5856288" cy="383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90933" imgH="2774788" progId="Excel.Sheet.12">
                  <p:link updateAutomatic="1"/>
                </p:oleObj>
              </mc:Choice>
              <mc:Fallback>
                <p:oleObj name="Worksheet" r:id="rId3" imgW="4590933" imgH="2774788" progId="Excel.Sheet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C41810D-4144-4B8A-8736-7A45C4B9EA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175" y="1396999"/>
                        <a:ext cx="5856288" cy="3834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35EB88D-2BE2-4EB3-A190-7FCE921C3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41090"/>
              </p:ext>
            </p:extLst>
          </p:nvPr>
        </p:nvGraphicFramePr>
        <p:xfrm>
          <a:off x="5964238" y="1395413"/>
          <a:ext cx="6178550" cy="383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90933" imgH="2616015" progId="Excel.Sheet.12">
                  <p:link updateAutomatic="1"/>
                </p:oleObj>
              </mc:Choice>
              <mc:Fallback>
                <p:oleObj name="Worksheet" r:id="rId5" imgW="4590933" imgH="2616015" progId="Excel.Sheet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35EB88D-2BE2-4EB3-A190-7FCE921C3B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4238" y="1395413"/>
                        <a:ext cx="6178550" cy="3834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3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6107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35CA9-E321-43AD-B982-369F6125A497}"/>
              </a:ext>
            </a:extLst>
          </p:cNvPr>
          <p:cNvSpPr/>
          <p:nvPr/>
        </p:nvSpPr>
        <p:spPr>
          <a:xfrm>
            <a:off x="7606837" y="5460999"/>
            <a:ext cx="4539916" cy="139700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Greatest totals across both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Town: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 is approximately 1.3x Small Town 2020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 is approximately 1.4x Rural 2020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61A4E-62AB-402B-987E-5C0879CC644E}"/>
              </a:ext>
            </a:extLst>
          </p:cNvPr>
          <p:cNvSpPr/>
          <p:nvPr/>
        </p:nvSpPr>
        <p:spPr>
          <a:xfrm>
            <a:off x="0" y="5460989"/>
            <a:ext cx="3997132" cy="139700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 Totals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Urban: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111152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Town: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11822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Rural: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4829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D41089-9B51-4DA6-812D-DF32FF420FB3}"/>
              </a:ext>
            </a:extLst>
          </p:cNvPr>
          <p:cNvSpPr/>
          <p:nvPr/>
        </p:nvSpPr>
        <p:spPr>
          <a:xfrm>
            <a:off x="4089436" y="5460999"/>
            <a:ext cx="3425097" cy="139700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GB" sz="14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 Totals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Urban: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85122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Town: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8840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Rural: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0860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A7079B-9BD9-4184-A857-BD09DA95D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45739"/>
              </p:ext>
            </p:extLst>
          </p:nvPr>
        </p:nvGraphicFramePr>
        <p:xfrm>
          <a:off x="39321" y="1434978"/>
          <a:ext cx="5824853" cy="358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38518" imgH="2781439" progId="Excel.Sheet.12">
                  <p:link updateAutomatic="1"/>
                </p:oleObj>
              </mc:Choice>
              <mc:Fallback>
                <p:oleObj name="Worksheet" r:id="rId3" imgW="4838518" imgH="2781439" progId="Excel.Sheet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9A7079B-9BD9-4184-A857-BD09DA95D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21" y="1434978"/>
                        <a:ext cx="5824853" cy="358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BB4D66-6529-4745-B6C9-837275A7DB90}"/>
              </a:ext>
            </a:extLst>
          </p:cNvPr>
          <p:cNvSpPr/>
          <p:nvPr/>
        </p:nvSpPr>
        <p:spPr>
          <a:xfrm>
            <a:off x="-15880" y="7702"/>
            <a:ext cx="77735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Casualty Severity by region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7005EC-4993-4342-9ED6-A6B9C601B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31082"/>
              </p:ext>
            </p:extLst>
          </p:nvPr>
        </p:nvGraphicFramePr>
        <p:xfrm>
          <a:off x="7773538" y="388933"/>
          <a:ext cx="38957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838518" imgH="761861" progId="Excel.Sheet.12">
                  <p:link updateAutomatic="1"/>
                </p:oleObj>
              </mc:Choice>
              <mc:Fallback>
                <p:oleObj name="Worksheet" r:id="rId5" imgW="4838518" imgH="761861" progId="Excel.Sheet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17005EC-4993-4342-9ED6-A6B9C601B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3538" y="388933"/>
                        <a:ext cx="3895725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EAAD88-05FF-4C12-9472-1EA47F639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9741"/>
              </p:ext>
            </p:extLst>
          </p:nvPr>
        </p:nvGraphicFramePr>
        <p:xfrm>
          <a:off x="5902325" y="1396999"/>
          <a:ext cx="6253163" cy="3621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870558" imgH="2584427" progId="Excel.Sheet.12">
                  <p:link updateAutomatic="1"/>
                </p:oleObj>
              </mc:Choice>
              <mc:Fallback>
                <p:oleObj name="Worksheet" r:id="rId7" imgW="4870558" imgH="2584427" progId="Excel.Sheet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4EAAD88-05FF-4C12-9472-1EA47F639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2325" y="1396999"/>
                        <a:ext cx="6253163" cy="3621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66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1587" y="15593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96D133-E380-47FC-9D01-F1E07316F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18972"/>
              </p:ext>
            </p:extLst>
          </p:nvPr>
        </p:nvGraphicFramePr>
        <p:xfrm>
          <a:off x="9110643" y="230070"/>
          <a:ext cx="2728508" cy="4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762133" imgH="469669" progId="Excel.Sheet.12">
                  <p:link updateAutomatic="1"/>
                </p:oleObj>
              </mc:Choice>
              <mc:Fallback>
                <p:oleObj name="Worksheet" r:id="rId3" imgW="2762133" imgH="469669" progId="Excel.Sheet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F96D133-E380-47FC-9D01-F1E07316F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0643" y="230070"/>
                        <a:ext cx="2728508" cy="4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71A9E561-AA02-443D-AC61-A43149B42851}"/>
              </a:ext>
            </a:extLst>
          </p:cNvPr>
          <p:cNvSpPr/>
          <p:nvPr/>
        </p:nvSpPr>
        <p:spPr>
          <a:xfrm>
            <a:off x="181763" y="-93034"/>
            <a:ext cx="6581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glow rad="190500">
                    <a:schemeClr val="tx2">
                      <a:lumMod val="50000"/>
                      <a:lumOff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Trend for </a:t>
            </a:r>
            <a:r>
              <a:rPr lang="en-US" sz="5400" u="sng" dirty="0">
                <a:ln w="0"/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glow rad="190500">
                    <a:schemeClr val="tx2">
                      <a:lumMod val="50000"/>
                      <a:lumOff val="50000"/>
                      <a:alpha val="40000"/>
                    </a:schemeClr>
                  </a:glow>
                  <a:reflection blurRad="6350" stA="47000" endPos="35500" dir="5400000" sy="-90000" algn="bl" rotWithShape="0"/>
                </a:effectLst>
              </a:rPr>
              <a:t>Non-</a:t>
            </a:r>
            <a:r>
              <a:rPr lang="en-US" sz="5400" u="sng" dirty="0" err="1">
                <a:ln w="0"/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glow rad="190500">
                    <a:schemeClr val="tx2">
                      <a:lumMod val="50000"/>
                      <a:lumOff val="50000"/>
                      <a:alpha val="40000"/>
                    </a:schemeClr>
                  </a:glow>
                  <a:reflection blurRad="6350" stA="47000" endPos="35500" dir="5400000" sy="-90000" algn="bl" rotWithShape="0"/>
                </a:effectLst>
              </a:rPr>
              <a:t>Fatals</a:t>
            </a:r>
            <a:endParaRPr lang="en-US" sz="5400" b="0" u="sng" cap="none" spc="0" dirty="0">
              <a:ln w="0"/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effectLst>
                <a:glow rad="190500">
                  <a:schemeClr val="tx2">
                    <a:lumMod val="50000"/>
                    <a:lumOff val="50000"/>
                    <a:alpha val="40000"/>
                  </a:schemeClr>
                </a:glow>
                <a:reflection blurRad="6350" stA="47000" endPos="35500" dir="5400000" sy="-90000" algn="bl" rotWithShape="0"/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51148-380A-4A27-9E84-33BA9EA98424}"/>
              </a:ext>
            </a:extLst>
          </p:cNvPr>
          <p:cNvSpPr/>
          <p:nvPr/>
        </p:nvSpPr>
        <p:spPr>
          <a:xfrm>
            <a:off x="9476044" y="4690342"/>
            <a:ext cx="2554172" cy="110161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Total  : </a:t>
            </a:r>
            <a:r>
              <a:rPr lang="en-GB" sz="14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-25.40% and   </a:t>
            </a:r>
            <a:r>
              <a:rPr lang="en-GB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GB" sz="14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20.77%, </a:t>
            </a:r>
            <a:r>
              <a:rPr lang="en-GB" sz="1400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slight and serious respectively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Avg.: </a:t>
            </a:r>
            <a:r>
              <a:rPr lang="en-GB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-23.09%</a:t>
            </a:r>
            <a:endParaRPr lang="en-GB" sz="1400" b="1" i="0" u="none" strike="noStrik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  <a:endParaRPr lang="en-GB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8CDFF-0F5D-42F4-9C49-91594CAC512C}"/>
              </a:ext>
            </a:extLst>
          </p:cNvPr>
          <p:cNvSpPr/>
          <p:nvPr/>
        </p:nvSpPr>
        <p:spPr>
          <a:xfrm>
            <a:off x="9529206" y="1403268"/>
            <a:ext cx="2447847" cy="30485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Rural</a:t>
            </a:r>
          </a:p>
          <a:p>
            <a:pPr algn="ctr"/>
            <a:r>
              <a:rPr lang="en-GB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greatest decrease;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Slight:   </a:t>
            </a:r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-27.78%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Serious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: </a:t>
            </a:r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-24.13%</a:t>
            </a:r>
          </a:p>
          <a:p>
            <a:pPr algn="ctr"/>
            <a:r>
              <a:rPr lang="en-GB" sz="1200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Avg.: </a:t>
            </a:r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-25.95%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GB" sz="1200" b="1" i="0" u="none" strike="noStrik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GB" sz="12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Small Town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Lowest “Serious” decrease: </a:t>
            </a:r>
          </a:p>
          <a:p>
            <a:pPr algn="ctr"/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-17.03%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</a:p>
          <a:p>
            <a:pPr algn="ctr"/>
            <a:endParaRPr lang="en-GB" sz="12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Urban + Small Towns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Avg.: </a:t>
            </a:r>
            <a:r>
              <a:rPr lang="en-GB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Approx. -22% (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22.14%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and </a:t>
            </a:r>
            <a:r>
              <a:rPr lang="en-GB" sz="12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-22.12%, respectively)</a:t>
            </a:r>
            <a:endParaRPr lang="en-GB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GB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18B7900-40A9-40C4-88C5-00A456DF2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1937"/>
              </p:ext>
            </p:extLst>
          </p:nvPr>
        </p:nvGraphicFramePr>
        <p:xfrm>
          <a:off x="0" y="1016029"/>
          <a:ext cx="4497700" cy="269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86341" imgH="2368296" progId="Excel.Sheet.12">
                  <p:link updateAutomatic="1"/>
                </p:oleObj>
              </mc:Choice>
              <mc:Fallback>
                <p:oleObj name="Worksheet" r:id="rId5" imgW="4286341" imgH="2368296" progId="Excel.Sheet.12">
                  <p:link updateAutomatic="1"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18B7900-40A9-40C4-88C5-00A456DF2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016029"/>
                        <a:ext cx="4497700" cy="269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2832B2E-B9B3-4DAA-9093-8E18B0FF9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97261"/>
              </p:ext>
            </p:extLst>
          </p:nvPr>
        </p:nvGraphicFramePr>
        <p:xfrm>
          <a:off x="4594988" y="1016029"/>
          <a:ext cx="4850137" cy="269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384869" imgH="2406535" progId="Excel.Sheet.12">
                  <p:link updateAutomatic="1"/>
                </p:oleObj>
              </mc:Choice>
              <mc:Fallback>
                <p:oleObj name="Worksheet" r:id="rId7" imgW="5384869" imgH="2406535" progId="Excel.Sheet.12">
                  <p:link updateAutomatic="1"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2832B2E-B9B3-4DAA-9093-8E18B0FF9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4988" y="1016029"/>
                        <a:ext cx="4850137" cy="269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9B3CD108-A6B1-4A55-BE54-9E81407BA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60464"/>
              </p:ext>
            </p:extLst>
          </p:nvPr>
        </p:nvGraphicFramePr>
        <p:xfrm>
          <a:off x="1588" y="3805237"/>
          <a:ext cx="4562481" cy="260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5130627" imgH="2749435" progId="Excel.Sheet.12">
                  <p:link updateAutomatic="1"/>
                </p:oleObj>
              </mc:Choice>
              <mc:Fallback>
                <p:oleObj name="Worksheet" r:id="rId9" imgW="5130627" imgH="2749435" progId="Excel.Sheet.12">
                  <p:link updateAutomatic="1"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9B3CD108-A6B1-4A55-BE54-9E81407BA5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3805237"/>
                        <a:ext cx="4562481" cy="260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F6B3237-D878-4733-9A10-F44468785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32362"/>
              </p:ext>
            </p:extLst>
          </p:nvPr>
        </p:nvGraphicFramePr>
        <p:xfrm>
          <a:off x="4594988" y="3805237"/>
          <a:ext cx="4850137" cy="260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6286578" imgH="2749435" progId="Excel.Sheet.12">
                  <p:link updateAutomatic="1"/>
                </p:oleObj>
              </mc:Choice>
              <mc:Fallback>
                <p:oleObj name="Worksheet" r:id="rId11" imgW="6286578" imgH="2749435" progId="Excel.Sheet.12">
                  <p:link updateAutomatic="1"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F6B3237-D878-4733-9A10-F44468785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94988" y="3805237"/>
                        <a:ext cx="4850137" cy="260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5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96E24-5EB4-48E5-BC2C-45CF4F591E4D}"/>
              </a:ext>
            </a:extLst>
          </p:cNvPr>
          <p:cNvSpPr/>
          <p:nvPr/>
        </p:nvSpPr>
        <p:spPr>
          <a:xfrm>
            <a:off x="2145905" y="-157451"/>
            <a:ext cx="4388894" cy="769441"/>
          </a:xfrm>
          <a:prstGeom prst="rect">
            <a:avLst/>
          </a:prstGeom>
          <a:noFill/>
          <a:effectLst>
            <a:glow rad="203200">
              <a:schemeClr val="bg1">
                <a:lumMod val="95000"/>
                <a:alpha val="66000"/>
              </a:schemeClr>
            </a:glow>
            <a:innerShdw blurRad="203200">
              <a:prstClr val="black"/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bg1"/>
                </a:solidFill>
                <a:effectLst/>
              </a:rPr>
              <a:t>Trend for </a:t>
            </a:r>
            <a:r>
              <a:rPr lang="en-US" sz="4400" u="sng" cap="none" spc="0" dirty="0" err="1">
                <a:ln w="0"/>
                <a:solidFill>
                  <a:schemeClr val="bg1"/>
                </a:solidFill>
                <a:effectLst/>
              </a:rPr>
              <a:t>Fatals</a:t>
            </a:r>
            <a:r>
              <a:rPr lang="en-US" sz="4400" u="sng" cap="none" spc="0" dirty="0">
                <a:ln w="0"/>
                <a:solidFill>
                  <a:schemeClr val="bg1"/>
                </a:solidFill>
                <a:effectLst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848FD-16F5-4D79-AAEB-CD13E01AAF66}"/>
              </a:ext>
            </a:extLst>
          </p:cNvPr>
          <p:cNvSpPr/>
          <p:nvPr/>
        </p:nvSpPr>
        <p:spPr>
          <a:xfrm>
            <a:off x="0" y="5453380"/>
            <a:ext cx="6326371" cy="140461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Small Town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Greatest decrease: 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-22.16%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550AD-C639-47D0-AA56-9BB675CF92D7}"/>
              </a:ext>
            </a:extLst>
          </p:cNvPr>
          <p:cNvSpPr/>
          <p:nvPr/>
        </p:nvSpPr>
        <p:spPr>
          <a:xfrm>
            <a:off x="6666614" y="5453370"/>
            <a:ext cx="5525386" cy="1386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Rural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Lowest decrease: -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11.85%</a:t>
            </a:r>
            <a:endPara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7C9962-DE52-4D85-94FA-019E7998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3150"/>
              </p:ext>
            </p:extLst>
          </p:nvPr>
        </p:nvGraphicFramePr>
        <p:xfrm>
          <a:off x="1635125" y="530225"/>
          <a:ext cx="8074025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4691" imgH="2749435" progId="Excel.Sheet.12">
                  <p:link updateAutomatic="1"/>
                </p:oleObj>
              </mc:Choice>
              <mc:Fallback>
                <p:oleObj name="Worksheet" r:id="rId3" imgW="4584691" imgH="2749435" progId="Excel.Sheet.12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27C9962-DE52-4D85-94FA-019E7998E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530225"/>
                        <a:ext cx="8074025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5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6107" y="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96E24-5EB4-48E5-BC2C-45CF4F591E4D}"/>
              </a:ext>
            </a:extLst>
          </p:cNvPr>
          <p:cNvSpPr/>
          <p:nvPr/>
        </p:nvSpPr>
        <p:spPr>
          <a:xfrm>
            <a:off x="2058033" y="-145708"/>
            <a:ext cx="5680860" cy="830997"/>
          </a:xfrm>
          <a:prstGeom prst="rect">
            <a:avLst/>
          </a:prstGeom>
          <a:noFill/>
          <a:effectLst>
            <a:glow rad="203200">
              <a:schemeClr val="bg1">
                <a:lumMod val="95000"/>
                <a:alpha val="66000"/>
              </a:schemeClr>
            </a:glow>
            <a:innerShdw blurRad="2032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u="sng" cap="none" spc="0" dirty="0">
                <a:ln w="0"/>
                <a:solidFill>
                  <a:schemeClr val="bg1"/>
                </a:solidFill>
                <a:effectLst/>
              </a:rPr>
              <a:t>Speed Limits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50BDF8B-A1FA-429C-A380-5BA9E10C4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90177"/>
              </p:ext>
            </p:extLst>
          </p:nvPr>
        </p:nvGraphicFramePr>
        <p:xfrm>
          <a:off x="28573" y="1118572"/>
          <a:ext cx="5855151" cy="402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38340" imgH="2793908" progId="Excel.Sheet.12">
                  <p:link updateAutomatic="1"/>
                </p:oleObj>
              </mc:Choice>
              <mc:Fallback>
                <p:oleObj name="Worksheet" r:id="rId3" imgW="4038340" imgH="2793908" progId="Excel.Sheet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50BDF8B-A1FA-429C-A380-5BA9E10C4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3" y="1118572"/>
                        <a:ext cx="5855151" cy="4023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A0AB09-3136-4A85-9A3F-66268BDDB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74065"/>
              </p:ext>
            </p:extLst>
          </p:nvPr>
        </p:nvGraphicFramePr>
        <p:xfrm>
          <a:off x="5912299" y="1118573"/>
          <a:ext cx="6251128" cy="398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84691" imgH="2749435" progId="Excel.Sheet.12">
                  <p:link updateAutomatic="1"/>
                </p:oleObj>
              </mc:Choice>
              <mc:Fallback>
                <p:oleObj name="Worksheet" r:id="rId5" imgW="4584691" imgH="2749435" progId="Excel.Sheet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2A0AB09-3136-4A85-9A3F-66268BDDB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2299" y="1118573"/>
                        <a:ext cx="6251128" cy="398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2C25AEB-04A4-48FD-9698-A34B383EEBE7}"/>
              </a:ext>
            </a:extLst>
          </p:cNvPr>
          <p:cNvSpPr/>
          <p:nvPr/>
        </p:nvSpPr>
        <p:spPr>
          <a:xfrm>
            <a:off x="-28575" y="5157284"/>
            <a:ext cx="5940873" cy="170071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Rural 2019: 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31.89%</a:t>
            </a: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 60mph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Rural 2020: 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29.53%</a:t>
            </a: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 60mph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E724CF-78CD-4579-B234-42C1971FA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68336"/>
              </p:ext>
            </p:extLst>
          </p:nvPr>
        </p:nvGraphicFramePr>
        <p:xfrm>
          <a:off x="7545388" y="217488"/>
          <a:ext cx="3067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067141" imgH="596854" progId="Excel.Sheet.12">
                  <p:link updateAutomatic="1"/>
                </p:oleObj>
              </mc:Choice>
              <mc:Fallback>
                <p:oleObj name="Worksheet" r:id="rId7" imgW="3067141" imgH="596854" progId="Excel.Sheet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AE724CF-78CD-4579-B234-42C1971FA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5388" y="217488"/>
                        <a:ext cx="30670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E5DC085-03C6-45CC-BABE-446C68C4236A}"/>
              </a:ext>
            </a:extLst>
          </p:cNvPr>
          <p:cNvSpPr/>
          <p:nvPr/>
        </p:nvSpPr>
        <p:spPr>
          <a:xfrm>
            <a:off x="5934135" y="5121281"/>
            <a:ext cx="6229291" cy="173670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Urban 2019: 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20.09%</a:t>
            </a: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 30mph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Urban 2020: 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19.27%</a:t>
            </a: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 30mph</a:t>
            </a:r>
          </a:p>
        </p:txBody>
      </p:sp>
    </p:spTree>
    <p:extLst>
      <p:ext uri="{BB962C8B-B14F-4D97-AF65-F5344CB8AC3E}">
        <p14:creationId xmlns:p14="http://schemas.microsoft.com/office/powerpoint/2010/main" val="320372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258D-4898-B03F-E226-FDDCD423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411"/>
          <a:stretch/>
        </p:blipFill>
        <p:spPr>
          <a:xfrm>
            <a:off x="-882" y="-18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0A7E-04A8-4020-9CB9-6BFCEB238110}"/>
              </a:ext>
            </a:extLst>
          </p:cNvPr>
          <p:cNvSpPr/>
          <p:nvPr/>
        </p:nvSpPr>
        <p:spPr>
          <a:xfrm>
            <a:off x="7612912" y="-9"/>
            <a:ext cx="457908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XLOOKUP()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VLOOKUP()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760C5-C1F6-4268-9A08-78FB878D3ED1}"/>
              </a:ext>
            </a:extLst>
          </p:cNvPr>
          <p:cNvSpPr txBox="1"/>
          <p:nvPr/>
        </p:nvSpPr>
        <p:spPr>
          <a:xfrm>
            <a:off x="-404037" y="698835"/>
            <a:ext cx="6812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u="sng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Cleaning</a:t>
            </a:r>
            <a:r>
              <a:rPr lang="en-US" sz="8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4943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429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Avenir Next LT Pro</vt:lpstr>
      <vt:lpstr>Calibri</vt:lpstr>
      <vt:lpstr>AccentBoxVTI</vt:lpstr>
      <vt:lpstr>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207</vt:lpstr>
      <vt:lpstr>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206</vt:lpstr>
      <vt:lpstr>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204</vt:lpstr>
      <vt:lpstr>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205</vt:lpstr>
      <vt:lpstr>https://harnham-my.sharepoint.com/personal/callumo'neill_rockborne_com/Documents/Documents/Excel%20Training/Road%20Safety%20Data%20Project%20-%20accidents%20and%20casualties%202020.xlsx!Casualty%20Data%202020%20Pivots!%5bRoad%20Safety%20Data%20Project%20-%20accidents%20and%20casualties%202020.xlsx%5dCasualty%20Data%202020%20Pivots%20Chart%201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209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205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203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208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2015</vt:lpstr>
      <vt:lpstr>https://harnham-my.sharepoint.com/personal/callumo'neill_rockborne_com/Documents/Documents/Excel%20Training/Master%20Casualty%20Data%202019-2020%20and%20pivots.xlsx!Pivots%20and%20graphs%20!%5bMaster%20Casualty%20Data%202019-2020%20and%20pivots.xlsx%5dPivots%20and%20graphs%20%20Chart%2024</vt:lpstr>
      <vt:lpstr>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208</vt:lpstr>
      <vt:lpstr>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2010</vt:lpstr>
      <vt:lpstr>https://harnham-my.sharepoint.com/personal/callumo'neill_rockborne_com/Documents/Documents/Excel%20Training/Master%20Casualty%20Data%202019-2020%20and%20pivots.xlsx!Pivots%20and%20graphs%20(2)!%5bMaster%20Casualty%20Data%202019-2020%20and%20pivots.xlsx%5dPivots%20and%20graphs%20(2)%20Chart%209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O'Neill</dc:creator>
  <cp:lastModifiedBy>Callum O'Neill</cp:lastModifiedBy>
  <cp:revision>1</cp:revision>
  <dcterms:created xsi:type="dcterms:W3CDTF">2022-09-12T16:42:01Z</dcterms:created>
  <dcterms:modified xsi:type="dcterms:W3CDTF">2022-09-15T08:09:08Z</dcterms:modified>
</cp:coreProperties>
</file>