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2.xml" ContentType="application/vnd.ms-office.webextension+xml"/>
  <Override PartName="/ppt/webextensions/webextension3.xml" ContentType="application/vnd.ms-office.webextension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9" r:id="rId12"/>
    <p:sldId id="270" r:id="rId13"/>
    <p:sldId id="272" r:id="rId14"/>
    <p:sldId id="271" r:id="rId15"/>
    <p:sldId id="273" r:id="rId16"/>
    <p:sldId id="274" r:id="rId17"/>
    <p:sldId id="275" r:id="rId18"/>
    <p:sldId id="263" r:id="rId19"/>
    <p:sldId id="276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FEB045-F898-4001-833D-ADD65263B0B4}" v="401" dt="2022-12-07T13:10:13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lum O'Neill" userId="ff101c40-438d-4722-9ab9-1ebe2fd03280" providerId="ADAL" clId="{FBFEB045-F898-4001-833D-ADD65263B0B4}"/>
    <pc:docChg chg="undo custSel addSld modSld sldOrd">
      <pc:chgData name="Callum O'Neill" userId="ff101c40-438d-4722-9ab9-1ebe2fd03280" providerId="ADAL" clId="{FBFEB045-F898-4001-833D-ADD65263B0B4}" dt="2022-12-05T09:09:11.173" v="6881" actId="20577"/>
      <pc:docMkLst>
        <pc:docMk/>
      </pc:docMkLst>
      <pc:sldChg chg="modSp">
        <pc:chgData name="Callum O'Neill" userId="ff101c40-438d-4722-9ab9-1ebe2fd03280" providerId="ADAL" clId="{FBFEB045-F898-4001-833D-ADD65263B0B4}" dt="2022-12-05T09:09:11.173" v="6881" actId="20577"/>
        <pc:sldMkLst>
          <pc:docMk/>
          <pc:sldMk cId="3566841595" sldId="256"/>
        </pc:sldMkLst>
        <pc:spChg chg="mod">
          <ac:chgData name="Callum O'Neill" userId="ff101c40-438d-4722-9ab9-1ebe2fd03280" providerId="ADAL" clId="{FBFEB045-F898-4001-833D-ADD65263B0B4}" dt="2022-12-05T09:09:11.173" v="6881" actId="20577"/>
          <ac:spMkLst>
            <pc:docMk/>
            <pc:sldMk cId="3566841595" sldId="256"/>
            <ac:spMk id="2" creationId="{42D815E0-922A-49DC-8A33-6AD76478A860}"/>
          </ac:spMkLst>
        </pc:spChg>
      </pc:sldChg>
      <pc:sldChg chg="addSp delSp modSp mod">
        <pc:chgData name="Callum O'Neill" userId="ff101c40-438d-4722-9ab9-1ebe2fd03280" providerId="ADAL" clId="{FBFEB045-F898-4001-833D-ADD65263B0B4}" dt="2022-12-01T10:18:21.876" v="1262" actId="20577"/>
        <pc:sldMkLst>
          <pc:docMk/>
          <pc:sldMk cId="3432017442" sldId="257"/>
        </pc:sldMkLst>
        <pc:spChg chg="add mod">
          <ac:chgData name="Callum O'Neill" userId="ff101c40-438d-4722-9ab9-1ebe2fd03280" providerId="ADAL" clId="{FBFEB045-F898-4001-833D-ADD65263B0B4}" dt="2022-12-01T10:18:05.293" v="1243" actId="20577"/>
          <ac:spMkLst>
            <pc:docMk/>
            <pc:sldMk cId="3432017442" sldId="257"/>
            <ac:spMk id="10" creationId="{034B8A68-E2EE-47E3-B9AC-B6DD0D1551BA}"/>
          </ac:spMkLst>
        </pc:spChg>
        <pc:spChg chg="add mod">
          <ac:chgData name="Callum O'Neill" userId="ff101c40-438d-4722-9ab9-1ebe2fd03280" providerId="ADAL" clId="{FBFEB045-F898-4001-833D-ADD65263B0B4}" dt="2022-12-01T10:18:07.639" v="1246" actId="20577"/>
          <ac:spMkLst>
            <pc:docMk/>
            <pc:sldMk cId="3432017442" sldId="257"/>
            <ac:spMk id="11" creationId="{57B63D39-E004-4E0F-B8AF-E5DE415C67CF}"/>
          </ac:spMkLst>
        </pc:spChg>
        <pc:spChg chg="add mod">
          <ac:chgData name="Callum O'Neill" userId="ff101c40-438d-4722-9ab9-1ebe2fd03280" providerId="ADAL" clId="{FBFEB045-F898-4001-833D-ADD65263B0B4}" dt="2022-12-01T10:18:12.478" v="1253" actId="20577"/>
          <ac:spMkLst>
            <pc:docMk/>
            <pc:sldMk cId="3432017442" sldId="257"/>
            <ac:spMk id="14" creationId="{FD0DB88E-3658-412E-8FA5-6972974B177C}"/>
          </ac:spMkLst>
        </pc:spChg>
        <pc:spChg chg="add mod">
          <ac:chgData name="Callum O'Neill" userId="ff101c40-438d-4722-9ab9-1ebe2fd03280" providerId="ADAL" clId="{FBFEB045-F898-4001-833D-ADD65263B0B4}" dt="2022-12-01T10:18:16.099" v="1256" actId="20577"/>
          <ac:spMkLst>
            <pc:docMk/>
            <pc:sldMk cId="3432017442" sldId="257"/>
            <ac:spMk id="19" creationId="{A972DED3-4924-4F14-8159-0ADA713CD1B9}"/>
          </ac:spMkLst>
        </pc:spChg>
        <pc:spChg chg="add mod">
          <ac:chgData name="Callum O'Neill" userId="ff101c40-438d-4722-9ab9-1ebe2fd03280" providerId="ADAL" clId="{FBFEB045-F898-4001-833D-ADD65263B0B4}" dt="2022-12-01T10:18:18.986" v="1259" actId="20577"/>
          <ac:spMkLst>
            <pc:docMk/>
            <pc:sldMk cId="3432017442" sldId="257"/>
            <ac:spMk id="22" creationId="{1F6B225D-15A4-48D6-BB5E-3354B3990AE7}"/>
          </ac:spMkLst>
        </pc:spChg>
        <pc:spChg chg="add mod">
          <ac:chgData name="Callum O'Neill" userId="ff101c40-438d-4722-9ab9-1ebe2fd03280" providerId="ADAL" clId="{FBFEB045-F898-4001-833D-ADD65263B0B4}" dt="2022-12-01T10:18:21.876" v="1262" actId="20577"/>
          <ac:spMkLst>
            <pc:docMk/>
            <pc:sldMk cId="3432017442" sldId="257"/>
            <ac:spMk id="27" creationId="{6EEA5FA1-837C-4DB4-AEF4-8EA667A97491}"/>
          </ac:spMkLst>
        </pc:spChg>
        <pc:picChg chg="add del mod">
          <ac:chgData name="Callum O'Neill" userId="ff101c40-438d-4722-9ab9-1ebe2fd03280" providerId="ADAL" clId="{FBFEB045-F898-4001-833D-ADD65263B0B4}" dt="2022-11-30T18:48:18.984" v="133" actId="478"/>
          <ac:picMkLst>
            <pc:docMk/>
            <pc:sldMk cId="3432017442" sldId="257"/>
            <ac:picMk id="9" creationId="{8A234E99-63B3-430A-B252-C0EB676F894C}"/>
          </ac:picMkLst>
        </pc:picChg>
        <pc:picChg chg="add del mod">
          <ac:chgData name="Callum O'Neill" userId="ff101c40-438d-4722-9ab9-1ebe2fd03280" providerId="ADAL" clId="{FBFEB045-F898-4001-833D-ADD65263B0B4}" dt="2022-12-01T09:26:48.774" v="384" actId="478"/>
          <ac:picMkLst>
            <pc:docMk/>
            <pc:sldMk cId="3432017442" sldId="257"/>
            <ac:picMk id="13" creationId="{5153F37F-FBAE-420B-AE51-749C683711AE}"/>
          </ac:picMkLst>
        </pc:picChg>
        <pc:picChg chg="add mod">
          <ac:chgData name="Callum O'Neill" userId="ff101c40-438d-4722-9ab9-1ebe2fd03280" providerId="ADAL" clId="{FBFEB045-F898-4001-833D-ADD65263B0B4}" dt="2022-12-01T09:27:00.648" v="387" actId="207"/>
          <ac:picMkLst>
            <pc:docMk/>
            <pc:sldMk cId="3432017442" sldId="257"/>
            <ac:picMk id="15" creationId="{26E951F2-8E48-4C49-8A87-93E4F44B0E41}"/>
          </ac:picMkLst>
        </pc:picChg>
        <pc:picChg chg="add mod">
          <ac:chgData name="Callum O'Neill" userId="ff101c40-438d-4722-9ab9-1ebe2fd03280" providerId="ADAL" clId="{FBFEB045-F898-4001-833D-ADD65263B0B4}" dt="2022-11-30T18:48:27.675" v="136" actId="1076"/>
          <ac:picMkLst>
            <pc:docMk/>
            <pc:sldMk cId="3432017442" sldId="257"/>
            <ac:picMk id="16" creationId="{CD72B028-1D16-4C8B-B6AF-E083EB3DCFC4}"/>
          </ac:picMkLst>
        </pc:picChg>
        <pc:picChg chg="add mod">
          <ac:chgData name="Callum O'Neill" userId="ff101c40-438d-4722-9ab9-1ebe2fd03280" providerId="ADAL" clId="{FBFEB045-F898-4001-833D-ADD65263B0B4}" dt="2022-11-30T18:49:11.046" v="140" actId="207"/>
          <ac:picMkLst>
            <pc:docMk/>
            <pc:sldMk cId="3432017442" sldId="257"/>
            <ac:picMk id="18" creationId="{BE662B76-ACD9-4FFF-BE42-90F38F2084C1}"/>
          </ac:picMkLst>
        </pc:picChg>
        <pc:picChg chg="add del mod">
          <ac:chgData name="Callum O'Neill" userId="ff101c40-438d-4722-9ab9-1ebe2fd03280" providerId="ADAL" clId="{FBFEB045-F898-4001-833D-ADD65263B0B4}" dt="2022-11-30T18:58:42.589" v="214" actId="478"/>
          <ac:picMkLst>
            <pc:docMk/>
            <pc:sldMk cId="3432017442" sldId="257"/>
            <ac:picMk id="21" creationId="{C292A010-E18C-41AB-8EBF-CD1FCD5A26DB}"/>
          </ac:picMkLst>
        </pc:picChg>
        <pc:picChg chg="add mod">
          <ac:chgData name="Callum O'Neill" userId="ff101c40-438d-4722-9ab9-1ebe2fd03280" providerId="ADAL" clId="{FBFEB045-F898-4001-833D-ADD65263B0B4}" dt="2022-12-01T10:18:02.169" v="1240" actId="1076"/>
          <ac:picMkLst>
            <pc:docMk/>
            <pc:sldMk cId="3432017442" sldId="257"/>
            <ac:picMk id="24" creationId="{3D928B66-946E-49D9-8FFF-24C87749C5E9}"/>
          </ac:picMkLst>
        </pc:picChg>
        <pc:picChg chg="add mod">
          <ac:chgData name="Callum O'Neill" userId="ff101c40-438d-4722-9ab9-1ebe2fd03280" providerId="ADAL" clId="{FBFEB045-F898-4001-833D-ADD65263B0B4}" dt="2022-11-30T19:04:32.317" v="242" actId="1076"/>
          <ac:picMkLst>
            <pc:docMk/>
            <pc:sldMk cId="3432017442" sldId="257"/>
            <ac:picMk id="26" creationId="{BAEF2D35-016C-4429-A01E-11D43B201C69}"/>
          </ac:picMkLst>
        </pc:picChg>
        <pc:picChg chg="add mod">
          <ac:chgData name="Callum O'Neill" userId="ff101c40-438d-4722-9ab9-1ebe2fd03280" providerId="ADAL" clId="{FBFEB045-F898-4001-833D-ADD65263B0B4}" dt="2022-11-30T19:10:25.579" v="257" actId="1076"/>
          <ac:picMkLst>
            <pc:docMk/>
            <pc:sldMk cId="3432017442" sldId="257"/>
            <ac:picMk id="29" creationId="{E92FD599-F692-4C34-8F7B-53FE68C7847A}"/>
          </ac:picMkLst>
        </pc:picChg>
      </pc:sldChg>
      <pc:sldChg chg="addSp modSp new mod">
        <pc:chgData name="Callum O'Neill" userId="ff101c40-438d-4722-9ab9-1ebe2fd03280" providerId="ADAL" clId="{FBFEB045-F898-4001-833D-ADD65263B0B4}" dt="2022-12-02T14:45:18.686" v="6733" actId="20577"/>
        <pc:sldMkLst>
          <pc:docMk/>
          <pc:sldMk cId="3936208907" sldId="259"/>
        </pc:sldMkLst>
        <pc:spChg chg="mod">
          <ac:chgData name="Callum O'Neill" userId="ff101c40-438d-4722-9ab9-1ebe2fd03280" providerId="ADAL" clId="{FBFEB045-F898-4001-833D-ADD65263B0B4}" dt="2022-12-02T11:32:33.542" v="1774" actId="403"/>
          <ac:spMkLst>
            <pc:docMk/>
            <pc:sldMk cId="3936208907" sldId="259"/>
            <ac:spMk id="2" creationId="{62FEB23A-570A-444E-8773-494C3928287A}"/>
          </ac:spMkLst>
        </pc:spChg>
        <pc:spChg chg="mod">
          <ac:chgData name="Callum O'Neill" userId="ff101c40-438d-4722-9ab9-1ebe2fd03280" providerId="ADAL" clId="{FBFEB045-F898-4001-833D-ADD65263B0B4}" dt="2022-12-02T14:45:18.686" v="6733" actId="20577"/>
          <ac:spMkLst>
            <pc:docMk/>
            <pc:sldMk cId="3936208907" sldId="259"/>
            <ac:spMk id="3" creationId="{2CBF775F-D68A-421B-9AAD-3E98E5699F5E}"/>
          </ac:spMkLst>
        </pc:spChg>
        <pc:picChg chg="add mod">
          <ac:chgData name="Callum O'Neill" userId="ff101c40-438d-4722-9ab9-1ebe2fd03280" providerId="ADAL" clId="{FBFEB045-F898-4001-833D-ADD65263B0B4}" dt="2022-12-01T09:16:16.524" v="278" actId="1076"/>
          <ac:picMkLst>
            <pc:docMk/>
            <pc:sldMk cId="3936208907" sldId="259"/>
            <ac:picMk id="4" creationId="{EF726880-882C-4492-8BE5-A29BA9A90101}"/>
          </ac:picMkLst>
        </pc:picChg>
      </pc:sldChg>
      <pc:sldChg chg="addSp delSp modSp new mod">
        <pc:chgData name="Callum O'Neill" userId="ff101c40-438d-4722-9ab9-1ebe2fd03280" providerId="ADAL" clId="{FBFEB045-F898-4001-833D-ADD65263B0B4}" dt="2022-12-01T11:06:07.136" v="1373" actId="20577"/>
        <pc:sldMkLst>
          <pc:docMk/>
          <pc:sldMk cId="1067895731" sldId="260"/>
        </pc:sldMkLst>
        <pc:spChg chg="mod">
          <ac:chgData name="Callum O'Neill" userId="ff101c40-438d-4722-9ab9-1ebe2fd03280" providerId="ADAL" clId="{FBFEB045-F898-4001-833D-ADD65263B0B4}" dt="2022-12-01T09:29:25.077" v="523" actId="1076"/>
          <ac:spMkLst>
            <pc:docMk/>
            <pc:sldMk cId="1067895731" sldId="260"/>
            <ac:spMk id="2" creationId="{1B528CBC-C1F3-43E6-A3D6-20678DF816B9}"/>
          </ac:spMkLst>
        </pc:spChg>
        <pc:spChg chg="del">
          <ac:chgData name="Callum O'Neill" userId="ff101c40-438d-4722-9ab9-1ebe2fd03280" providerId="ADAL" clId="{FBFEB045-F898-4001-833D-ADD65263B0B4}" dt="2022-12-01T09:26:41.253" v="383" actId="931"/>
          <ac:spMkLst>
            <pc:docMk/>
            <pc:sldMk cId="1067895731" sldId="260"/>
            <ac:spMk id="3" creationId="{75C127CC-A709-4F1E-9A58-DD055A7A5DFC}"/>
          </ac:spMkLst>
        </pc:spChg>
        <pc:spChg chg="add mod">
          <ac:chgData name="Callum O'Neill" userId="ff101c40-438d-4722-9ab9-1ebe2fd03280" providerId="ADAL" clId="{FBFEB045-F898-4001-833D-ADD65263B0B4}" dt="2022-12-01T09:40:26.976" v="828" actId="1076"/>
          <ac:spMkLst>
            <pc:docMk/>
            <pc:sldMk cId="1067895731" sldId="260"/>
            <ac:spMk id="8" creationId="{822C62BB-6906-47E6-87A2-3109BEC4CAAA}"/>
          </ac:spMkLst>
        </pc:spChg>
        <pc:spChg chg="add mod">
          <ac:chgData name="Callum O'Neill" userId="ff101c40-438d-4722-9ab9-1ebe2fd03280" providerId="ADAL" clId="{FBFEB045-F898-4001-833D-ADD65263B0B4}" dt="2022-12-01T09:38:35.160" v="741" actId="20577"/>
          <ac:spMkLst>
            <pc:docMk/>
            <pc:sldMk cId="1067895731" sldId="260"/>
            <ac:spMk id="9" creationId="{CCE5A9A3-FD1E-4E37-8042-82CA6E4B3573}"/>
          </ac:spMkLst>
        </pc:spChg>
        <pc:spChg chg="add mod">
          <ac:chgData name="Callum O'Neill" userId="ff101c40-438d-4722-9ab9-1ebe2fd03280" providerId="ADAL" clId="{FBFEB045-F898-4001-833D-ADD65263B0B4}" dt="2022-12-01T09:41:43.891" v="906" actId="1076"/>
          <ac:spMkLst>
            <pc:docMk/>
            <pc:sldMk cId="1067895731" sldId="260"/>
            <ac:spMk id="10" creationId="{E73DCED0-7D7E-442E-BDE2-C63709FFC7B4}"/>
          </ac:spMkLst>
        </pc:spChg>
        <pc:spChg chg="add mod">
          <ac:chgData name="Callum O'Neill" userId="ff101c40-438d-4722-9ab9-1ebe2fd03280" providerId="ADAL" clId="{FBFEB045-F898-4001-833D-ADD65263B0B4}" dt="2022-12-01T09:40:24.209" v="827" actId="1076"/>
          <ac:spMkLst>
            <pc:docMk/>
            <pc:sldMk cId="1067895731" sldId="260"/>
            <ac:spMk id="11" creationId="{40DC291E-C802-4570-AB06-72BDE05FA89F}"/>
          </ac:spMkLst>
        </pc:spChg>
        <pc:spChg chg="add mod">
          <ac:chgData name="Callum O'Neill" userId="ff101c40-438d-4722-9ab9-1ebe2fd03280" providerId="ADAL" clId="{FBFEB045-F898-4001-833D-ADD65263B0B4}" dt="2022-12-01T09:39:17.130" v="823" actId="1076"/>
          <ac:spMkLst>
            <pc:docMk/>
            <pc:sldMk cId="1067895731" sldId="260"/>
            <ac:spMk id="12" creationId="{70B14F95-0049-40E2-B0E7-A2308A6A8892}"/>
          </ac:spMkLst>
        </pc:spChg>
        <pc:spChg chg="add mod">
          <ac:chgData name="Callum O'Neill" userId="ff101c40-438d-4722-9ab9-1ebe2fd03280" providerId="ADAL" clId="{FBFEB045-F898-4001-833D-ADD65263B0B4}" dt="2022-12-01T09:42:21.897" v="992" actId="20577"/>
          <ac:spMkLst>
            <pc:docMk/>
            <pc:sldMk cId="1067895731" sldId="260"/>
            <ac:spMk id="15" creationId="{84C040D9-B280-41AB-807C-CA512BD3DDF2}"/>
          </ac:spMkLst>
        </pc:spChg>
        <pc:spChg chg="add mod">
          <ac:chgData name="Callum O'Neill" userId="ff101c40-438d-4722-9ab9-1ebe2fd03280" providerId="ADAL" clId="{FBFEB045-F898-4001-833D-ADD65263B0B4}" dt="2022-12-01T11:05:29.910" v="1263" actId="1076"/>
          <ac:spMkLst>
            <pc:docMk/>
            <pc:sldMk cId="1067895731" sldId="260"/>
            <ac:spMk id="16" creationId="{DCA9E136-EDF5-4F08-ACC1-A0F658512711}"/>
          </ac:spMkLst>
        </pc:spChg>
        <pc:spChg chg="add mod">
          <ac:chgData name="Callum O'Neill" userId="ff101c40-438d-4722-9ab9-1ebe2fd03280" providerId="ADAL" clId="{FBFEB045-F898-4001-833D-ADD65263B0B4}" dt="2022-12-01T09:43:50.947" v="1112" actId="1076"/>
          <ac:spMkLst>
            <pc:docMk/>
            <pc:sldMk cId="1067895731" sldId="260"/>
            <ac:spMk id="18" creationId="{0E71AB69-BED9-4819-99BC-E4C042B66679}"/>
          </ac:spMkLst>
        </pc:spChg>
        <pc:spChg chg="add mod">
          <ac:chgData name="Callum O'Neill" userId="ff101c40-438d-4722-9ab9-1ebe2fd03280" providerId="ADAL" clId="{FBFEB045-F898-4001-833D-ADD65263B0B4}" dt="2022-12-01T09:44:47.934" v="1236" actId="1076"/>
          <ac:spMkLst>
            <pc:docMk/>
            <pc:sldMk cId="1067895731" sldId="260"/>
            <ac:spMk id="20" creationId="{CCA72E93-79E8-4051-BF7C-6910D9B1DE2E}"/>
          </ac:spMkLst>
        </pc:spChg>
        <pc:spChg chg="add mod">
          <ac:chgData name="Callum O'Neill" userId="ff101c40-438d-4722-9ab9-1ebe2fd03280" providerId="ADAL" clId="{FBFEB045-F898-4001-833D-ADD65263B0B4}" dt="2022-12-01T11:06:07.136" v="1373" actId="20577"/>
          <ac:spMkLst>
            <pc:docMk/>
            <pc:sldMk cId="1067895731" sldId="260"/>
            <ac:spMk id="21" creationId="{FEF3F9BA-0DE9-4685-A89B-144CBAB7C7FF}"/>
          </ac:spMkLst>
        </pc:spChg>
        <pc:picChg chg="add mod">
          <ac:chgData name="Callum O'Neill" userId="ff101c40-438d-4722-9ab9-1ebe2fd03280" providerId="ADAL" clId="{FBFEB045-F898-4001-833D-ADD65263B0B4}" dt="2022-12-01T09:40:29.087" v="829" actId="1076"/>
          <ac:picMkLst>
            <pc:docMk/>
            <pc:sldMk cId="1067895731" sldId="260"/>
            <ac:picMk id="4" creationId="{190C69A8-E3A5-435B-85EC-8BA443C6C2C1}"/>
          </ac:picMkLst>
        </pc:picChg>
        <pc:picChg chg="add mod">
          <ac:chgData name="Callum O'Neill" userId="ff101c40-438d-4722-9ab9-1ebe2fd03280" providerId="ADAL" clId="{FBFEB045-F898-4001-833D-ADD65263B0B4}" dt="2022-12-01T09:26:41.253" v="383" actId="931"/>
          <ac:picMkLst>
            <pc:docMk/>
            <pc:sldMk cId="1067895731" sldId="260"/>
            <ac:picMk id="6" creationId="{C023A74E-EA45-4531-9865-C70D915AF8A8}"/>
          </ac:picMkLst>
        </pc:picChg>
        <pc:picChg chg="add mod">
          <ac:chgData name="Callum O'Neill" userId="ff101c40-438d-4722-9ab9-1ebe2fd03280" providerId="ADAL" clId="{FBFEB045-F898-4001-833D-ADD65263B0B4}" dt="2022-12-01T09:27:15.974" v="391" actId="1076"/>
          <ac:picMkLst>
            <pc:docMk/>
            <pc:sldMk cId="1067895731" sldId="260"/>
            <ac:picMk id="7" creationId="{7AF43847-A37A-42A8-AB3F-DD28742EC57D}"/>
          </ac:picMkLst>
        </pc:picChg>
        <pc:picChg chg="add mod">
          <ac:chgData name="Callum O'Neill" userId="ff101c40-438d-4722-9ab9-1ebe2fd03280" providerId="ADAL" clId="{FBFEB045-F898-4001-833D-ADD65263B0B4}" dt="2022-12-01T09:41:46.629" v="907" actId="1076"/>
          <ac:picMkLst>
            <pc:docMk/>
            <pc:sldMk cId="1067895731" sldId="260"/>
            <ac:picMk id="14" creationId="{C20E7410-4272-4071-B571-CAB83BE4E3E6}"/>
          </ac:picMkLst>
        </pc:picChg>
        <pc:picChg chg="add mod">
          <ac:chgData name="Callum O'Neill" userId="ff101c40-438d-4722-9ab9-1ebe2fd03280" providerId="ADAL" clId="{FBFEB045-F898-4001-833D-ADD65263B0B4}" dt="2022-12-01T09:43:06.051" v="1053" actId="1076"/>
          <ac:picMkLst>
            <pc:docMk/>
            <pc:sldMk cId="1067895731" sldId="260"/>
            <ac:picMk id="17" creationId="{D903D57D-18F9-4D5F-A200-FCC830EC9A56}"/>
          </ac:picMkLst>
        </pc:picChg>
        <pc:picChg chg="add del mod">
          <ac:chgData name="Callum O'Neill" userId="ff101c40-438d-4722-9ab9-1ebe2fd03280" providerId="ADAL" clId="{FBFEB045-F898-4001-833D-ADD65263B0B4}" dt="2022-12-01T09:43:54.871" v="1114" actId="478"/>
          <ac:picMkLst>
            <pc:docMk/>
            <pc:sldMk cId="1067895731" sldId="260"/>
            <ac:picMk id="19" creationId="{3B3AD84C-624B-43CC-BD33-50EF39C31154}"/>
          </ac:picMkLst>
        </pc:picChg>
      </pc:sldChg>
      <pc:sldChg chg="addSp delSp modSp new mod modAnim">
        <pc:chgData name="Callum O'Neill" userId="ff101c40-438d-4722-9ab9-1ebe2fd03280" providerId="ADAL" clId="{FBFEB045-F898-4001-833D-ADD65263B0B4}" dt="2022-12-02T14:40:00.528" v="6499" actId="1076"/>
        <pc:sldMkLst>
          <pc:docMk/>
          <pc:sldMk cId="2364906898" sldId="261"/>
        </pc:sldMkLst>
        <pc:spChg chg="del">
          <ac:chgData name="Callum O'Neill" userId="ff101c40-438d-4722-9ab9-1ebe2fd03280" providerId="ADAL" clId="{FBFEB045-F898-4001-833D-ADD65263B0B4}" dt="2022-12-02T11:59:29.968" v="2180" actId="478"/>
          <ac:spMkLst>
            <pc:docMk/>
            <pc:sldMk cId="2364906898" sldId="261"/>
            <ac:spMk id="2" creationId="{F196EA8C-B7EB-4EBC-969D-777F54BE4BE7}"/>
          </ac:spMkLst>
        </pc:spChg>
        <pc:spChg chg="del">
          <ac:chgData name="Callum O'Neill" userId="ff101c40-438d-4722-9ab9-1ebe2fd03280" providerId="ADAL" clId="{FBFEB045-F898-4001-833D-ADD65263B0B4}" dt="2022-12-02T11:56:49.673" v="2169" actId="478"/>
          <ac:spMkLst>
            <pc:docMk/>
            <pc:sldMk cId="2364906898" sldId="261"/>
            <ac:spMk id="3" creationId="{895DED70-B377-4CF5-BFD0-FFAB191E2991}"/>
          </ac:spMkLst>
        </pc:spChg>
        <pc:spChg chg="add del mod">
          <ac:chgData name="Callum O'Neill" userId="ff101c40-438d-4722-9ab9-1ebe2fd03280" providerId="ADAL" clId="{FBFEB045-F898-4001-833D-ADD65263B0B4}" dt="2022-12-02T12:00:19.699" v="2196"/>
          <ac:spMkLst>
            <pc:docMk/>
            <pc:sldMk cId="2364906898" sldId="261"/>
            <ac:spMk id="8" creationId="{FAECA27D-A9CA-4243-ACCB-3DA18B165796}"/>
          </ac:spMkLst>
        </pc:spChg>
        <pc:spChg chg="add mod">
          <ac:chgData name="Callum O'Neill" userId="ff101c40-438d-4722-9ab9-1ebe2fd03280" providerId="ADAL" clId="{FBFEB045-F898-4001-833D-ADD65263B0B4}" dt="2022-12-02T12:05:09.212" v="2342" actId="20577"/>
          <ac:spMkLst>
            <pc:docMk/>
            <pc:sldMk cId="2364906898" sldId="261"/>
            <ac:spMk id="11" creationId="{B2278146-408A-44D8-B132-8E7338D26F6B}"/>
          </ac:spMkLst>
        </pc:spChg>
        <pc:spChg chg="add del mod">
          <ac:chgData name="Callum O'Neill" userId="ff101c40-438d-4722-9ab9-1ebe2fd03280" providerId="ADAL" clId="{FBFEB045-F898-4001-833D-ADD65263B0B4}" dt="2022-12-02T12:10:26.307" v="2344" actId="1076"/>
          <ac:spMkLst>
            <pc:docMk/>
            <pc:sldMk cId="2364906898" sldId="261"/>
            <ac:spMk id="12" creationId="{BE5BB872-09FF-4E28-8747-FD8546817300}"/>
          </ac:spMkLst>
        </pc:spChg>
        <pc:picChg chg="add del mod modCrop">
          <ac:chgData name="Callum O'Neill" userId="ff101c40-438d-4722-9ab9-1ebe2fd03280" providerId="ADAL" clId="{FBFEB045-F898-4001-833D-ADD65263B0B4}" dt="2022-12-02T11:57:39.940" v="2179" actId="478"/>
          <ac:picMkLst>
            <pc:docMk/>
            <pc:sldMk cId="2364906898" sldId="261"/>
            <ac:picMk id="5" creationId="{AF4C097E-6E55-4F4A-8003-F37EB42FD79E}"/>
          </ac:picMkLst>
        </pc:picChg>
        <pc:picChg chg="add del mod modCrop">
          <ac:chgData name="Callum O'Neill" userId="ff101c40-438d-4722-9ab9-1ebe2fd03280" providerId="ADAL" clId="{FBFEB045-F898-4001-833D-ADD65263B0B4}" dt="2022-12-02T12:00:19.688" v="2194" actId="478"/>
          <ac:picMkLst>
            <pc:docMk/>
            <pc:sldMk cId="2364906898" sldId="261"/>
            <ac:picMk id="7" creationId="{5064B190-26B4-4B07-B70F-1CDCB69C9C6B}"/>
          </ac:picMkLst>
        </pc:picChg>
        <pc:picChg chg="add del mod modCrop">
          <ac:chgData name="Callum O'Neill" userId="ff101c40-438d-4722-9ab9-1ebe2fd03280" providerId="ADAL" clId="{FBFEB045-F898-4001-833D-ADD65263B0B4}" dt="2022-12-02T12:11:36.767" v="2346" actId="478"/>
          <ac:picMkLst>
            <pc:docMk/>
            <pc:sldMk cId="2364906898" sldId="261"/>
            <ac:picMk id="10" creationId="{AD8E7C4E-9427-470F-AD2C-ACA343F3353E}"/>
          </ac:picMkLst>
        </pc:picChg>
        <pc:picChg chg="add mod">
          <ac:chgData name="Callum O'Neill" userId="ff101c40-438d-4722-9ab9-1ebe2fd03280" providerId="ADAL" clId="{FBFEB045-F898-4001-833D-ADD65263B0B4}" dt="2022-12-02T14:40:00.528" v="6499" actId="1076"/>
          <ac:picMkLst>
            <pc:docMk/>
            <pc:sldMk cId="2364906898" sldId="261"/>
            <ac:picMk id="13" creationId="{9BCAB384-E1C3-4E09-ABE2-FDF4E1A830E6}"/>
          </ac:picMkLst>
        </pc:picChg>
      </pc:sldChg>
      <pc:sldChg chg="addSp delSp modSp new mod setBg">
        <pc:chgData name="Callum O'Neill" userId="ff101c40-438d-4722-9ab9-1ebe2fd03280" providerId="ADAL" clId="{FBFEB045-F898-4001-833D-ADD65263B0B4}" dt="2022-12-02T14:23:40.221" v="6234" actId="20577"/>
        <pc:sldMkLst>
          <pc:docMk/>
          <pc:sldMk cId="3968571831" sldId="262"/>
        </pc:sldMkLst>
        <pc:spChg chg="mod">
          <ac:chgData name="Callum O'Neill" userId="ff101c40-438d-4722-9ab9-1ebe2fd03280" providerId="ADAL" clId="{FBFEB045-F898-4001-833D-ADD65263B0B4}" dt="2022-12-02T11:34:25.285" v="1896" actId="404"/>
          <ac:spMkLst>
            <pc:docMk/>
            <pc:sldMk cId="3968571831" sldId="262"/>
            <ac:spMk id="2" creationId="{A2FE2E16-0340-477D-AEA1-08B5DA311937}"/>
          </ac:spMkLst>
        </pc:spChg>
        <pc:spChg chg="del mod">
          <ac:chgData name="Callum O'Neill" userId="ff101c40-438d-4722-9ab9-1ebe2fd03280" providerId="ADAL" clId="{FBFEB045-F898-4001-833D-ADD65263B0B4}" dt="2022-12-01T16:54:40.308" v="1475" actId="478"/>
          <ac:spMkLst>
            <pc:docMk/>
            <pc:sldMk cId="3968571831" sldId="262"/>
            <ac:spMk id="3" creationId="{08BB0E57-124E-49EC-BD18-3E634622053F}"/>
          </ac:spMkLst>
        </pc:spChg>
        <pc:spChg chg="add del mod">
          <ac:chgData name="Callum O'Neill" userId="ff101c40-438d-4722-9ab9-1ebe2fd03280" providerId="ADAL" clId="{FBFEB045-F898-4001-833D-ADD65263B0B4}" dt="2022-12-01T16:56:01.629" v="1521" actId="478"/>
          <ac:spMkLst>
            <pc:docMk/>
            <pc:sldMk cId="3968571831" sldId="262"/>
            <ac:spMk id="5" creationId="{8A7F7BF1-D706-4696-A21D-18A64D62EB40}"/>
          </ac:spMkLst>
        </pc:spChg>
        <pc:spChg chg="add">
          <ac:chgData name="Callum O'Neill" userId="ff101c40-438d-4722-9ab9-1ebe2fd03280" providerId="ADAL" clId="{FBFEB045-F898-4001-833D-ADD65263B0B4}" dt="2022-12-01T16:54:36.796" v="1474" actId="26606"/>
          <ac:spMkLst>
            <pc:docMk/>
            <pc:sldMk cId="3968571831" sldId="262"/>
            <ac:spMk id="9" creationId="{2D03A0B2-4A2F-D846-A5E6-FB7CB9A031F7}"/>
          </ac:spMkLst>
        </pc:spChg>
        <pc:spChg chg="add">
          <ac:chgData name="Callum O'Neill" userId="ff101c40-438d-4722-9ab9-1ebe2fd03280" providerId="ADAL" clId="{FBFEB045-F898-4001-833D-ADD65263B0B4}" dt="2022-12-01T16:54:36.796" v="1474" actId="26606"/>
          <ac:spMkLst>
            <pc:docMk/>
            <pc:sldMk cId="3968571831" sldId="262"/>
            <ac:spMk id="11" creationId="{7F573F1D-73A7-FB41-BCAD-FC9AA7DEF4F5}"/>
          </ac:spMkLst>
        </pc:spChg>
        <pc:spChg chg="add">
          <ac:chgData name="Callum O'Neill" userId="ff101c40-438d-4722-9ab9-1ebe2fd03280" providerId="ADAL" clId="{FBFEB045-F898-4001-833D-ADD65263B0B4}" dt="2022-12-01T16:54:36.796" v="1474" actId="26606"/>
          <ac:spMkLst>
            <pc:docMk/>
            <pc:sldMk cId="3968571831" sldId="262"/>
            <ac:spMk id="13" creationId="{A88F843D-1C1B-C740-AC27-E3238D0F5F47}"/>
          </ac:spMkLst>
        </pc:spChg>
        <pc:spChg chg="add">
          <ac:chgData name="Callum O'Neill" userId="ff101c40-438d-4722-9ab9-1ebe2fd03280" providerId="ADAL" clId="{FBFEB045-F898-4001-833D-ADD65263B0B4}" dt="2022-12-01T16:54:36.796" v="1474" actId="26606"/>
          <ac:spMkLst>
            <pc:docMk/>
            <pc:sldMk cId="3968571831" sldId="262"/>
            <ac:spMk id="15" creationId="{46B0F1BB-9CE3-5A44-AF39-56D96BA1D9BE}"/>
          </ac:spMkLst>
        </pc:spChg>
        <pc:spChg chg="add">
          <ac:chgData name="Callum O'Neill" userId="ff101c40-438d-4722-9ab9-1ebe2fd03280" providerId="ADAL" clId="{FBFEB045-F898-4001-833D-ADD65263B0B4}" dt="2022-12-01T16:54:36.796" v="1474" actId="26606"/>
          <ac:spMkLst>
            <pc:docMk/>
            <pc:sldMk cId="3968571831" sldId="262"/>
            <ac:spMk id="17" creationId="{0C381460-CB75-6044-A945-30251B1AE224}"/>
          </ac:spMkLst>
        </pc:spChg>
        <pc:graphicFrameChg chg="add mod">
          <ac:chgData name="Callum O'Neill" userId="ff101c40-438d-4722-9ab9-1ebe2fd03280" providerId="ADAL" clId="{FBFEB045-F898-4001-833D-ADD65263B0B4}" dt="2022-12-02T14:23:40.221" v="6234" actId="20577"/>
          <ac:graphicFrameMkLst>
            <pc:docMk/>
            <pc:sldMk cId="3968571831" sldId="262"/>
            <ac:graphicFrameMk id="12" creationId="{C6513C92-978C-4F23-9552-1B9F01A3BAB8}"/>
          </ac:graphicFrameMkLst>
        </pc:graphicFrameChg>
        <pc:picChg chg="add mod">
          <ac:chgData name="Callum O'Neill" userId="ff101c40-438d-4722-9ab9-1ebe2fd03280" providerId="ADAL" clId="{FBFEB045-F898-4001-833D-ADD65263B0B4}" dt="2022-12-02T11:34:14.794" v="1884" actId="1076"/>
          <ac:picMkLst>
            <pc:docMk/>
            <pc:sldMk cId="3968571831" sldId="262"/>
            <ac:picMk id="4" creationId="{D5BAE410-2103-43CC-A42A-4E52EACC3280}"/>
          </ac:picMkLst>
        </pc:picChg>
      </pc:sldChg>
      <pc:sldChg chg="addSp modSp new mod">
        <pc:chgData name="Callum O'Neill" userId="ff101c40-438d-4722-9ab9-1ebe2fd03280" providerId="ADAL" clId="{FBFEB045-F898-4001-833D-ADD65263B0B4}" dt="2022-12-02T14:38:36.672" v="6497" actId="20577"/>
        <pc:sldMkLst>
          <pc:docMk/>
          <pc:sldMk cId="4200357062" sldId="263"/>
        </pc:sldMkLst>
        <pc:spChg chg="mod">
          <ac:chgData name="Callum O'Neill" userId="ff101c40-438d-4722-9ab9-1ebe2fd03280" providerId="ADAL" clId="{FBFEB045-F898-4001-833D-ADD65263B0B4}" dt="2022-12-02T13:55:34.705" v="5675" actId="20577"/>
          <ac:spMkLst>
            <pc:docMk/>
            <pc:sldMk cId="4200357062" sldId="263"/>
            <ac:spMk id="2" creationId="{5A76A2A1-77DE-4508-AF6E-60FF78EC4311}"/>
          </ac:spMkLst>
        </pc:spChg>
        <pc:spChg chg="mod">
          <ac:chgData name="Callum O'Neill" userId="ff101c40-438d-4722-9ab9-1ebe2fd03280" providerId="ADAL" clId="{FBFEB045-F898-4001-833D-ADD65263B0B4}" dt="2022-12-02T14:38:36.672" v="6497" actId="20577"/>
          <ac:spMkLst>
            <pc:docMk/>
            <pc:sldMk cId="4200357062" sldId="263"/>
            <ac:spMk id="3" creationId="{1BB85FEF-F019-481B-B931-7574ACC27BBD}"/>
          </ac:spMkLst>
        </pc:spChg>
        <pc:picChg chg="add mod">
          <ac:chgData name="Callum O'Neill" userId="ff101c40-438d-4722-9ab9-1ebe2fd03280" providerId="ADAL" clId="{FBFEB045-F898-4001-833D-ADD65263B0B4}" dt="2022-12-01T17:22:05.122" v="1717" actId="1076"/>
          <ac:picMkLst>
            <pc:docMk/>
            <pc:sldMk cId="4200357062" sldId="263"/>
            <ac:picMk id="4" creationId="{E640AF7E-15DA-41F3-8A84-FF77076B6C02}"/>
          </ac:picMkLst>
        </pc:picChg>
      </pc:sldChg>
      <pc:sldChg chg="addSp modSp new mod">
        <pc:chgData name="Callum O'Neill" userId="ff101c40-438d-4722-9ab9-1ebe2fd03280" providerId="ADAL" clId="{FBFEB045-F898-4001-833D-ADD65263B0B4}" dt="2022-12-02T13:59:31.790" v="6231" actId="20577"/>
        <pc:sldMkLst>
          <pc:docMk/>
          <pc:sldMk cId="3095005068" sldId="264"/>
        </pc:sldMkLst>
        <pc:spChg chg="mod">
          <ac:chgData name="Callum O'Neill" userId="ff101c40-438d-4722-9ab9-1ebe2fd03280" providerId="ADAL" clId="{FBFEB045-F898-4001-833D-ADD65263B0B4}" dt="2022-12-01T17:21:57.318" v="1714" actId="122"/>
          <ac:spMkLst>
            <pc:docMk/>
            <pc:sldMk cId="3095005068" sldId="264"/>
            <ac:spMk id="2" creationId="{F1658E87-5F0F-4A84-92A7-938A54962E7E}"/>
          </ac:spMkLst>
        </pc:spChg>
        <pc:spChg chg="mod">
          <ac:chgData name="Callum O'Neill" userId="ff101c40-438d-4722-9ab9-1ebe2fd03280" providerId="ADAL" clId="{FBFEB045-F898-4001-833D-ADD65263B0B4}" dt="2022-12-02T13:59:31.790" v="6231" actId="20577"/>
          <ac:spMkLst>
            <pc:docMk/>
            <pc:sldMk cId="3095005068" sldId="264"/>
            <ac:spMk id="3" creationId="{582121BB-02AF-44B0-8744-5DA846DF1121}"/>
          </ac:spMkLst>
        </pc:spChg>
        <pc:picChg chg="add mod">
          <ac:chgData name="Callum O'Neill" userId="ff101c40-438d-4722-9ab9-1ebe2fd03280" providerId="ADAL" clId="{FBFEB045-F898-4001-833D-ADD65263B0B4}" dt="2022-12-01T17:22:13.614" v="1719" actId="1076"/>
          <ac:picMkLst>
            <pc:docMk/>
            <pc:sldMk cId="3095005068" sldId="264"/>
            <ac:picMk id="4" creationId="{E2A67AF8-5EBC-4293-B54B-AB68D2514DFE}"/>
          </ac:picMkLst>
        </pc:picChg>
      </pc:sldChg>
      <pc:sldChg chg="delSp modSp new mod">
        <pc:chgData name="Callum O'Neill" userId="ff101c40-438d-4722-9ab9-1ebe2fd03280" providerId="ADAL" clId="{FBFEB045-F898-4001-833D-ADD65263B0B4}" dt="2022-12-01T17:22:50.627" v="1764" actId="1076"/>
        <pc:sldMkLst>
          <pc:docMk/>
          <pc:sldMk cId="2289327455" sldId="265"/>
        </pc:sldMkLst>
        <pc:spChg chg="mod">
          <ac:chgData name="Callum O'Neill" userId="ff101c40-438d-4722-9ab9-1ebe2fd03280" providerId="ADAL" clId="{FBFEB045-F898-4001-833D-ADD65263B0B4}" dt="2022-12-01T17:22:50.627" v="1764" actId="1076"/>
          <ac:spMkLst>
            <pc:docMk/>
            <pc:sldMk cId="2289327455" sldId="265"/>
            <ac:spMk id="2" creationId="{CE35ECF5-57E1-484D-AF57-E84AEADE905B}"/>
          </ac:spMkLst>
        </pc:spChg>
        <pc:spChg chg="del">
          <ac:chgData name="Callum O'Neill" userId="ff101c40-438d-4722-9ab9-1ebe2fd03280" providerId="ADAL" clId="{FBFEB045-F898-4001-833D-ADD65263B0B4}" dt="2022-12-01T17:22:33.576" v="1745" actId="478"/>
          <ac:spMkLst>
            <pc:docMk/>
            <pc:sldMk cId="2289327455" sldId="265"/>
            <ac:spMk id="3" creationId="{B938E206-58F8-4DC4-B6AB-F53C2FD85297}"/>
          </ac:spMkLst>
        </pc:spChg>
      </pc:sldChg>
      <pc:sldChg chg="addSp delSp modSp new mod modAnim">
        <pc:chgData name="Callum O'Neill" userId="ff101c40-438d-4722-9ab9-1ebe2fd03280" providerId="ADAL" clId="{FBFEB045-F898-4001-833D-ADD65263B0B4}" dt="2022-12-02T14:40:06.301" v="6501" actId="1076"/>
        <pc:sldMkLst>
          <pc:docMk/>
          <pc:sldMk cId="2019211738" sldId="266"/>
        </pc:sldMkLst>
        <pc:spChg chg="del mod">
          <ac:chgData name="Callum O'Neill" userId="ff101c40-438d-4722-9ab9-1ebe2fd03280" providerId="ADAL" clId="{FBFEB045-F898-4001-833D-ADD65263B0B4}" dt="2022-12-02T12:29:11.875" v="2433" actId="478"/>
          <ac:spMkLst>
            <pc:docMk/>
            <pc:sldMk cId="2019211738" sldId="266"/>
            <ac:spMk id="2" creationId="{64D0C1BB-C9D6-4BA5-B5B1-55AF58523A59}"/>
          </ac:spMkLst>
        </pc:spChg>
        <pc:spChg chg="del">
          <ac:chgData name="Callum O'Neill" userId="ff101c40-438d-4722-9ab9-1ebe2fd03280" providerId="ADAL" clId="{FBFEB045-F898-4001-833D-ADD65263B0B4}" dt="2022-12-02T12:18:01.877" v="2347" actId="478"/>
          <ac:spMkLst>
            <pc:docMk/>
            <pc:sldMk cId="2019211738" sldId="266"/>
            <ac:spMk id="3" creationId="{07ACF428-A8D5-4D1C-95C9-DFC8FC8E809E}"/>
          </ac:spMkLst>
        </pc:spChg>
        <pc:spChg chg="add del mod">
          <ac:chgData name="Callum O'Neill" userId="ff101c40-438d-4722-9ab9-1ebe2fd03280" providerId="ADAL" clId="{FBFEB045-F898-4001-833D-ADD65263B0B4}" dt="2022-12-02T12:32:26.142" v="2467"/>
          <ac:spMkLst>
            <pc:docMk/>
            <pc:sldMk cId="2019211738" sldId="266"/>
            <ac:spMk id="14" creationId="{DBDB8478-156C-47B3-8E53-A9166631BDAD}"/>
          </ac:spMkLst>
        </pc:spChg>
        <pc:spChg chg="add mod">
          <ac:chgData name="Callum O'Neill" userId="ff101c40-438d-4722-9ab9-1ebe2fd03280" providerId="ADAL" clId="{FBFEB045-F898-4001-833D-ADD65263B0B4}" dt="2022-12-02T12:35:01.609" v="2876" actId="1076"/>
          <ac:spMkLst>
            <pc:docMk/>
            <pc:sldMk cId="2019211738" sldId="266"/>
            <ac:spMk id="15" creationId="{DF045735-FFC4-4443-AB3D-E530C602FE3D}"/>
          </ac:spMkLst>
        </pc:spChg>
        <pc:spChg chg="add mod">
          <ac:chgData name="Callum O'Neill" userId="ff101c40-438d-4722-9ab9-1ebe2fd03280" providerId="ADAL" clId="{FBFEB045-F898-4001-833D-ADD65263B0B4}" dt="2022-12-02T12:34:16.209" v="2798" actId="20577"/>
          <ac:spMkLst>
            <pc:docMk/>
            <pc:sldMk cId="2019211738" sldId="266"/>
            <ac:spMk id="16" creationId="{9F29BE16-A597-43AB-A91D-406C6BB969E3}"/>
          </ac:spMkLst>
        </pc:spChg>
        <pc:spChg chg="add del mod">
          <ac:chgData name="Callum O'Neill" userId="ff101c40-438d-4722-9ab9-1ebe2fd03280" providerId="ADAL" clId="{FBFEB045-F898-4001-833D-ADD65263B0B4}" dt="2022-12-02T12:35:07.314" v="2878" actId="478"/>
          <ac:spMkLst>
            <pc:docMk/>
            <pc:sldMk cId="2019211738" sldId="266"/>
            <ac:spMk id="17" creationId="{CC186EC6-A7EF-4C6F-BF5D-CB7BCFCEBB50}"/>
          </ac:spMkLst>
        </pc:spChg>
        <pc:spChg chg="add mod">
          <ac:chgData name="Callum O'Neill" userId="ff101c40-438d-4722-9ab9-1ebe2fd03280" providerId="ADAL" clId="{FBFEB045-F898-4001-833D-ADD65263B0B4}" dt="2022-12-02T12:36:39.339" v="2962" actId="20577"/>
          <ac:spMkLst>
            <pc:docMk/>
            <pc:sldMk cId="2019211738" sldId="266"/>
            <ac:spMk id="18" creationId="{3E75CCC8-BE58-4906-933D-077D836EA945}"/>
          </ac:spMkLst>
        </pc:spChg>
        <pc:picChg chg="add del mod modCrop">
          <ac:chgData name="Callum O'Neill" userId="ff101c40-438d-4722-9ab9-1ebe2fd03280" providerId="ADAL" clId="{FBFEB045-F898-4001-833D-ADD65263B0B4}" dt="2022-12-02T12:18:42.462" v="2353" actId="478"/>
          <ac:picMkLst>
            <pc:docMk/>
            <pc:sldMk cId="2019211738" sldId="266"/>
            <ac:picMk id="5" creationId="{E536B380-FC5D-45B4-B3F3-8AC272CE88F8}"/>
          </ac:picMkLst>
        </pc:picChg>
        <pc:picChg chg="add del">
          <ac:chgData name="Callum O'Neill" userId="ff101c40-438d-4722-9ab9-1ebe2fd03280" providerId="ADAL" clId="{FBFEB045-F898-4001-833D-ADD65263B0B4}" dt="2022-12-02T12:18:53.326" v="2355" actId="478"/>
          <ac:picMkLst>
            <pc:docMk/>
            <pc:sldMk cId="2019211738" sldId="266"/>
            <ac:picMk id="7" creationId="{E014DABA-3C4B-4484-9B78-5DB5BFDFEF60}"/>
          </ac:picMkLst>
        </pc:picChg>
        <pc:picChg chg="add del mod modCrop">
          <ac:chgData name="Callum O'Neill" userId="ff101c40-438d-4722-9ab9-1ebe2fd03280" providerId="ADAL" clId="{FBFEB045-F898-4001-833D-ADD65263B0B4}" dt="2022-12-02T12:19:35.314" v="2365" actId="478"/>
          <ac:picMkLst>
            <pc:docMk/>
            <pc:sldMk cId="2019211738" sldId="266"/>
            <ac:picMk id="9" creationId="{9A6FDDC7-175F-43E1-9AF0-353C9611CFDC}"/>
          </ac:picMkLst>
        </pc:picChg>
        <pc:picChg chg="add del mod modCrop">
          <ac:chgData name="Callum O'Neill" userId="ff101c40-438d-4722-9ab9-1ebe2fd03280" providerId="ADAL" clId="{FBFEB045-F898-4001-833D-ADD65263B0B4}" dt="2022-12-02T12:28:47.924" v="2424" actId="478"/>
          <ac:picMkLst>
            <pc:docMk/>
            <pc:sldMk cId="2019211738" sldId="266"/>
            <ac:picMk id="11" creationId="{A38541A3-D5E4-4B32-AD8D-C3B6114B6E36}"/>
          </ac:picMkLst>
        </pc:picChg>
        <pc:picChg chg="add mod modCrop">
          <ac:chgData name="Callum O'Neill" userId="ff101c40-438d-4722-9ab9-1ebe2fd03280" providerId="ADAL" clId="{FBFEB045-F898-4001-833D-ADD65263B0B4}" dt="2022-12-02T12:34:18.899" v="2799" actId="14100"/>
          <ac:picMkLst>
            <pc:docMk/>
            <pc:sldMk cId="2019211738" sldId="266"/>
            <ac:picMk id="13" creationId="{1BF6B884-327E-4F42-911D-34E228C97B1F}"/>
          </ac:picMkLst>
        </pc:picChg>
        <pc:picChg chg="add mod">
          <ac:chgData name="Callum O'Neill" userId="ff101c40-438d-4722-9ab9-1ebe2fd03280" providerId="ADAL" clId="{FBFEB045-F898-4001-833D-ADD65263B0B4}" dt="2022-12-02T14:40:06.301" v="6501" actId="1076"/>
          <ac:picMkLst>
            <pc:docMk/>
            <pc:sldMk cId="2019211738" sldId="266"/>
            <ac:picMk id="19" creationId="{4B8E8393-4000-48D2-B768-64B736889CC3}"/>
          </ac:picMkLst>
        </pc:picChg>
      </pc:sldChg>
      <pc:sldChg chg="addSp delSp modSp new mod">
        <pc:chgData name="Callum O'Neill" userId="ff101c40-438d-4722-9ab9-1ebe2fd03280" providerId="ADAL" clId="{FBFEB045-F898-4001-833D-ADD65263B0B4}" dt="2022-12-02T12:50:55.167" v="3000" actId="14100"/>
        <pc:sldMkLst>
          <pc:docMk/>
          <pc:sldMk cId="3979581601" sldId="267"/>
        </pc:sldMkLst>
        <pc:spChg chg="del">
          <ac:chgData name="Callum O'Neill" userId="ff101c40-438d-4722-9ab9-1ebe2fd03280" providerId="ADAL" clId="{FBFEB045-F898-4001-833D-ADD65263B0B4}" dt="2022-12-02T12:38:54.820" v="2964" actId="478"/>
          <ac:spMkLst>
            <pc:docMk/>
            <pc:sldMk cId="3979581601" sldId="267"/>
            <ac:spMk id="2" creationId="{5D5B34F8-8868-4920-9331-7A248A6A9D2B}"/>
          </ac:spMkLst>
        </pc:spChg>
        <pc:spChg chg="del">
          <ac:chgData name="Callum O'Neill" userId="ff101c40-438d-4722-9ab9-1ebe2fd03280" providerId="ADAL" clId="{FBFEB045-F898-4001-833D-ADD65263B0B4}" dt="2022-12-02T12:38:57.661" v="2965" actId="478"/>
          <ac:spMkLst>
            <pc:docMk/>
            <pc:sldMk cId="3979581601" sldId="267"/>
            <ac:spMk id="3" creationId="{D864D43E-6518-4955-92D3-DD564699FDCA}"/>
          </ac:spMkLst>
        </pc:spChg>
        <pc:spChg chg="add del">
          <ac:chgData name="Callum O'Neill" userId="ff101c40-438d-4722-9ab9-1ebe2fd03280" providerId="ADAL" clId="{FBFEB045-F898-4001-833D-ADD65263B0B4}" dt="2022-12-02T12:39:31.763" v="2967" actId="478"/>
          <ac:spMkLst>
            <pc:docMk/>
            <pc:sldMk cId="3979581601" sldId="267"/>
            <ac:spMk id="5" creationId="{74817C8A-CCBB-4CB1-983B-9AA77DC5DE8E}"/>
          </ac:spMkLst>
        </pc:spChg>
        <pc:spChg chg="add del">
          <ac:chgData name="Callum O'Neill" userId="ff101c40-438d-4722-9ab9-1ebe2fd03280" providerId="ADAL" clId="{FBFEB045-F898-4001-833D-ADD65263B0B4}" dt="2022-12-02T12:40:13.408" v="2969" actId="478"/>
          <ac:spMkLst>
            <pc:docMk/>
            <pc:sldMk cId="3979581601" sldId="267"/>
            <ac:spMk id="7" creationId="{B87A65C0-DC70-40DC-8941-3C788C2AD31C}"/>
          </ac:spMkLst>
        </pc:spChg>
        <pc:spChg chg="add del">
          <ac:chgData name="Callum O'Neill" userId="ff101c40-438d-4722-9ab9-1ebe2fd03280" providerId="ADAL" clId="{FBFEB045-F898-4001-833D-ADD65263B0B4}" dt="2022-12-02T12:50:02.397" v="2996" actId="478"/>
          <ac:spMkLst>
            <pc:docMk/>
            <pc:sldMk cId="3979581601" sldId="267"/>
            <ac:spMk id="11" creationId="{59FD1CDC-61C5-4A82-BFF6-3747F2C4DB0F}"/>
          </ac:spMkLst>
        </pc:spChg>
        <pc:graphicFrameChg chg="add del mod">
          <ac:chgData name="Callum O'Neill" userId="ff101c40-438d-4722-9ab9-1ebe2fd03280" providerId="ADAL" clId="{FBFEB045-F898-4001-833D-ADD65263B0B4}" dt="2022-12-02T12:42:25.649" v="2974" actId="478"/>
          <ac:graphicFrameMkLst>
            <pc:docMk/>
            <pc:sldMk cId="3979581601" sldId="267"/>
            <ac:graphicFrameMk id="8" creationId="{CC9A894B-DFE9-4665-B987-730AB28A77B4}"/>
          </ac:graphicFrameMkLst>
        </pc:graphicFrameChg>
        <pc:graphicFrameChg chg="add del mod">
          <ac:chgData name="Callum O'Neill" userId="ff101c40-438d-4722-9ab9-1ebe2fd03280" providerId="ADAL" clId="{FBFEB045-F898-4001-833D-ADD65263B0B4}" dt="2022-12-02T12:46:29.791" v="2994" actId="478"/>
          <ac:graphicFrameMkLst>
            <pc:docMk/>
            <pc:sldMk cId="3979581601" sldId="267"/>
            <ac:graphicFrameMk id="9" creationId="{98A71619-4D3C-4F3C-BAFF-934326FD9F56}"/>
          </ac:graphicFrameMkLst>
        </pc:graphicFrameChg>
        <pc:graphicFrameChg chg="add mod">
          <ac:chgData name="Callum O'Neill" userId="ff101c40-438d-4722-9ab9-1ebe2fd03280" providerId="ADAL" clId="{FBFEB045-F898-4001-833D-ADD65263B0B4}" dt="2022-12-02T12:50:55.167" v="3000" actId="14100"/>
          <ac:graphicFrameMkLst>
            <pc:docMk/>
            <pc:sldMk cId="3979581601" sldId="267"/>
            <ac:graphicFrameMk id="12" creationId="{F4E5C80E-D436-4EB1-890B-C4F4ADE8470D}"/>
          </ac:graphicFrameMkLst>
        </pc:graphicFrameChg>
      </pc:sldChg>
      <pc:sldChg chg="addSp delSp modSp new mod">
        <pc:chgData name="Callum O'Neill" userId="ff101c40-438d-4722-9ab9-1ebe2fd03280" providerId="ADAL" clId="{FBFEB045-F898-4001-833D-ADD65263B0B4}" dt="2022-12-02T13:01:23.549" v="3005" actId="14100"/>
        <pc:sldMkLst>
          <pc:docMk/>
          <pc:sldMk cId="1889871931" sldId="268"/>
        </pc:sldMkLst>
        <pc:spChg chg="del">
          <ac:chgData name="Callum O'Neill" userId="ff101c40-438d-4722-9ab9-1ebe2fd03280" providerId="ADAL" clId="{FBFEB045-F898-4001-833D-ADD65263B0B4}" dt="2022-12-02T12:43:52.193" v="2980" actId="478"/>
          <ac:spMkLst>
            <pc:docMk/>
            <pc:sldMk cId="1889871931" sldId="268"/>
            <ac:spMk id="2" creationId="{750BA1A5-4794-495B-A0AF-AAA0A8CDE6F3}"/>
          </ac:spMkLst>
        </pc:spChg>
        <pc:spChg chg="del">
          <ac:chgData name="Callum O'Neill" userId="ff101c40-438d-4722-9ab9-1ebe2fd03280" providerId="ADAL" clId="{FBFEB045-F898-4001-833D-ADD65263B0B4}" dt="2022-12-02T12:43:54.957" v="2981" actId="478"/>
          <ac:spMkLst>
            <pc:docMk/>
            <pc:sldMk cId="1889871931" sldId="268"/>
            <ac:spMk id="3" creationId="{C1BB39CB-98FC-4CC5-B4B5-81C74041E4E8}"/>
          </ac:spMkLst>
        </pc:spChg>
        <pc:graphicFrameChg chg="add del mod">
          <ac:chgData name="Callum O'Neill" userId="ff101c40-438d-4722-9ab9-1ebe2fd03280" providerId="ADAL" clId="{FBFEB045-F898-4001-833D-ADD65263B0B4}" dt="2022-12-02T12:46:24.793" v="2993" actId="478"/>
          <ac:graphicFrameMkLst>
            <pc:docMk/>
            <pc:sldMk cId="1889871931" sldId="268"/>
            <ac:graphicFrameMk id="4" creationId="{E79E6125-561C-4A0C-82C3-919F8FC11C9B}"/>
          </ac:graphicFrameMkLst>
        </pc:graphicFrameChg>
        <pc:graphicFrameChg chg="add mod">
          <ac:chgData name="Callum O'Neill" userId="ff101c40-438d-4722-9ab9-1ebe2fd03280" providerId="ADAL" clId="{FBFEB045-F898-4001-833D-ADD65263B0B4}" dt="2022-12-02T13:01:23.549" v="3005" actId="14100"/>
          <ac:graphicFrameMkLst>
            <pc:docMk/>
            <pc:sldMk cId="1889871931" sldId="268"/>
            <ac:graphicFrameMk id="5" creationId="{119E2043-F042-4200-8323-953E5B897135}"/>
          </ac:graphicFrameMkLst>
        </pc:graphicFrameChg>
      </pc:sldChg>
      <pc:sldChg chg="addSp delSp modSp new mod">
        <pc:chgData name="Callum O'Neill" userId="ff101c40-438d-4722-9ab9-1ebe2fd03280" providerId="ADAL" clId="{FBFEB045-F898-4001-833D-ADD65263B0B4}" dt="2022-12-02T13:30:17.344" v="4274" actId="1076"/>
        <pc:sldMkLst>
          <pc:docMk/>
          <pc:sldMk cId="856035034" sldId="269"/>
        </pc:sldMkLst>
        <pc:spChg chg="del">
          <ac:chgData name="Callum O'Neill" userId="ff101c40-438d-4722-9ab9-1ebe2fd03280" providerId="ADAL" clId="{FBFEB045-F898-4001-833D-ADD65263B0B4}" dt="2022-12-02T13:02:25.192" v="3007" actId="478"/>
          <ac:spMkLst>
            <pc:docMk/>
            <pc:sldMk cId="856035034" sldId="269"/>
            <ac:spMk id="2" creationId="{5B765207-BF60-4F52-A5F7-BA884F61CF6D}"/>
          </ac:spMkLst>
        </pc:spChg>
        <pc:spChg chg="del mod">
          <ac:chgData name="Callum O'Neill" userId="ff101c40-438d-4722-9ab9-1ebe2fd03280" providerId="ADAL" clId="{FBFEB045-F898-4001-833D-ADD65263B0B4}" dt="2022-12-02T13:05:42.734" v="3075" actId="478"/>
          <ac:spMkLst>
            <pc:docMk/>
            <pc:sldMk cId="856035034" sldId="269"/>
            <ac:spMk id="3" creationId="{31E698FB-846E-4EF3-AFF6-F8DE5D1D4122}"/>
          </ac:spMkLst>
        </pc:spChg>
        <pc:spChg chg="add del mod">
          <ac:chgData name="Callum O'Neill" userId="ff101c40-438d-4722-9ab9-1ebe2fd03280" providerId="ADAL" clId="{FBFEB045-F898-4001-833D-ADD65263B0B4}" dt="2022-12-02T13:03:26.139" v="3010"/>
          <ac:spMkLst>
            <pc:docMk/>
            <pc:sldMk cId="856035034" sldId="269"/>
            <ac:spMk id="4" creationId="{2F133AB3-1F9F-4E46-8C19-2239630679E6}"/>
          </ac:spMkLst>
        </pc:spChg>
        <pc:spChg chg="add mod">
          <ac:chgData name="Callum O'Neill" userId="ff101c40-438d-4722-9ab9-1ebe2fd03280" providerId="ADAL" clId="{FBFEB045-F898-4001-833D-ADD65263B0B4}" dt="2022-12-02T13:08:57.086" v="3187" actId="1076"/>
          <ac:spMkLst>
            <pc:docMk/>
            <pc:sldMk cId="856035034" sldId="269"/>
            <ac:spMk id="5" creationId="{E79846BA-B12F-4A0F-B48E-4705F714AA22}"/>
          </ac:spMkLst>
        </pc:spChg>
        <pc:spChg chg="add del mod">
          <ac:chgData name="Callum O'Neill" userId="ff101c40-438d-4722-9ab9-1ebe2fd03280" providerId="ADAL" clId="{FBFEB045-F898-4001-833D-ADD65263B0B4}" dt="2022-12-02T13:08:27.287" v="3133" actId="478"/>
          <ac:spMkLst>
            <pc:docMk/>
            <pc:sldMk cId="856035034" sldId="269"/>
            <ac:spMk id="10" creationId="{5482AC00-67D4-4C98-AA11-5FAA9B5D8556}"/>
          </ac:spMkLst>
        </pc:spChg>
        <pc:spChg chg="add del mod">
          <ac:chgData name="Callum O'Neill" userId="ff101c40-438d-4722-9ab9-1ebe2fd03280" providerId="ADAL" clId="{FBFEB045-F898-4001-833D-ADD65263B0B4}" dt="2022-12-02T13:08:29.333" v="3134" actId="478"/>
          <ac:spMkLst>
            <pc:docMk/>
            <pc:sldMk cId="856035034" sldId="269"/>
            <ac:spMk id="11" creationId="{00D00034-3305-4D5E-98B4-D45276123EC0}"/>
          </ac:spMkLst>
        </pc:spChg>
        <pc:spChg chg="add del mod">
          <ac:chgData name="Callum O'Neill" userId="ff101c40-438d-4722-9ab9-1ebe2fd03280" providerId="ADAL" clId="{FBFEB045-F898-4001-833D-ADD65263B0B4}" dt="2022-12-02T13:08:23.792" v="3131"/>
          <ac:spMkLst>
            <pc:docMk/>
            <pc:sldMk cId="856035034" sldId="269"/>
            <ac:spMk id="12" creationId="{3BE1A4DF-D183-492D-94B5-62B75749F00E}"/>
          </ac:spMkLst>
        </pc:spChg>
        <pc:spChg chg="add mod">
          <ac:chgData name="Callum O'Neill" userId="ff101c40-438d-4722-9ab9-1ebe2fd03280" providerId="ADAL" clId="{FBFEB045-F898-4001-833D-ADD65263B0B4}" dt="2022-12-02T13:14:26.796" v="3379" actId="113"/>
          <ac:spMkLst>
            <pc:docMk/>
            <pc:sldMk cId="856035034" sldId="269"/>
            <ac:spMk id="15" creationId="{CE2DB22B-C242-41DE-82F9-802651BACE72}"/>
          </ac:spMkLst>
        </pc:spChg>
        <pc:spChg chg="add mod">
          <ac:chgData name="Callum O'Neill" userId="ff101c40-438d-4722-9ab9-1ebe2fd03280" providerId="ADAL" clId="{FBFEB045-F898-4001-833D-ADD65263B0B4}" dt="2022-12-02T13:14:34.801" v="3394" actId="20577"/>
          <ac:spMkLst>
            <pc:docMk/>
            <pc:sldMk cId="856035034" sldId="269"/>
            <ac:spMk id="16" creationId="{74A2813F-2718-4E0D-A371-F320855CD095}"/>
          </ac:spMkLst>
        </pc:spChg>
        <pc:spChg chg="add mod">
          <ac:chgData name="Callum O'Neill" userId="ff101c40-438d-4722-9ab9-1ebe2fd03280" providerId="ADAL" clId="{FBFEB045-F898-4001-833D-ADD65263B0B4}" dt="2022-12-02T13:30:17.344" v="4274" actId="1076"/>
          <ac:spMkLst>
            <pc:docMk/>
            <pc:sldMk cId="856035034" sldId="269"/>
            <ac:spMk id="19" creationId="{4C344E29-3318-47C6-8E30-1B58870E52CC}"/>
          </ac:spMkLst>
        </pc:spChg>
        <pc:picChg chg="add del mod modCrop">
          <ac:chgData name="Callum O'Neill" userId="ff101c40-438d-4722-9ab9-1ebe2fd03280" providerId="ADAL" clId="{FBFEB045-F898-4001-833D-ADD65263B0B4}" dt="2022-12-02T13:08:23.792" v="3129" actId="478"/>
          <ac:picMkLst>
            <pc:docMk/>
            <pc:sldMk cId="856035034" sldId="269"/>
            <ac:picMk id="7" creationId="{25A2F51D-74BD-4774-AD72-F77452F3FA4B}"/>
          </ac:picMkLst>
        </pc:picChg>
        <pc:picChg chg="add del mod modCrop">
          <ac:chgData name="Callum O'Neill" userId="ff101c40-438d-4722-9ab9-1ebe2fd03280" providerId="ADAL" clId="{FBFEB045-F898-4001-833D-ADD65263B0B4}" dt="2022-12-02T13:08:25.471" v="3132" actId="478"/>
          <ac:picMkLst>
            <pc:docMk/>
            <pc:sldMk cId="856035034" sldId="269"/>
            <ac:picMk id="9" creationId="{E3EBA58C-E1DA-4821-9282-C8EDC2B341E2}"/>
          </ac:picMkLst>
        </pc:picChg>
        <pc:picChg chg="add mod modCrop">
          <ac:chgData name="Callum O'Neill" userId="ff101c40-438d-4722-9ab9-1ebe2fd03280" providerId="ADAL" clId="{FBFEB045-F898-4001-833D-ADD65263B0B4}" dt="2022-12-02T13:14:39.982" v="3397" actId="1076"/>
          <ac:picMkLst>
            <pc:docMk/>
            <pc:sldMk cId="856035034" sldId="269"/>
            <ac:picMk id="14" creationId="{4A645111-BF0A-44B1-ACA2-CFAC1E2F07D8}"/>
          </ac:picMkLst>
        </pc:picChg>
        <pc:picChg chg="add mod modCrop">
          <ac:chgData name="Callum O'Neill" userId="ff101c40-438d-4722-9ab9-1ebe2fd03280" providerId="ADAL" clId="{FBFEB045-F898-4001-833D-ADD65263B0B4}" dt="2022-12-02T13:15:18.800" v="3404" actId="14100"/>
          <ac:picMkLst>
            <pc:docMk/>
            <pc:sldMk cId="856035034" sldId="269"/>
            <ac:picMk id="18" creationId="{B7D53228-7F9E-4157-B0B7-B24DCE611B76}"/>
          </ac:picMkLst>
        </pc:picChg>
      </pc:sldChg>
      <pc:sldChg chg="addSp delSp modSp new mod ord modAnim">
        <pc:chgData name="Callum O'Neill" userId="ff101c40-438d-4722-9ab9-1ebe2fd03280" providerId="ADAL" clId="{FBFEB045-F898-4001-833D-ADD65263B0B4}" dt="2022-12-02T14:32:16.431" v="6239"/>
        <pc:sldMkLst>
          <pc:docMk/>
          <pc:sldMk cId="2334694628" sldId="270"/>
        </pc:sldMkLst>
        <pc:spChg chg="mod">
          <ac:chgData name="Callum O'Neill" userId="ff101c40-438d-4722-9ab9-1ebe2fd03280" providerId="ADAL" clId="{FBFEB045-F898-4001-833D-ADD65263B0B4}" dt="2022-12-02T13:17:20.899" v="3533" actId="404"/>
          <ac:spMkLst>
            <pc:docMk/>
            <pc:sldMk cId="2334694628" sldId="270"/>
            <ac:spMk id="2" creationId="{04CEE496-666D-472F-A2C6-88B58DC8BC7F}"/>
          </ac:spMkLst>
        </pc:spChg>
        <pc:spChg chg="del">
          <ac:chgData name="Callum O'Neill" userId="ff101c40-438d-4722-9ab9-1ebe2fd03280" providerId="ADAL" clId="{FBFEB045-F898-4001-833D-ADD65263B0B4}" dt="2022-12-02T13:16:59.414" v="3529" actId="478"/>
          <ac:spMkLst>
            <pc:docMk/>
            <pc:sldMk cId="2334694628" sldId="270"/>
            <ac:spMk id="3" creationId="{1C9088E5-DB65-4439-B3B7-A37447A61E6D}"/>
          </ac:spMkLst>
        </pc:spChg>
        <pc:spChg chg="add del mod">
          <ac:chgData name="Callum O'Neill" userId="ff101c40-438d-4722-9ab9-1ebe2fd03280" providerId="ADAL" clId="{FBFEB045-F898-4001-833D-ADD65263B0B4}" dt="2022-12-02T13:20:44.967" v="3756" actId="478"/>
          <ac:spMkLst>
            <pc:docMk/>
            <pc:sldMk cId="2334694628" sldId="270"/>
            <ac:spMk id="6" creationId="{92B11A18-62F0-4330-98AF-545DB6BEF2C6}"/>
          </ac:spMkLst>
        </pc:spChg>
        <pc:spChg chg="add mod">
          <ac:chgData name="Callum O'Neill" userId="ff101c40-438d-4722-9ab9-1ebe2fd03280" providerId="ADAL" clId="{FBFEB045-F898-4001-833D-ADD65263B0B4}" dt="2022-12-02T14:32:13.834" v="6238" actId="1076"/>
          <ac:spMkLst>
            <pc:docMk/>
            <pc:sldMk cId="2334694628" sldId="270"/>
            <ac:spMk id="7" creationId="{226E0711-9EBE-4FCC-8202-6DEF47BDC987}"/>
          </ac:spMkLst>
        </pc:spChg>
        <pc:spChg chg="add del mod">
          <ac:chgData name="Callum O'Neill" userId="ff101c40-438d-4722-9ab9-1ebe2fd03280" providerId="ADAL" clId="{FBFEB045-F898-4001-833D-ADD65263B0B4}" dt="2022-12-02T13:21:47.844" v="3787" actId="478"/>
          <ac:spMkLst>
            <pc:docMk/>
            <pc:sldMk cId="2334694628" sldId="270"/>
            <ac:spMk id="8" creationId="{0524AD2C-6939-4AAA-AD7B-D9DBD0192E3C}"/>
          </ac:spMkLst>
        </pc:spChg>
        <pc:picChg chg="add mod modCrop">
          <ac:chgData name="Callum O'Neill" userId="ff101c40-438d-4722-9ab9-1ebe2fd03280" providerId="ADAL" clId="{FBFEB045-F898-4001-833D-ADD65263B0B4}" dt="2022-12-02T13:21:43.984" v="3786" actId="1076"/>
          <ac:picMkLst>
            <pc:docMk/>
            <pc:sldMk cId="2334694628" sldId="270"/>
            <ac:picMk id="5" creationId="{B49FE027-3581-4E30-8FF5-1DB18BA80637}"/>
          </ac:picMkLst>
        </pc:picChg>
      </pc:sldChg>
      <pc:sldChg chg="addSp delSp modSp new mod modAnim">
        <pc:chgData name="Callum O'Neill" userId="ff101c40-438d-4722-9ab9-1ebe2fd03280" providerId="ADAL" clId="{FBFEB045-F898-4001-833D-ADD65263B0B4}" dt="2022-12-02T14:32:52.040" v="6243"/>
        <pc:sldMkLst>
          <pc:docMk/>
          <pc:sldMk cId="186447020" sldId="271"/>
        </pc:sldMkLst>
        <pc:spChg chg="del mod">
          <ac:chgData name="Callum O'Neill" userId="ff101c40-438d-4722-9ab9-1ebe2fd03280" providerId="ADAL" clId="{FBFEB045-F898-4001-833D-ADD65263B0B4}" dt="2022-12-02T13:28:21.242" v="4144" actId="478"/>
          <ac:spMkLst>
            <pc:docMk/>
            <pc:sldMk cId="186447020" sldId="271"/>
            <ac:spMk id="2" creationId="{B2B27148-4E32-4C0A-B2CA-89791FB0BDBB}"/>
          </ac:spMkLst>
        </pc:spChg>
        <pc:spChg chg="del">
          <ac:chgData name="Callum O'Neill" userId="ff101c40-438d-4722-9ab9-1ebe2fd03280" providerId="ADAL" clId="{FBFEB045-F898-4001-833D-ADD65263B0B4}" dt="2022-12-02T13:13:43.517" v="3353" actId="478"/>
          <ac:spMkLst>
            <pc:docMk/>
            <pc:sldMk cId="186447020" sldId="271"/>
            <ac:spMk id="3" creationId="{FDF427CB-1D75-43A8-B60B-0EAB5A5C6238}"/>
          </ac:spMkLst>
        </pc:spChg>
        <pc:spChg chg="add mod">
          <ac:chgData name="Callum O'Neill" userId="ff101c40-438d-4722-9ab9-1ebe2fd03280" providerId="ADAL" clId="{FBFEB045-F898-4001-833D-ADD65263B0B4}" dt="2022-12-02T13:31:48.544" v="4362" actId="14100"/>
          <ac:spMkLst>
            <pc:docMk/>
            <pc:sldMk cId="186447020" sldId="271"/>
            <ac:spMk id="6" creationId="{E0600C5C-A7A5-4CD2-B921-23AFBB15C65F}"/>
          </ac:spMkLst>
        </pc:spChg>
        <pc:spChg chg="add mod">
          <ac:chgData name="Callum O'Neill" userId="ff101c40-438d-4722-9ab9-1ebe2fd03280" providerId="ADAL" clId="{FBFEB045-F898-4001-833D-ADD65263B0B4}" dt="2022-12-02T13:30:42.326" v="4304" actId="27636"/>
          <ac:spMkLst>
            <pc:docMk/>
            <pc:sldMk cId="186447020" sldId="271"/>
            <ac:spMk id="7" creationId="{5082B4AF-C1ED-4072-88F4-FBFA49D8FB53}"/>
          </ac:spMkLst>
        </pc:spChg>
        <pc:picChg chg="add mod modCrop">
          <ac:chgData name="Callum O'Neill" userId="ff101c40-438d-4722-9ab9-1ebe2fd03280" providerId="ADAL" clId="{FBFEB045-F898-4001-833D-ADD65263B0B4}" dt="2022-12-02T13:29:03.748" v="4156" actId="1076"/>
          <ac:picMkLst>
            <pc:docMk/>
            <pc:sldMk cId="186447020" sldId="271"/>
            <ac:picMk id="5" creationId="{02DF60FE-32CF-4A32-8BCA-FEDEF386484C}"/>
          </ac:picMkLst>
        </pc:picChg>
      </pc:sldChg>
      <pc:sldChg chg="addSp delSp modSp new mod modAnim">
        <pc:chgData name="Callum O'Neill" userId="ff101c40-438d-4722-9ab9-1ebe2fd03280" providerId="ADAL" clId="{FBFEB045-F898-4001-833D-ADD65263B0B4}" dt="2022-12-02T14:32:43.830" v="6242"/>
        <pc:sldMkLst>
          <pc:docMk/>
          <pc:sldMk cId="2744609657" sldId="272"/>
        </pc:sldMkLst>
        <pc:spChg chg="mod">
          <ac:chgData name="Callum O'Neill" userId="ff101c40-438d-4722-9ab9-1ebe2fd03280" providerId="ADAL" clId="{FBFEB045-F898-4001-833D-ADD65263B0B4}" dt="2022-12-02T13:22:24.497" v="3800" actId="14100"/>
          <ac:spMkLst>
            <pc:docMk/>
            <pc:sldMk cId="2744609657" sldId="272"/>
            <ac:spMk id="2" creationId="{2F615A5B-2678-4905-9489-9B86111AB4E7}"/>
          </ac:spMkLst>
        </pc:spChg>
        <pc:spChg chg="del">
          <ac:chgData name="Callum O'Neill" userId="ff101c40-438d-4722-9ab9-1ebe2fd03280" providerId="ADAL" clId="{FBFEB045-F898-4001-833D-ADD65263B0B4}" dt="2022-12-02T13:22:26.562" v="3801" actId="478"/>
          <ac:spMkLst>
            <pc:docMk/>
            <pc:sldMk cId="2744609657" sldId="272"/>
            <ac:spMk id="3" creationId="{0D0180BB-3EAE-4010-A554-0FE7FAE89644}"/>
          </ac:spMkLst>
        </pc:spChg>
        <pc:spChg chg="add mod">
          <ac:chgData name="Callum O'Neill" userId="ff101c40-438d-4722-9ab9-1ebe2fd03280" providerId="ADAL" clId="{FBFEB045-F898-4001-833D-ADD65263B0B4}" dt="2022-12-02T13:25:19.459" v="3972" actId="20577"/>
          <ac:spMkLst>
            <pc:docMk/>
            <pc:sldMk cId="2744609657" sldId="272"/>
            <ac:spMk id="6" creationId="{4051FE73-1C95-4E5F-923D-DB7BFD5E495C}"/>
          </ac:spMkLst>
        </pc:spChg>
        <pc:spChg chg="add mod">
          <ac:chgData name="Callum O'Neill" userId="ff101c40-438d-4722-9ab9-1ebe2fd03280" providerId="ADAL" clId="{FBFEB045-F898-4001-833D-ADD65263B0B4}" dt="2022-12-02T13:26:53.823" v="4070" actId="1076"/>
          <ac:spMkLst>
            <pc:docMk/>
            <pc:sldMk cId="2744609657" sldId="272"/>
            <ac:spMk id="7" creationId="{B61DC4D8-00AD-4A5D-95F9-545574045C7E}"/>
          </ac:spMkLst>
        </pc:spChg>
        <pc:spChg chg="add mod">
          <ac:chgData name="Callum O'Neill" userId="ff101c40-438d-4722-9ab9-1ebe2fd03280" providerId="ADAL" clId="{FBFEB045-F898-4001-833D-ADD65263B0B4}" dt="2022-12-02T13:27:56.537" v="4142" actId="1076"/>
          <ac:spMkLst>
            <pc:docMk/>
            <pc:sldMk cId="2744609657" sldId="272"/>
            <ac:spMk id="8" creationId="{2D4D438A-1F99-4E87-A954-1D4B94A4F582}"/>
          </ac:spMkLst>
        </pc:spChg>
        <pc:picChg chg="add mod modCrop">
          <ac:chgData name="Callum O'Neill" userId="ff101c40-438d-4722-9ab9-1ebe2fd03280" providerId="ADAL" clId="{FBFEB045-F898-4001-833D-ADD65263B0B4}" dt="2022-12-02T13:23:04.537" v="3811" actId="14100"/>
          <ac:picMkLst>
            <pc:docMk/>
            <pc:sldMk cId="2744609657" sldId="272"/>
            <ac:picMk id="5" creationId="{EC257557-BA03-48C1-B7A3-69A820DD3748}"/>
          </ac:picMkLst>
        </pc:picChg>
      </pc:sldChg>
      <pc:sldChg chg="addSp delSp modSp new mod modAnim">
        <pc:chgData name="Callum O'Neill" userId="ff101c40-438d-4722-9ab9-1ebe2fd03280" providerId="ADAL" clId="{FBFEB045-F898-4001-833D-ADD65263B0B4}" dt="2022-12-02T14:33:13.806" v="6247"/>
        <pc:sldMkLst>
          <pc:docMk/>
          <pc:sldMk cId="3219641866" sldId="273"/>
        </pc:sldMkLst>
        <pc:spChg chg="del mod">
          <ac:chgData name="Callum O'Neill" userId="ff101c40-438d-4722-9ab9-1ebe2fd03280" providerId="ADAL" clId="{FBFEB045-F898-4001-833D-ADD65263B0B4}" dt="2022-12-02T13:32:25.453" v="4371" actId="478"/>
          <ac:spMkLst>
            <pc:docMk/>
            <pc:sldMk cId="3219641866" sldId="273"/>
            <ac:spMk id="2" creationId="{75AAF723-C165-44E8-A888-F6FFECE757BD}"/>
          </ac:spMkLst>
        </pc:spChg>
        <pc:spChg chg="del">
          <ac:chgData name="Callum O'Neill" userId="ff101c40-438d-4722-9ab9-1ebe2fd03280" providerId="ADAL" clId="{FBFEB045-F898-4001-833D-ADD65263B0B4}" dt="2022-12-02T13:32:04.343" v="4364" actId="478"/>
          <ac:spMkLst>
            <pc:docMk/>
            <pc:sldMk cId="3219641866" sldId="273"/>
            <ac:spMk id="3" creationId="{78C8F5ED-B7E3-4EE9-AC28-195B0D6C952D}"/>
          </ac:spMkLst>
        </pc:spChg>
        <pc:spChg chg="add mod">
          <ac:chgData name="Callum O'Neill" userId="ff101c40-438d-4722-9ab9-1ebe2fd03280" providerId="ADAL" clId="{FBFEB045-F898-4001-833D-ADD65263B0B4}" dt="2022-12-02T13:33:11.226" v="4421" actId="1076"/>
          <ac:spMkLst>
            <pc:docMk/>
            <pc:sldMk cId="3219641866" sldId="273"/>
            <ac:spMk id="6" creationId="{B39E168C-A7F3-4A01-A4D2-24EA1EF1A184}"/>
          </ac:spMkLst>
        </pc:spChg>
        <pc:spChg chg="add mod">
          <ac:chgData name="Callum O'Neill" userId="ff101c40-438d-4722-9ab9-1ebe2fd03280" providerId="ADAL" clId="{FBFEB045-F898-4001-833D-ADD65263B0B4}" dt="2022-12-02T13:33:46.546" v="4497" actId="1076"/>
          <ac:spMkLst>
            <pc:docMk/>
            <pc:sldMk cId="3219641866" sldId="273"/>
            <ac:spMk id="7" creationId="{634CC2A4-7EE0-4118-BBAA-81FF81EDBB21}"/>
          </ac:spMkLst>
        </pc:spChg>
        <pc:spChg chg="add mod">
          <ac:chgData name="Callum O'Neill" userId="ff101c40-438d-4722-9ab9-1ebe2fd03280" providerId="ADAL" clId="{FBFEB045-F898-4001-833D-ADD65263B0B4}" dt="2022-12-02T13:36:53.783" v="4655" actId="20577"/>
          <ac:spMkLst>
            <pc:docMk/>
            <pc:sldMk cId="3219641866" sldId="273"/>
            <ac:spMk id="8" creationId="{1BDDEDA7-8EEA-43EF-AC5D-5791D9B305FC}"/>
          </ac:spMkLst>
        </pc:spChg>
        <pc:spChg chg="add mod">
          <ac:chgData name="Callum O'Neill" userId="ff101c40-438d-4722-9ab9-1ebe2fd03280" providerId="ADAL" clId="{FBFEB045-F898-4001-833D-ADD65263B0B4}" dt="2022-12-02T13:36:35.441" v="4631" actId="20577"/>
          <ac:spMkLst>
            <pc:docMk/>
            <pc:sldMk cId="3219641866" sldId="273"/>
            <ac:spMk id="9" creationId="{59B29496-A993-4E28-BE3A-6D7AEEBC49B0}"/>
          </ac:spMkLst>
        </pc:spChg>
        <pc:spChg chg="add del mod">
          <ac:chgData name="Callum O'Neill" userId="ff101c40-438d-4722-9ab9-1ebe2fd03280" providerId="ADAL" clId="{FBFEB045-F898-4001-833D-ADD65263B0B4}" dt="2022-12-02T13:37:07.776" v="4659"/>
          <ac:spMkLst>
            <pc:docMk/>
            <pc:sldMk cId="3219641866" sldId="273"/>
            <ac:spMk id="10" creationId="{6E623B52-64FC-4EA2-B9FC-25EC7CF23049}"/>
          </ac:spMkLst>
        </pc:spChg>
        <pc:spChg chg="add mod">
          <ac:chgData name="Callum O'Neill" userId="ff101c40-438d-4722-9ab9-1ebe2fd03280" providerId="ADAL" clId="{FBFEB045-F898-4001-833D-ADD65263B0B4}" dt="2022-12-02T13:37:31.408" v="4668" actId="14100"/>
          <ac:spMkLst>
            <pc:docMk/>
            <pc:sldMk cId="3219641866" sldId="273"/>
            <ac:spMk id="12" creationId="{6346B0FE-91C4-4D11-A8D8-CE40CA8431B4}"/>
          </ac:spMkLst>
        </pc:spChg>
        <pc:picChg chg="add mod modCrop">
          <ac:chgData name="Callum O'Neill" userId="ff101c40-438d-4722-9ab9-1ebe2fd03280" providerId="ADAL" clId="{FBFEB045-F898-4001-833D-ADD65263B0B4}" dt="2022-12-02T13:37:33.052" v="4669" actId="1076"/>
          <ac:picMkLst>
            <pc:docMk/>
            <pc:sldMk cId="3219641866" sldId="273"/>
            <ac:picMk id="5" creationId="{672615ED-8D1E-4F58-A5FD-5FF9CD1D6744}"/>
          </ac:picMkLst>
        </pc:picChg>
      </pc:sldChg>
      <pc:sldChg chg="addSp delSp modSp new mod">
        <pc:chgData name="Callum O'Neill" userId="ff101c40-438d-4722-9ab9-1ebe2fd03280" providerId="ADAL" clId="{FBFEB045-F898-4001-833D-ADD65263B0B4}" dt="2022-12-02T13:41:06.312" v="4843" actId="1076"/>
        <pc:sldMkLst>
          <pc:docMk/>
          <pc:sldMk cId="506197110" sldId="274"/>
        </pc:sldMkLst>
        <pc:spChg chg="mod">
          <ac:chgData name="Callum O'Neill" userId="ff101c40-438d-4722-9ab9-1ebe2fd03280" providerId="ADAL" clId="{FBFEB045-F898-4001-833D-ADD65263B0B4}" dt="2022-12-02T13:38:35.857" v="4730" actId="1076"/>
          <ac:spMkLst>
            <pc:docMk/>
            <pc:sldMk cId="506197110" sldId="274"/>
            <ac:spMk id="2" creationId="{542C2C67-95F1-4651-B6E0-1A55F67FC571}"/>
          </ac:spMkLst>
        </pc:spChg>
        <pc:spChg chg="del">
          <ac:chgData name="Callum O'Neill" userId="ff101c40-438d-4722-9ab9-1ebe2fd03280" providerId="ADAL" clId="{FBFEB045-F898-4001-833D-ADD65263B0B4}" dt="2022-12-02T13:38:14.393" v="4712" actId="478"/>
          <ac:spMkLst>
            <pc:docMk/>
            <pc:sldMk cId="506197110" sldId="274"/>
            <ac:spMk id="3" creationId="{C1A7EDD1-5DDA-4342-BD9A-CFA3687D73F7}"/>
          </ac:spMkLst>
        </pc:spChg>
        <pc:spChg chg="add mod">
          <ac:chgData name="Callum O'Neill" userId="ff101c40-438d-4722-9ab9-1ebe2fd03280" providerId="ADAL" clId="{FBFEB045-F898-4001-833D-ADD65263B0B4}" dt="2022-12-02T13:40:47.808" v="4822" actId="113"/>
          <ac:spMkLst>
            <pc:docMk/>
            <pc:sldMk cId="506197110" sldId="274"/>
            <ac:spMk id="8" creationId="{CF5D05D2-4D73-40B7-973C-AC92E3B12085}"/>
          </ac:spMkLst>
        </pc:spChg>
        <pc:spChg chg="add mod">
          <ac:chgData name="Callum O'Neill" userId="ff101c40-438d-4722-9ab9-1ebe2fd03280" providerId="ADAL" clId="{FBFEB045-F898-4001-833D-ADD65263B0B4}" dt="2022-12-02T13:41:06.312" v="4843" actId="1076"/>
          <ac:spMkLst>
            <pc:docMk/>
            <pc:sldMk cId="506197110" sldId="274"/>
            <ac:spMk id="9" creationId="{9C87F9D2-1901-44B0-8F21-029DE3474BAE}"/>
          </ac:spMkLst>
        </pc:spChg>
        <pc:picChg chg="add mod modCrop">
          <ac:chgData name="Callum O'Neill" userId="ff101c40-438d-4722-9ab9-1ebe2fd03280" providerId="ADAL" clId="{FBFEB045-F898-4001-833D-ADD65263B0B4}" dt="2022-12-02T13:41:02.924" v="4841" actId="1076"/>
          <ac:picMkLst>
            <pc:docMk/>
            <pc:sldMk cId="506197110" sldId="274"/>
            <ac:picMk id="5" creationId="{8D40D8C4-51FA-4235-B49B-DA0191FFBE12}"/>
          </ac:picMkLst>
        </pc:picChg>
        <pc:picChg chg="add mod modCrop">
          <ac:chgData name="Callum O'Neill" userId="ff101c40-438d-4722-9ab9-1ebe2fd03280" providerId="ADAL" clId="{FBFEB045-F898-4001-833D-ADD65263B0B4}" dt="2022-12-02T13:41:04.069" v="4842" actId="1076"/>
          <ac:picMkLst>
            <pc:docMk/>
            <pc:sldMk cId="506197110" sldId="274"/>
            <ac:picMk id="7" creationId="{6CA52D92-9995-4593-91AE-AA21657B6223}"/>
          </ac:picMkLst>
        </pc:picChg>
      </pc:sldChg>
      <pc:sldChg chg="addSp delSp modSp new mod">
        <pc:chgData name="Callum O'Neill" userId="ff101c40-438d-4722-9ab9-1ebe2fd03280" providerId="ADAL" clId="{FBFEB045-F898-4001-833D-ADD65263B0B4}" dt="2022-12-02T13:50:20.041" v="5173" actId="20577"/>
        <pc:sldMkLst>
          <pc:docMk/>
          <pc:sldMk cId="4225532225" sldId="275"/>
        </pc:sldMkLst>
        <pc:spChg chg="mod">
          <ac:chgData name="Callum O'Neill" userId="ff101c40-438d-4722-9ab9-1ebe2fd03280" providerId="ADAL" clId="{FBFEB045-F898-4001-833D-ADD65263B0B4}" dt="2022-12-02T13:47:25.179" v="5093" actId="404"/>
          <ac:spMkLst>
            <pc:docMk/>
            <pc:sldMk cId="4225532225" sldId="275"/>
            <ac:spMk id="2" creationId="{4F8B697A-48CE-4B36-A464-317EFA21BE90}"/>
          </ac:spMkLst>
        </pc:spChg>
        <pc:spChg chg="del">
          <ac:chgData name="Callum O'Neill" userId="ff101c40-438d-4722-9ab9-1ebe2fd03280" providerId="ADAL" clId="{FBFEB045-F898-4001-833D-ADD65263B0B4}" dt="2022-12-02T13:41:52.492" v="4901" actId="478"/>
          <ac:spMkLst>
            <pc:docMk/>
            <pc:sldMk cId="4225532225" sldId="275"/>
            <ac:spMk id="3" creationId="{2A27CFBA-07D7-4219-A761-5970018D1621}"/>
          </ac:spMkLst>
        </pc:spChg>
        <pc:spChg chg="add mod">
          <ac:chgData name="Callum O'Neill" userId="ff101c40-438d-4722-9ab9-1ebe2fd03280" providerId="ADAL" clId="{FBFEB045-F898-4001-833D-ADD65263B0B4}" dt="2022-12-02T13:47:38.194" v="5097" actId="1076"/>
          <ac:spMkLst>
            <pc:docMk/>
            <pc:sldMk cId="4225532225" sldId="275"/>
            <ac:spMk id="5" creationId="{CE9748EE-C573-4FD0-8773-D49AC1C52718}"/>
          </ac:spMkLst>
        </pc:spChg>
        <pc:spChg chg="add mod">
          <ac:chgData name="Callum O'Neill" userId="ff101c40-438d-4722-9ab9-1ebe2fd03280" providerId="ADAL" clId="{FBFEB045-F898-4001-833D-ADD65263B0B4}" dt="2022-12-02T13:49:17.069" v="5161" actId="20577"/>
          <ac:spMkLst>
            <pc:docMk/>
            <pc:sldMk cId="4225532225" sldId="275"/>
            <ac:spMk id="7" creationId="{05C5EAA3-8E74-4520-A926-2887C5AFDDE2}"/>
          </ac:spMkLst>
        </pc:spChg>
        <pc:graphicFrameChg chg="add mod modGraphic">
          <ac:chgData name="Callum O'Neill" userId="ff101c40-438d-4722-9ab9-1ebe2fd03280" providerId="ADAL" clId="{FBFEB045-F898-4001-833D-ADD65263B0B4}" dt="2022-12-02T13:48:45.286" v="5157" actId="20577"/>
          <ac:graphicFrameMkLst>
            <pc:docMk/>
            <pc:sldMk cId="4225532225" sldId="275"/>
            <ac:graphicFrameMk id="4" creationId="{6D25834E-D149-436B-9BCB-5F3FBBC60B5F}"/>
          </ac:graphicFrameMkLst>
        </pc:graphicFrameChg>
        <pc:graphicFrameChg chg="add mod modGraphic">
          <ac:chgData name="Callum O'Neill" userId="ff101c40-438d-4722-9ab9-1ebe2fd03280" providerId="ADAL" clId="{FBFEB045-F898-4001-833D-ADD65263B0B4}" dt="2022-12-02T13:50:20.041" v="5173" actId="20577"/>
          <ac:graphicFrameMkLst>
            <pc:docMk/>
            <pc:sldMk cId="4225532225" sldId="275"/>
            <ac:graphicFrameMk id="6" creationId="{E90CD235-4D59-4D05-9B60-C64543469935}"/>
          </ac:graphicFrameMkLst>
        </pc:graphicFrameChg>
      </pc:sldChg>
      <pc:sldChg chg="addSp delSp modSp new mod">
        <pc:chgData name="Callum O'Neill" userId="ff101c40-438d-4722-9ab9-1ebe2fd03280" providerId="ADAL" clId="{FBFEB045-F898-4001-833D-ADD65263B0B4}" dt="2022-12-02T14:55:07.999" v="6879" actId="20577"/>
        <pc:sldMkLst>
          <pc:docMk/>
          <pc:sldMk cId="2834111353" sldId="276"/>
        </pc:sldMkLst>
        <pc:spChg chg="del">
          <ac:chgData name="Callum O'Neill" userId="ff101c40-438d-4722-9ab9-1ebe2fd03280" providerId="ADAL" clId="{FBFEB045-F898-4001-833D-ADD65263B0B4}" dt="2022-12-02T13:55:43.621" v="5677" actId="478"/>
          <ac:spMkLst>
            <pc:docMk/>
            <pc:sldMk cId="2834111353" sldId="276"/>
            <ac:spMk id="2" creationId="{1D763A6A-30D8-4A3E-B569-68237997770F}"/>
          </ac:spMkLst>
        </pc:spChg>
        <pc:spChg chg="mod">
          <ac:chgData name="Callum O'Neill" userId="ff101c40-438d-4722-9ab9-1ebe2fd03280" providerId="ADAL" clId="{FBFEB045-F898-4001-833D-ADD65263B0B4}" dt="2022-12-02T14:55:07.999" v="6879" actId="20577"/>
          <ac:spMkLst>
            <pc:docMk/>
            <pc:sldMk cId="2834111353" sldId="276"/>
            <ac:spMk id="3" creationId="{21FA2435-A6F0-41BC-8D14-3FEA878D33AC}"/>
          </ac:spMkLst>
        </pc:spChg>
        <pc:spChg chg="add mod">
          <ac:chgData name="Callum O'Neill" userId="ff101c40-438d-4722-9ab9-1ebe2fd03280" providerId="ADAL" clId="{FBFEB045-F898-4001-833D-ADD65263B0B4}" dt="2022-12-02T13:55:57.227" v="5706" actId="20577"/>
          <ac:spMkLst>
            <pc:docMk/>
            <pc:sldMk cId="2834111353" sldId="276"/>
            <ac:spMk id="4" creationId="{5CB87E9D-9051-4AC9-AE43-84B89CF61D1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4F7745-8294-4475-B738-A76C28A163A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FA0B18-C952-4ADF-B5BF-4AE33CCD6CCF}">
      <dgm:prSet/>
      <dgm:spPr/>
      <dgm:t>
        <a:bodyPr/>
        <a:lstStyle/>
        <a:p>
          <a:r>
            <a:rPr lang="en-GB" dirty="0"/>
            <a:t>1.) Splitting data + standardisation</a:t>
          </a:r>
          <a:endParaRPr lang="en-US" dirty="0"/>
        </a:p>
      </dgm:t>
    </dgm:pt>
    <dgm:pt modelId="{1EAA2A68-3396-4B6E-8816-3B3DA6658AD6}" type="parTrans" cxnId="{B2D7B246-76FF-4827-B67F-FC5FFEBE9F95}">
      <dgm:prSet/>
      <dgm:spPr/>
      <dgm:t>
        <a:bodyPr/>
        <a:lstStyle/>
        <a:p>
          <a:endParaRPr lang="en-US"/>
        </a:p>
      </dgm:t>
    </dgm:pt>
    <dgm:pt modelId="{331B0A7C-E6CB-45B5-AE1D-85434BF9D16E}" type="sibTrans" cxnId="{B2D7B246-76FF-4827-B67F-FC5FFEBE9F95}">
      <dgm:prSet/>
      <dgm:spPr/>
      <dgm:t>
        <a:bodyPr/>
        <a:lstStyle/>
        <a:p>
          <a:endParaRPr lang="en-US"/>
        </a:p>
      </dgm:t>
    </dgm:pt>
    <dgm:pt modelId="{6A47B1AF-6F8A-4B86-B0F7-AD5C567AF553}">
      <dgm:prSet/>
      <dgm:spPr/>
      <dgm:t>
        <a:bodyPr/>
        <a:lstStyle/>
        <a:p>
          <a:r>
            <a:rPr lang="en-GB" dirty="0"/>
            <a:t>2.) </a:t>
          </a:r>
          <a:r>
            <a:rPr lang="en-GB" dirty="0" err="1"/>
            <a:t>Hyperperameter</a:t>
          </a:r>
          <a:r>
            <a:rPr lang="en-GB" dirty="0"/>
            <a:t> tuning + CV </a:t>
          </a:r>
          <a:endParaRPr lang="en-US" dirty="0"/>
        </a:p>
      </dgm:t>
    </dgm:pt>
    <dgm:pt modelId="{6C85AE12-1B56-4D76-8D64-D5A2739ED1B5}" type="parTrans" cxnId="{3C4AC7C7-F33B-405F-8F09-A0AC8FA9A230}">
      <dgm:prSet/>
      <dgm:spPr/>
      <dgm:t>
        <a:bodyPr/>
        <a:lstStyle/>
        <a:p>
          <a:endParaRPr lang="en-US"/>
        </a:p>
      </dgm:t>
    </dgm:pt>
    <dgm:pt modelId="{60AF27F1-F641-4825-A64F-364220CED09B}" type="sibTrans" cxnId="{3C4AC7C7-F33B-405F-8F09-A0AC8FA9A230}">
      <dgm:prSet/>
      <dgm:spPr/>
      <dgm:t>
        <a:bodyPr/>
        <a:lstStyle/>
        <a:p>
          <a:endParaRPr lang="en-US"/>
        </a:p>
      </dgm:t>
    </dgm:pt>
    <dgm:pt modelId="{C0478F47-0942-4DC3-B726-9DA77B434242}">
      <dgm:prSet/>
      <dgm:spPr/>
      <dgm:t>
        <a:bodyPr/>
        <a:lstStyle/>
        <a:p>
          <a:r>
            <a:rPr lang="en-US" dirty="0"/>
            <a:t>3.) </a:t>
          </a:r>
          <a:r>
            <a:rPr lang="en-GB" dirty="0"/>
            <a:t>Over and/or under sampling </a:t>
          </a:r>
          <a:endParaRPr lang="en-US" dirty="0"/>
        </a:p>
      </dgm:t>
    </dgm:pt>
    <dgm:pt modelId="{245D8349-D954-4D50-9D3A-BC377BA2AE45}" type="parTrans" cxnId="{4C1F02CF-084D-41A6-9574-A4CC208B8381}">
      <dgm:prSet/>
      <dgm:spPr/>
      <dgm:t>
        <a:bodyPr/>
        <a:lstStyle/>
        <a:p>
          <a:endParaRPr lang="en-US"/>
        </a:p>
      </dgm:t>
    </dgm:pt>
    <dgm:pt modelId="{E347E1DB-9990-4EC3-BF08-281976411D99}" type="sibTrans" cxnId="{4C1F02CF-084D-41A6-9574-A4CC208B8381}">
      <dgm:prSet/>
      <dgm:spPr/>
      <dgm:t>
        <a:bodyPr/>
        <a:lstStyle/>
        <a:p>
          <a:endParaRPr lang="en-US"/>
        </a:p>
      </dgm:t>
    </dgm:pt>
    <dgm:pt modelId="{1FEDB9ED-3CE3-4C59-9E7F-95F27FD17ACF}">
      <dgm:prSet/>
      <dgm:spPr/>
      <dgm:t>
        <a:bodyPr/>
        <a:lstStyle/>
        <a:p>
          <a:r>
            <a:rPr lang="en-GB" dirty="0"/>
            <a:t>4.) Metrics </a:t>
          </a:r>
          <a:endParaRPr lang="en-US" dirty="0"/>
        </a:p>
      </dgm:t>
    </dgm:pt>
    <dgm:pt modelId="{4EFA264D-B2C5-4B18-A018-11A08F1768E8}" type="parTrans" cxnId="{2063FC17-9F52-400F-B435-D2CBBCBA20C0}">
      <dgm:prSet/>
      <dgm:spPr/>
      <dgm:t>
        <a:bodyPr/>
        <a:lstStyle/>
        <a:p>
          <a:endParaRPr lang="en-US"/>
        </a:p>
      </dgm:t>
    </dgm:pt>
    <dgm:pt modelId="{507F9538-D862-4ACA-A306-0BBE63216957}" type="sibTrans" cxnId="{2063FC17-9F52-400F-B435-D2CBBCBA20C0}">
      <dgm:prSet/>
      <dgm:spPr/>
      <dgm:t>
        <a:bodyPr/>
        <a:lstStyle/>
        <a:p>
          <a:endParaRPr lang="en-US"/>
        </a:p>
      </dgm:t>
    </dgm:pt>
    <dgm:pt modelId="{8BBEA7C0-9B27-4DD7-A4C2-8E8F74CBF018}" type="pres">
      <dgm:prSet presAssocID="{B14F7745-8294-4475-B738-A76C28A163A6}" presName="outerComposite" presStyleCnt="0">
        <dgm:presLayoutVars>
          <dgm:chMax val="5"/>
          <dgm:dir/>
          <dgm:resizeHandles val="exact"/>
        </dgm:presLayoutVars>
      </dgm:prSet>
      <dgm:spPr/>
    </dgm:pt>
    <dgm:pt modelId="{8AF41374-F556-405F-BFC7-12426EBDC2AF}" type="pres">
      <dgm:prSet presAssocID="{B14F7745-8294-4475-B738-A76C28A163A6}" presName="dummyMaxCanvas" presStyleCnt="0">
        <dgm:presLayoutVars/>
      </dgm:prSet>
      <dgm:spPr/>
    </dgm:pt>
    <dgm:pt modelId="{519A1F99-93D9-4CE2-BC98-1022CC539D0B}" type="pres">
      <dgm:prSet presAssocID="{B14F7745-8294-4475-B738-A76C28A163A6}" presName="FourNodes_1" presStyleLbl="node1" presStyleIdx="0" presStyleCnt="4">
        <dgm:presLayoutVars>
          <dgm:bulletEnabled val="1"/>
        </dgm:presLayoutVars>
      </dgm:prSet>
      <dgm:spPr/>
    </dgm:pt>
    <dgm:pt modelId="{4B65B7A8-0742-4B18-94A0-1669C4B800F4}" type="pres">
      <dgm:prSet presAssocID="{B14F7745-8294-4475-B738-A76C28A163A6}" presName="FourNodes_2" presStyleLbl="node1" presStyleIdx="1" presStyleCnt="4">
        <dgm:presLayoutVars>
          <dgm:bulletEnabled val="1"/>
        </dgm:presLayoutVars>
      </dgm:prSet>
      <dgm:spPr/>
    </dgm:pt>
    <dgm:pt modelId="{DF22D3DB-9CC9-4636-8B47-D6111F6BEB59}" type="pres">
      <dgm:prSet presAssocID="{B14F7745-8294-4475-B738-A76C28A163A6}" presName="FourNodes_3" presStyleLbl="node1" presStyleIdx="2" presStyleCnt="4">
        <dgm:presLayoutVars>
          <dgm:bulletEnabled val="1"/>
        </dgm:presLayoutVars>
      </dgm:prSet>
      <dgm:spPr/>
    </dgm:pt>
    <dgm:pt modelId="{1A71FACC-A9DC-4903-87DC-D06B689D16E3}" type="pres">
      <dgm:prSet presAssocID="{B14F7745-8294-4475-B738-A76C28A163A6}" presName="FourNodes_4" presStyleLbl="node1" presStyleIdx="3" presStyleCnt="4">
        <dgm:presLayoutVars>
          <dgm:bulletEnabled val="1"/>
        </dgm:presLayoutVars>
      </dgm:prSet>
      <dgm:spPr/>
    </dgm:pt>
    <dgm:pt modelId="{C7DD452E-6FBA-4D55-A74F-1CB072B46D96}" type="pres">
      <dgm:prSet presAssocID="{B14F7745-8294-4475-B738-A76C28A163A6}" presName="FourConn_1-2" presStyleLbl="fgAccFollowNode1" presStyleIdx="0" presStyleCnt="3">
        <dgm:presLayoutVars>
          <dgm:bulletEnabled val="1"/>
        </dgm:presLayoutVars>
      </dgm:prSet>
      <dgm:spPr/>
    </dgm:pt>
    <dgm:pt modelId="{9B421A10-35EE-4FAF-B7E3-033DEC7CDDAA}" type="pres">
      <dgm:prSet presAssocID="{B14F7745-8294-4475-B738-A76C28A163A6}" presName="FourConn_2-3" presStyleLbl="fgAccFollowNode1" presStyleIdx="1" presStyleCnt="3">
        <dgm:presLayoutVars>
          <dgm:bulletEnabled val="1"/>
        </dgm:presLayoutVars>
      </dgm:prSet>
      <dgm:spPr/>
    </dgm:pt>
    <dgm:pt modelId="{3B82BF03-6BB6-461F-8C53-4F7D6F3E6901}" type="pres">
      <dgm:prSet presAssocID="{B14F7745-8294-4475-B738-A76C28A163A6}" presName="FourConn_3-4" presStyleLbl="fgAccFollowNode1" presStyleIdx="2" presStyleCnt="3">
        <dgm:presLayoutVars>
          <dgm:bulletEnabled val="1"/>
        </dgm:presLayoutVars>
      </dgm:prSet>
      <dgm:spPr/>
    </dgm:pt>
    <dgm:pt modelId="{1A131553-B580-4D4A-A7E9-1F54F1D2304E}" type="pres">
      <dgm:prSet presAssocID="{B14F7745-8294-4475-B738-A76C28A163A6}" presName="FourNodes_1_text" presStyleLbl="node1" presStyleIdx="3" presStyleCnt="4">
        <dgm:presLayoutVars>
          <dgm:bulletEnabled val="1"/>
        </dgm:presLayoutVars>
      </dgm:prSet>
      <dgm:spPr/>
    </dgm:pt>
    <dgm:pt modelId="{40DC202D-A11D-4463-BFC3-4CC5B011F4B3}" type="pres">
      <dgm:prSet presAssocID="{B14F7745-8294-4475-B738-A76C28A163A6}" presName="FourNodes_2_text" presStyleLbl="node1" presStyleIdx="3" presStyleCnt="4">
        <dgm:presLayoutVars>
          <dgm:bulletEnabled val="1"/>
        </dgm:presLayoutVars>
      </dgm:prSet>
      <dgm:spPr/>
    </dgm:pt>
    <dgm:pt modelId="{82DBCD57-1845-4A87-A069-C3ECF2D6D5C2}" type="pres">
      <dgm:prSet presAssocID="{B14F7745-8294-4475-B738-A76C28A163A6}" presName="FourNodes_3_text" presStyleLbl="node1" presStyleIdx="3" presStyleCnt="4">
        <dgm:presLayoutVars>
          <dgm:bulletEnabled val="1"/>
        </dgm:presLayoutVars>
      </dgm:prSet>
      <dgm:spPr/>
    </dgm:pt>
    <dgm:pt modelId="{301D3867-5C8B-4719-B9AD-0F164F500BA9}" type="pres">
      <dgm:prSet presAssocID="{B14F7745-8294-4475-B738-A76C28A163A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A01F400-EDF8-46C2-BB44-D9DE39FA1D7D}" type="presOf" srcId="{6A47B1AF-6F8A-4B86-B0F7-AD5C567AF553}" destId="{40DC202D-A11D-4463-BFC3-4CC5B011F4B3}" srcOrd="1" destOrd="0" presId="urn:microsoft.com/office/officeart/2005/8/layout/vProcess5"/>
    <dgm:cxn modelId="{7166790F-5CF6-4370-816F-4E87049376C3}" type="presOf" srcId="{60AF27F1-F641-4825-A64F-364220CED09B}" destId="{9B421A10-35EE-4FAF-B7E3-033DEC7CDDAA}" srcOrd="0" destOrd="0" presId="urn:microsoft.com/office/officeart/2005/8/layout/vProcess5"/>
    <dgm:cxn modelId="{9EFB3814-FBD1-4657-BEF4-2E9C3CA40B23}" type="presOf" srcId="{6A47B1AF-6F8A-4B86-B0F7-AD5C567AF553}" destId="{4B65B7A8-0742-4B18-94A0-1669C4B800F4}" srcOrd="0" destOrd="0" presId="urn:microsoft.com/office/officeart/2005/8/layout/vProcess5"/>
    <dgm:cxn modelId="{2063FC17-9F52-400F-B435-D2CBBCBA20C0}" srcId="{B14F7745-8294-4475-B738-A76C28A163A6}" destId="{1FEDB9ED-3CE3-4C59-9E7F-95F27FD17ACF}" srcOrd="3" destOrd="0" parTransId="{4EFA264D-B2C5-4B18-A018-11A08F1768E8}" sibTransId="{507F9538-D862-4ACA-A306-0BBE63216957}"/>
    <dgm:cxn modelId="{B2D7B246-76FF-4827-B67F-FC5FFEBE9F95}" srcId="{B14F7745-8294-4475-B738-A76C28A163A6}" destId="{92FA0B18-C952-4ADF-B5BF-4AE33CCD6CCF}" srcOrd="0" destOrd="0" parTransId="{1EAA2A68-3396-4B6E-8816-3B3DA6658AD6}" sibTransId="{331B0A7C-E6CB-45B5-AE1D-85434BF9D16E}"/>
    <dgm:cxn modelId="{E994BB7A-BB79-4DF8-ABA7-AB7276EDD323}" type="presOf" srcId="{331B0A7C-E6CB-45B5-AE1D-85434BF9D16E}" destId="{C7DD452E-6FBA-4D55-A74F-1CB072B46D96}" srcOrd="0" destOrd="0" presId="urn:microsoft.com/office/officeart/2005/8/layout/vProcess5"/>
    <dgm:cxn modelId="{2785CB7D-D07D-4DB3-A96F-69B69F7B6FC7}" type="presOf" srcId="{C0478F47-0942-4DC3-B726-9DA77B434242}" destId="{DF22D3DB-9CC9-4636-8B47-D6111F6BEB59}" srcOrd="0" destOrd="0" presId="urn:microsoft.com/office/officeart/2005/8/layout/vProcess5"/>
    <dgm:cxn modelId="{830AC98F-6A11-43D4-AF0A-70E9A4E4038B}" type="presOf" srcId="{1FEDB9ED-3CE3-4C59-9E7F-95F27FD17ACF}" destId="{301D3867-5C8B-4719-B9AD-0F164F500BA9}" srcOrd="1" destOrd="0" presId="urn:microsoft.com/office/officeart/2005/8/layout/vProcess5"/>
    <dgm:cxn modelId="{1AFCD99D-01FF-45FD-BCAB-EEF77386BB78}" type="presOf" srcId="{C0478F47-0942-4DC3-B726-9DA77B434242}" destId="{82DBCD57-1845-4A87-A069-C3ECF2D6D5C2}" srcOrd="1" destOrd="0" presId="urn:microsoft.com/office/officeart/2005/8/layout/vProcess5"/>
    <dgm:cxn modelId="{296F83BD-4740-4E2F-87FB-994A4C946A4F}" type="presOf" srcId="{B14F7745-8294-4475-B738-A76C28A163A6}" destId="{8BBEA7C0-9B27-4DD7-A4C2-8E8F74CBF018}" srcOrd="0" destOrd="0" presId="urn:microsoft.com/office/officeart/2005/8/layout/vProcess5"/>
    <dgm:cxn modelId="{397527BE-44C9-4579-90E6-0240B7D8D1C4}" type="presOf" srcId="{1FEDB9ED-3CE3-4C59-9E7F-95F27FD17ACF}" destId="{1A71FACC-A9DC-4903-87DC-D06B689D16E3}" srcOrd="0" destOrd="0" presId="urn:microsoft.com/office/officeart/2005/8/layout/vProcess5"/>
    <dgm:cxn modelId="{EDEC30C5-86CC-4FDF-A4FA-849019E7AFAB}" type="presOf" srcId="{92FA0B18-C952-4ADF-B5BF-4AE33CCD6CCF}" destId="{1A131553-B580-4D4A-A7E9-1F54F1D2304E}" srcOrd="1" destOrd="0" presId="urn:microsoft.com/office/officeart/2005/8/layout/vProcess5"/>
    <dgm:cxn modelId="{3C4AC7C7-F33B-405F-8F09-A0AC8FA9A230}" srcId="{B14F7745-8294-4475-B738-A76C28A163A6}" destId="{6A47B1AF-6F8A-4B86-B0F7-AD5C567AF553}" srcOrd="1" destOrd="0" parTransId="{6C85AE12-1B56-4D76-8D64-D5A2739ED1B5}" sibTransId="{60AF27F1-F641-4825-A64F-364220CED09B}"/>
    <dgm:cxn modelId="{CDD69DC8-5FF3-4E9B-B91B-A99B01DE1FCD}" type="presOf" srcId="{E347E1DB-9990-4EC3-BF08-281976411D99}" destId="{3B82BF03-6BB6-461F-8C53-4F7D6F3E6901}" srcOrd="0" destOrd="0" presId="urn:microsoft.com/office/officeart/2005/8/layout/vProcess5"/>
    <dgm:cxn modelId="{4C1F02CF-084D-41A6-9574-A4CC208B8381}" srcId="{B14F7745-8294-4475-B738-A76C28A163A6}" destId="{C0478F47-0942-4DC3-B726-9DA77B434242}" srcOrd="2" destOrd="0" parTransId="{245D8349-D954-4D50-9D3A-BC377BA2AE45}" sibTransId="{E347E1DB-9990-4EC3-BF08-281976411D99}"/>
    <dgm:cxn modelId="{236E84F9-B6FA-42DE-8733-D632EF255090}" type="presOf" srcId="{92FA0B18-C952-4ADF-B5BF-4AE33CCD6CCF}" destId="{519A1F99-93D9-4CE2-BC98-1022CC539D0B}" srcOrd="0" destOrd="0" presId="urn:microsoft.com/office/officeart/2005/8/layout/vProcess5"/>
    <dgm:cxn modelId="{ABB9689C-CF3B-4609-AA32-839882D27C30}" type="presParOf" srcId="{8BBEA7C0-9B27-4DD7-A4C2-8E8F74CBF018}" destId="{8AF41374-F556-405F-BFC7-12426EBDC2AF}" srcOrd="0" destOrd="0" presId="urn:microsoft.com/office/officeart/2005/8/layout/vProcess5"/>
    <dgm:cxn modelId="{A8006DD2-4348-4FDB-A043-FB23A3A519AB}" type="presParOf" srcId="{8BBEA7C0-9B27-4DD7-A4C2-8E8F74CBF018}" destId="{519A1F99-93D9-4CE2-BC98-1022CC539D0B}" srcOrd="1" destOrd="0" presId="urn:microsoft.com/office/officeart/2005/8/layout/vProcess5"/>
    <dgm:cxn modelId="{CA8DDCEB-C129-4D29-AF94-D55FBE645A03}" type="presParOf" srcId="{8BBEA7C0-9B27-4DD7-A4C2-8E8F74CBF018}" destId="{4B65B7A8-0742-4B18-94A0-1669C4B800F4}" srcOrd="2" destOrd="0" presId="urn:microsoft.com/office/officeart/2005/8/layout/vProcess5"/>
    <dgm:cxn modelId="{5AA2F9FC-758B-4D5F-8662-D2516EE6B80B}" type="presParOf" srcId="{8BBEA7C0-9B27-4DD7-A4C2-8E8F74CBF018}" destId="{DF22D3DB-9CC9-4636-8B47-D6111F6BEB59}" srcOrd="3" destOrd="0" presId="urn:microsoft.com/office/officeart/2005/8/layout/vProcess5"/>
    <dgm:cxn modelId="{87AC5D1C-5ACE-4BA6-AB20-A6B49AB3EC03}" type="presParOf" srcId="{8BBEA7C0-9B27-4DD7-A4C2-8E8F74CBF018}" destId="{1A71FACC-A9DC-4903-87DC-D06B689D16E3}" srcOrd="4" destOrd="0" presId="urn:microsoft.com/office/officeart/2005/8/layout/vProcess5"/>
    <dgm:cxn modelId="{A6CF3393-0F07-4821-9E71-13BE438CBB8B}" type="presParOf" srcId="{8BBEA7C0-9B27-4DD7-A4C2-8E8F74CBF018}" destId="{C7DD452E-6FBA-4D55-A74F-1CB072B46D96}" srcOrd="5" destOrd="0" presId="urn:microsoft.com/office/officeart/2005/8/layout/vProcess5"/>
    <dgm:cxn modelId="{B481DB2C-AD21-489A-BE9B-89B90DFD6C09}" type="presParOf" srcId="{8BBEA7C0-9B27-4DD7-A4C2-8E8F74CBF018}" destId="{9B421A10-35EE-4FAF-B7E3-033DEC7CDDAA}" srcOrd="6" destOrd="0" presId="urn:microsoft.com/office/officeart/2005/8/layout/vProcess5"/>
    <dgm:cxn modelId="{9B079608-F29F-4642-ABEB-D316055D5432}" type="presParOf" srcId="{8BBEA7C0-9B27-4DD7-A4C2-8E8F74CBF018}" destId="{3B82BF03-6BB6-461F-8C53-4F7D6F3E6901}" srcOrd="7" destOrd="0" presId="urn:microsoft.com/office/officeart/2005/8/layout/vProcess5"/>
    <dgm:cxn modelId="{DB37B5BF-34BC-4A50-8381-F9A408BF2401}" type="presParOf" srcId="{8BBEA7C0-9B27-4DD7-A4C2-8E8F74CBF018}" destId="{1A131553-B580-4D4A-A7E9-1F54F1D2304E}" srcOrd="8" destOrd="0" presId="urn:microsoft.com/office/officeart/2005/8/layout/vProcess5"/>
    <dgm:cxn modelId="{644737BB-1B99-48CC-AEE9-22CF9BC7A238}" type="presParOf" srcId="{8BBEA7C0-9B27-4DD7-A4C2-8E8F74CBF018}" destId="{40DC202D-A11D-4463-BFC3-4CC5B011F4B3}" srcOrd="9" destOrd="0" presId="urn:microsoft.com/office/officeart/2005/8/layout/vProcess5"/>
    <dgm:cxn modelId="{0ACBB5A7-B4D0-4091-A815-9C2AE3AD6412}" type="presParOf" srcId="{8BBEA7C0-9B27-4DD7-A4C2-8E8F74CBF018}" destId="{82DBCD57-1845-4A87-A069-C3ECF2D6D5C2}" srcOrd="10" destOrd="0" presId="urn:microsoft.com/office/officeart/2005/8/layout/vProcess5"/>
    <dgm:cxn modelId="{5289B639-D597-424F-B052-5AB5209F80F2}" type="presParOf" srcId="{8BBEA7C0-9B27-4DD7-A4C2-8E8F74CBF018}" destId="{301D3867-5C8B-4719-B9AD-0F164F500BA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A1F99-93D9-4CE2-BC98-1022CC539D0B}">
      <dsp:nvSpPr>
        <dsp:cNvPr id="0" name=""/>
        <dsp:cNvSpPr/>
      </dsp:nvSpPr>
      <dsp:spPr>
        <a:xfrm>
          <a:off x="0" y="0"/>
          <a:ext cx="4911401" cy="11713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1.) Splitting data + standardisation</a:t>
          </a:r>
          <a:endParaRPr lang="en-US" sz="2900" kern="1200" dirty="0"/>
        </a:p>
      </dsp:txBody>
      <dsp:txXfrm>
        <a:off x="34307" y="34307"/>
        <a:ext cx="3548456" cy="1102726"/>
      </dsp:txXfrm>
    </dsp:sp>
    <dsp:sp modelId="{4B65B7A8-0742-4B18-94A0-1669C4B800F4}">
      <dsp:nvSpPr>
        <dsp:cNvPr id="0" name=""/>
        <dsp:cNvSpPr/>
      </dsp:nvSpPr>
      <dsp:spPr>
        <a:xfrm>
          <a:off x="411329" y="1384311"/>
          <a:ext cx="4911401" cy="11713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2.) </a:t>
          </a:r>
          <a:r>
            <a:rPr lang="en-GB" sz="2900" kern="1200" dirty="0" err="1"/>
            <a:t>Hyperperameter</a:t>
          </a:r>
          <a:r>
            <a:rPr lang="en-GB" sz="2900" kern="1200" dirty="0"/>
            <a:t> tuning + CV </a:t>
          </a:r>
          <a:endParaRPr lang="en-US" sz="2900" kern="1200" dirty="0"/>
        </a:p>
      </dsp:txBody>
      <dsp:txXfrm>
        <a:off x="445636" y="1418618"/>
        <a:ext cx="3670086" cy="1102726"/>
      </dsp:txXfrm>
    </dsp:sp>
    <dsp:sp modelId="{DF22D3DB-9CC9-4636-8B47-D6111F6BEB59}">
      <dsp:nvSpPr>
        <dsp:cNvPr id="0" name=""/>
        <dsp:cNvSpPr/>
      </dsp:nvSpPr>
      <dsp:spPr>
        <a:xfrm>
          <a:off x="816520" y="2768622"/>
          <a:ext cx="4911401" cy="11713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3.) </a:t>
          </a:r>
          <a:r>
            <a:rPr lang="en-GB" sz="2900" kern="1200" dirty="0"/>
            <a:t>Over and/or under sampling </a:t>
          </a:r>
          <a:endParaRPr lang="en-US" sz="2900" kern="1200" dirty="0"/>
        </a:p>
      </dsp:txBody>
      <dsp:txXfrm>
        <a:off x="850827" y="2802929"/>
        <a:ext cx="3676225" cy="1102726"/>
      </dsp:txXfrm>
    </dsp:sp>
    <dsp:sp modelId="{1A71FACC-A9DC-4903-87DC-D06B689D16E3}">
      <dsp:nvSpPr>
        <dsp:cNvPr id="0" name=""/>
        <dsp:cNvSpPr/>
      </dsp:nvSpPr>
      <dsp:spPr>
        <a:xfrm>
          <a:off x="1227850" y="4152933"/>
          <a:ext cx="4911401" cy="11713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4.) Metrics </a:t>
          </a:r>
          <a:endParaRPr lang="en-US" sz="2900" kern="1200" dirty="0"/>
        </a:p>
      </dsp:txBody>
      <dsp:txXfrm>
        <a:off x="1262157" y="4187240"/>
        <a:ext cx="3670086" cy="1102726"/>
      </dsp:txXfrm>
    </dsp:sp>
    <dsp:sp modelId="{C7DD452E-6FBA-4D55-A74F-1CB072B46D96}">
      <dsp:nvSpPr>
        <dsp:cNvPr id="0" name=""/>
        <dsp:cNvSpPr/>
      </dsp:nvSpPr>
      <dsp:spPr>
        <a:xfrm>
          <a:off x="4150030" y="897140"/>
          <a:ext cx="761371" cy="7613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321338" y="897140"/>
        <a:ext cx="418755" cy="572932"/>
      </dsp:txXfrm>
    </dsp:sp>
    <dsp:sp modelId="{9B421A10-35EE-4FAF-B7E3-033DEC7CDDAA}">
      <dsp:nvSpPr>
        <dsp:cNvPr id="0" name=""/>
        <dsp:cNvSpPr/>
      </dsp:nvSpPr>
      <dsp:spPr>
        <a:xfrm>
          <a:off x="4561360" y="2281451"/>
          <a:ext cx="761371" cy="76137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732668" y="2281451"/>
        <a:ext cx="418755" cy="572932"/>
      </dsp:txXfrm>
    </dsp:sp>
    <dsp:sp modelId="{3B82BF03-6BB6-461F-8C53-4F7D6F3E6901}">
      <dsp:nvSpPr>
        <dsp:cNvPr id="0" name=""/>
        <dsp:cNvSpPr/>
      </dsp:nvSpPr>
      <dsp:spPr>
        <a:xfrm>
          <a:off x="4966550" y="3665762"/>
          <a:ext cx="761371" cy="76137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137858" y="3665762"/>
        <a:ext cx="418755" cy="572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2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5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5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7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4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6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3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5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7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32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8.svg"/><Relationship Id="rId10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ng exposure of lights">
            <a:extLst>
              <a:ext uri="{FF2B5EF4-FFF2-40B4-BE49-F238E27FC236}">
                <a16:creationId xmlns:a16="http://schemas.microsoft.com/office/drawing/2014/main" id="{40822F33-98CF-3812-20A3-E4BA844C7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0" r="-1" b="-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815E0-922A-49DC-8A33-6AD76478A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200" dirty="0"/>
              <a:t>What contributes to fraudulent car insurance claims in the USA and how can it be classified in the future?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E5664-1C68-4741-9417-8E962F119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817" y="4509008"/>
            <a:ext cx="6404555" cy="1268984"/>
          </a:xfrm>
        </p:spPr>
        <p:txBody>
          <a:bodyPr>
            <a:normAutofit/>
          </a:bodyPr>
          <a:lstStyle/>
          <a:p>
            <a:r>
              <a:rPr lang="en-GB" b="1" dirty="0"/>
              <a:t>By Callum O’Neill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4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B0F1BB-9CE3-5A44-AF39-56D96BA1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81460-CB75-6044-A945-30251B1AE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E2E16-0340-477D-AEA1-08B5DA311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263" y="113980"/>
            <a:ext cx="7445420" cy="99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Machine Learning: classification</a:t>
            </a:r>
          </a:p>
        </p:txBody>
      </p:sp>
      <p:pic>
        <p:nvPicPr>
          <p:cNvPr id="4" name="Graphic 3" descr="Decision chart with solid fill">
            <a:extLst>
              <a:ext uri="{FF2B5EF4-FFF2-40B4-BE49-F238E27FC236}">
                <a16:creationId xmlns:a16="http://schemas.microsoft.com/office/drawing/2014/main" id="{D5BAE410-2103-43CC-A42A-4E52EACC3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9316" y="0"/>
            <a:ext cx="2780018" cy="2780018"/>
          </a:xfrm>
          <a:prstGeom prst="rect">
            <a:avLst/>
          </a:prstGeom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6513C92-978C-4F23-9552-1B9F01A3BA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08243"/>
              </p:ext>
            </p:extLst>
          </p:nvPr>
        </p:nvGraphicFramePr>
        <p:xfrm>
          <a:off x="4864071" y="1162099"/>
          <a:ext cx="6139252" cy="5324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6857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9846BA-B12F-4A0F-B48E-4705F714AA22}"/>
              </a:ext>
            </a:extLst>
          </p:cNvPr>
          <p:cNvSpPr txBox="1"/>
          <p:nvPr/>
        </p:nvSpPr>
        <p:spPr>
          <a:xfrm>
            <a:off x="2262230" y="83890"/>
            <a:ext cx="7667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/>
              <a:t>Splitting data + standardisation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645111-BF0A-44B1-ACA2-CFAC1E2F0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18" t="50000" r="52781" b="31701"/>
          <a:stretch/>
        </p:blipFill>
        <p:spPr>
          <a:xfrm>
            <a:off x="3935832" y="931264"/>
            <a:ext cx="3955523" cy="249773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E2DB22B-C242-41DE-82F9-802651BACE72}"/>
              </a:ext>
            </a:extLst>
          </p:cNvPr>
          <p:cNvSpPr/>
          <p:nvPr/>
        </p:nvSpPr>
        <p:spPr>
          <a:xfrm>
            <a:off x="1441110" y="1556329"/>
            <a:ext cx="2015412" cy="4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Training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2813F-2718-4E0D-A371-F320855CD095}"/>
              </a:ext>
            </a:extLst>
          </p:cNvPr>
          <p:cNvSpPr/>
          <p:nvPr/>
        </p:nvSpPr>
        <p:spPr>
          <a:xfrm>
            <a:off x="1441110" y="4770710"/>
            <a:ext cx="2015412" cy="4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Testing data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7D53228-7F9E-4157-B0B7-B24DCE611B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88" t="65199" r="52781" b="16086"/>
          <a:stretch/>
        </p:blipFill>
        <p:spPr>
          <a:xfrm>
            <a:off x="3898181" y="3935062"/>
            <a:ext cx="3993174" cy="25430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344E29-3318-47C6-8E30-1B58870E52CC}"/>
              </a:ext>
            </a:extLst>
          </p:cNvPr>
          <p:cNvSpPr txBox="1"/>
          <p:nvPr/>
        </p:nvSpPr>
        <p:spPr>
          <a:xfrm>
            <a:off x="9148622" y="1305341"/>
            <a:ext cx="25166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Standardised training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Standardised testing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Reduce skewness and density of bounds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20% testing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80%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03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E496-666D-472F-A2C6-88B58DC8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0"/>
            <a:ext cx="9486690" cy="1550419"/>
          </a:xfrm>
        </p:spPr>
        <p:txBody>
          <a:bodyPr>
            <a:normAutofit/>
          </a:bodyPr>
          <a:lstStyle/>
          <a:p>
            <a:r>
              <a:rPr lang="en-GB" sz="2800" u="sng" dirty="0"/>
              <a:t>CV + hyperparameter tuning: Decision Tree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FE027-3581-4E30-8FF5-1DB18BA80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42" t="19593" r="28137" b="7211"/>
          <a:stretch/>
        </p:blipFill>
        <p:spPr>
          <a:xfrm>
            <a:off x="808466" y="590738"/>
            <a:ext cx="6135312" cy="61582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6E0711-9EBE-4FCC-8202-6DEF47BDC987}"/>
              </a:ext>
            </a:extLst>
          </p:cNvPr>
          <p:cNvSpPr/>
          <p:nvPr/>
        </p:nvSpPr>
        <p:spPr>
          <a:xfrm>
            <a:off x="7789877" y="1617094"/>
            <a:ext cx="3682767" cy="23573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avoid over and underfitting</a:t>
            </a:r>
          </a:p>
          <a:p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Optimum depth: between 1 –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Based on split between training and testing and not train test split </a:t>
            </a:r>
          </a:p>
        </p:txBody>
      </p:sp>
    </p:spTree>
    <p:extLst>
      <p:ext uri="{BB962C8B-B14F-4D97-AF65-F5344CB8AC3E}">
        <p14:creationId xmlns:p14="http://schemas.microsoft.com/office/powerpoint/2010/main" val="233469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15A5B-2678-4905-9489-9B86111A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136581"/>
            <a:ext cx="9486690" cy="635252"/>
          </a:xfrm>
        </p:spPr>
        <p:txBody>
          <a:bodyPr>
            <a:normAutofit/>
          </a:bodyPr>
          <a:lstStyle/>
          <a:p>
            <a:r>
              <a:rPr lang="en-GB" sz="2800" u="sng" dirty="0"/>
              <a:t>CV + hyperparameter tuning: Decision Tree Classifier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57557-BA03-48C1-B7A3-69A820DD37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72" t="43809" r="43367" b="11837"/>
          <a:stretch/>
        </p:blipFill>
        <p:spPr>
          <a:xfrm>
            <a:off x="1184988" y="951721"/>
            <a:ext cx="5840963" cy="57010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51FE73-1C95-4E5F-923D-DB7BFD5E495C}"/>
              </a:ext>
            </a:extLst>
          </p:cNvPr>
          <p:cNvSpPr/>
          <p:nvPr/>
        </p:nvSpPr>
        <p:spPr>
          <a:xfrm>
            <a:off x="8083048" y="1237117"/>
            <a:ext cx="3682767" cy="14893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Further confirmed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Depth is still looking around 1 -5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standardised data: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1DC4D8-00AD-4A5D-95F9-545574045C7E}"/>
              </a:ext>
            </a:extLst>
          </p:cNvPr>
          <p:cNvSpPr/>
          <p:nvPr/>
        </p:nvSpPr>
        <p:spPr>
          <a:xfrm>
            <a:off x="8056311" y="3191706"/>
            <a:ext cx="3682767" cy="14893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u="sng" dirty="0"/>
          </a:p>
          <a:p>
            <a:pPr algn="ctr"/>
            <a:endParaRPr lang="en-GB" b="1" u="sng" dirty="0"/>
          </a:p>
          <a:p>
            <a:pPr algn="ctr"/>
            <a:r>
              <a:rPr lang="en-GB" b="1" u="sng" dirty="0"/>
              <a:t>Hyperparameter scoring: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Criterion: Gini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Max depth: 4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Min sample leaf: 4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/>
          </a:p>
          <a:p>
            <a:pPr algn="ctr"/>
            <a:endParaRPr lang="en-GB" b="1" u="sn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4D438A-1F99-4E87-A954-1D4B94A4F582}"/>
              </a:ext>
            </a:extLst>
          </p:cNvPr>
          <p:cNvSpPr/>
          <p:nvPr/>
        </p:nvSpPr>
        <p:spPr>
          <a:xfrm>
            <a:off x="8083048" y="4876230"/>
            <a:ext cx="3682767" cy="14893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u="sng" dirty="0"/>
          </a:p>
          <a:p>
            <a:pPr algn="ctr"/>
            <a:r>
              <a:rPr lang="en-GB" sz="2800" b="1" u="sng" dirty="0"/>
              <a:t>CV accuracy for test data </a:t>
            </a:r>
            <a:r>
              <a:rPr lang="en-GB" b="1" u="sng" dirty="0"/>
              <a:t>:</a:t>
            </a:r>
          </a:p>
          <a:p>
            <a:pPr algn="ctr"/>
            <a:r>
              <a:rPr lang="en-GB" sz="2400" b="1" dirty="0"/>
              <a:t>~84%</a:t>
            </a:r>
          </a:p>
          <a:p>
            <a:pPr algn="ctr"/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74460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DF60FE-32CF-4A32-8BCA-FEDEF3864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17094" r="28077" b="10427"/>
          <a:stretch/>
        </p:blipFill>
        <p:spPr>
          <a:xfrm>
            <a:off x="783772" y="600953"/>
            <a:ext cx="6279500" cy="61066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600C5C-A7A5-4CD2-B921-23AFBB15C65F}"/>
              </a:ext>
            </a:extLst>
          </p:cNvPr>
          <p:cNvSpPr/>
          <p:nvPr/>
        </p:nvSpPr>
        <p:spPr>
          <a:xfrm>
            <a:off x="8161547" y="2463281"/>
            <a:ext cx="3682767" cy="16608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Training score represents significant over fitting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CV has lower accuracy but confidence of no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82B4AF-C1ED-4072-88F4-FBFA49D8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380" y="0"/>
            <a:ext cx="9486690" cy="635252"/>
          </a:xfrm>
        </p:spPr>
        <p:txBody>
          <a:bodyPr>
            <a:normAutofit fontScale="90000"/>
          </a:bodyPr>
          <a:lstStyle/>
          <a:p>
            <a:r>
              <a:rPr lang="en-GB" sz="2800" u="sng" dirty="0"/>
              <a:t>CV + hyperparameter tuning: Random Forest Classifier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644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2615ED-8D1E-4F58-A5FD-5FF9CD1D6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48" t="28708" r="43137" b="28027"/>
          <a:stretch/>
        </p:blipFill>
        <p:spPr>
          <a:xfrm>
            <a:off x="2030392" y="1196202"/>
            <a:ext cx="5747658" cy="54397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9E168C-A7F3-4A01-A4D2-24EA1EF1A184}"/>
              </a:ext>
            </a:extLst>
          </p:cNvPr>
          <p:cNvSpPr/>
          <p:nvPr/>
        </p:nvSpPr>
        <p:spPr>
          <a:xfrm>
            <a:off x="8649049" y="1196202"/>
            <a:ext cx="3291395" cy="8677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After 7.5 forests: overfitting occurs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4CC2A4-7EE0-4118-BBAA-81FF81EDBB21}"/>
              </a:ext>
            </a:extLst>
          </p:cNvPr>
          <p:cNvSpPr/>
          <p:nvPr/>
        </p:nvSpPr>
        <p:spPr>
          <a:xfrm>
            <a:off x="8649049" y="2447559"/>
            <a:ext cx="3291395" cy="8677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Testing accuracy didn’t change significantly.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DDEDA7-8EEA-43EF-AC5D-5791D9B305FC}"/>
              </a:ext>
            </a:extLst>
          </p:cNvPr>
          <p:cNvSpPr/>
          <p:nvPr/>
        </p:nvSpPr>
        <p:spPr>
          <a:xfrm>
            <a:off x="8649048" y="3542695"/>
            <a:ext cx="3291395" cy="15308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u="sng" dirty="0"/>
          </a:p>
          <a:p>
            <a:pPr algn="ctr"/>
            <a:r>
              <a:rPr lang="en-GB" b="1" u="sng" dirty="0"/>
              <a:t>Optimum Hyperparameters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/>
              <a:t>Criterion: entropy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/>
              <a:t>Max depth: 4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/>
              <a:t>Min sample leaf: 4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/>
              <a:t>Estimators = 30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b="1" dirty="0"/>
          </a:p>
          <a:p>
            <a:pPr algn="ctr"/>
            <a:endParaRPr lang="en-GB" b="1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B29496-A993-4E28-BE3A-6D7AEEBC49B0}"/>
              </a:ext>
            </a:extLst>
          </p:cNvPr>
          <p:cNvSpPr/>
          <p:nvPr/>
        </p:nvSpPr>
        <p:spPr>
          <a:xfrm>
            <a:off x="8465576" y="5300893"/>
            <a:ext cx="3726424" cy="12513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u="sng" dirty="0"/>
          </a:p>
          <a:p>
            <a:pPr algn="ctr"/>
            <a:r>
              <a:rPr lang="en-GB" sz="1800" b="1" u="sng" dirty="0"/>
              <a:t>CV accuracy for test data </a:t>
            </a:r>
            <a:r>
              <a:rPr lang="en-GB" b="1" u="sng" dirty="0"/>
              <a:t>:</a:t>
            </a:r>
          </a:p>
          <a:p>
            <a:pPr algn="ctr"/>
            <a:r>
              <a:rPr lang="en-GB" sz="1600" b="1" dirty="0"/>
              <a:t>~84%</a:t>
            </a:r>
            <a:endParaRPr lang="en-GB" b="1" dirty="0"/>
          </a:p>
          <a:p>
            <a:pPr algn="ctr"/>
            <a:endParaRPr lang="en-GB" b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46B0FE-91C4-4D11-A8D8-CE40CA8431B4}"/>
              </a:ext>
            </a:extLst>
          </p:cNvPr>
          <p:cNvSpPr txBox="1"/>
          <p:nvPr/>
        </p:nvSpPr>
        <p:spPr>
          <a:xfrm>
            <a:off x="1191237" y="159391"/>
            <a:ext cx="86826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u="sng" dirty="0"/>
              <a:t>CV + hyperparameter tuning: Random Forest Classifier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1964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2C67-95F1-4651-B6E0-1A55F67FC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462" y="161747"/>
            <a:ext cx="4729200" cy="903655"/>
          </a:xfrm>
        </p:spPr>
        <p:txBody>
          <a:bodyPr/>
          <a:lstStyle/>
          <a:p>
            <a:r>
              <a:rPr lang="en-GB" u="sng" dirty="0"/>
              <a:t>under-sampling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0D8C4-51FA-4235-B49B-DA0191FFB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77" t="47891" r="53164" b="34014"/>
          <a:stretch/>
        </p:blipFill>
        <p:spPr>
          <a:xfrm>
            <a:off x="5492937" y="1953712"/>
            <a:ext cx="4983205" cy="3281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A52D92-9995-4593-91AE-AA21657B62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95" t="66531" r="50561" b="10884"/>
          <a:stretch/>
        </p:blipFill>
        <p:spPr>
          <a:xfrm>
            <a:off x="381375" y="1953712"/>
            <a:ext cx="4763403" cy="32810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5D05D2-4D73-40B7-973C-AC92E3B12085}"/>
              </a:ext>
            </a:extLst>
          </p:cNvPr>
          <p:cNvSpPr/>
          <p:nvPr/>
        </p:nvSpPr>
        <p:spPr>
          <a:xfrm>
            <a:off x="796954" y="1065402"/>
            <a:ext cx="3674377" cy="74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Original comparison: </a:t>
            </a:r>
          </a:p>
          <a:p>
            <a:pPr algn="ctr"/>
            <a:r>
              <a:rPr lang="en-GB" dirty="0"/>
              <a:t>Fraud = 1, legit = 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87F9D2-1901-44B0-8F21-029DE3474BAE}"/>
              </a:ext>
            </a:extLst>
          </p:cNvPr>
          <p:cNvSpPr/>
          <p:nvPr/>
        </p:nvSpPr>
        <p:spPr>
          <a:xfrm>
            <a:off x="6293141" y="1065401"/>
            <a:ext cx="3674377" cy="74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Balanced 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6197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697A-48CE-4B36-A464-317EFA21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796" y="111413"/>
            <a:ext cx="8076407" cy="1550419"/>
          </a:xfrm>
        </p:spPr>
        <p:txBody>
          <a:bodyPr>
            <a:normAutofit/>
          </a:bodyPr>
          <a:lstStyle/>
          <a:p>
            <a:r>
              <a:rPr lang="en-GB" sz="3600" u="sng" dirty="0"/>
              <a:t>Metrics: tuned parameters + metrics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25834E-D149-436B-9BCB-5F3FBBC60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938204"/>
              </p:ext>
            </p:extLst>
          </p:nvPr>
        </p:nvGraphicFramePr>
        <p:xfrm>
          <a:off x="2988292" y="1661832"/>
          <a:ext cx="605498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329">
                  <a:extLst>
                    <a:ext uri="{9D8B030D-6E8A-4147-A177-3AD203B41FA5}">
                      <a16:colId xmlns:a16="http://schemas.microsoft.com/office/drawing/2014/main" val="4277450083"/>
                    </a:ext>
                  </a:extLst>
                </a:gridCol>
                <a:gridCol w="2018329">
                  <a:extLst>
                    <a:ext uri="{9D8B030D-6E8A-4147-A177-3AD203B41FA5}">
                      <a16:colId xmlns:a16="http://schemas.microsoft.com/office/drawing/2014/main" val="466636493"/>
                    </a:ext>
                  </a:extLst>
                </a:gridCol>
                <a:gridCol w="2018329">
                  <a:extLst>
                    <a:ext uri="{9D8B030D-6E8A-4147-A177-3AD203B41FA5}">
                      <a16:colId xmlns:a16="http://schemas.microsoft.com/office/drawing/2014/main" val="111018469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Decision tree metrics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33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(legitimate)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(Fraudulent)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9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14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14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09752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E9748EE-C573-4FD0-8773-D49AC1C52718}"/>
              </a:ext>
            </a:extLst>
          </p:cNvPr>
          <p:cNvSpPr/>
          <p:nvPr/>
        </p:nvSpPr>
        <p:spPr>
          <a:xfrm>
            <a:off x="9450240" y="1626406"/>
            <a:ext cx="2458850" cy="64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Accuracy: 61%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90CD235-4D59-4D05-9B60-C64543469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518892"/>
              </p:ext>
            </p:extLst>
          </p:nvPr>
        </p:nvGraphicFramePr>
        <p:xfrm>
          <a:off x="2988292" y="4269068"/>
          <a:ext cx="6054987" cy="18542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18329">
                  <a:extLst>
                    <a:ext uri="{9D8B030D-6E8A-4147-A177-3AD203B41FA5}">
                      <a16:colId xmlns:a16="http://schemas.microsoft.com/office/drawing/2014/main" val="4277450083"/>
                    </a:ext>
                  </a:extLst>
                </a:gridCol>
                <a:gridCol w="2018329">
                  <a:extLst>
                    <a:ext uri="{9D8B030D-6E8A-4147-A177-3AD203B41FA5}">
                      <a16:colId xmlns:a16="http://schemas.microsoft.com/office/drawing/2014/main" val="466636493"/>
                    </a:ext>
                  </a:extLst>
                </a:gridCol>
                <a:gridCol w="2018329">
                  <a:extLst>
                    <a:ext uri="{9D8B030D-6E8A-4147-A177-3AD203B41FA5}">
                      <a16:colId xmlns:a16="http://schemas.microsoft.com/office/drawing/2014/main" val="111018469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Random Forest metrics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33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(legitimate)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(Fraudulent)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9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14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14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09752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5C5EAA3-8E74-4520-A926-2887C5AFDDE2}"/>
              </a:ext>
            </a:extLst>
          </p:cNvPr>
          <p:cNvSpPr/>
          <p:nvPr/>
        </p:nvSpPr>
        <p:spPr>
          <a:xfrm>
            <a:off x="9365622" y="4875326"/>
            <a:ext cx="2458850" cy="64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Accuracy: 63%</a:t>
            </a:r>
          </a:p>
        </p:txBody>
      </p:sp>
    </p:spTree>
    <p:extLst>
      <p:ext uri="{BB962C8B-B14F-4D97-AF65-F5344CB8AC3E}">
        <p14:creationId xmlns:p14="http://schemas.microsoft.com/office/powerpoint/2010/main" val="4225532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A2A1-77DE-4508-AF6E-60FF78EC4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655" y="145015"/>
            <a:ext cx="9486690" cy="853320"/>
          </a:xfrm>
        </p:spPr>
        <p:txBody>
          <a:bodyPr>
            <a:normAutofit/>
          </a:bodyPr>
          <a:lstStyle/>
          <a:p>
            <a:pPr algn="ctr"/>
            <a:r>
              <a:rPr lang="en-GB" sz="3200" u="sng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85FEF-F019-481B-B931-7574ACC27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8553" y="998335"/>
            <a:ext cx="6876782" cy="3926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u="sng" dirty="0"/>
              <a:t>Conclusions</a:t>
            </a:r>
          </a:p>
          <a:p>
            <a:r>
              <a:rPr lang="en-GB" dirty="0"/>
              <a:t>Fraud cases appear to increase every year</a:t>
            </a:r>
          </a:p>
          <a:p>
            <a:r>
              <a:rPr lang="en-GB" dirty="0"/>
              <a:t>More sophistication</a:t>
            </a:r>
          </a:p>
          <a:p>
            <a:r>
              <a:rPr lang="en-GB" dirty="0"/>
              <a:t>Middle aged clients report more claims but commit more fraudulent</a:t>
            </a:r>
          </a:p>
          <a:p>
            <a:r>
              <a:rPr lang="en-GB" dirty="0"/>
              <a:t>While financial state is a factor, making more money and assets doesn’t seem to lead to greed</a:t>
            </a:r>
          </a:p>
          <a:p>
            <a:r>
              <a:rPr lang="en-GB" dirty="0"/>
              <a:t>Decision tree model should be model of deployment for now</a:t>
            </a:r>
          </a:p>
        </p:txBody>
      </p:sp>
      <p:pic>
        <p:nvPicPr>
          <p:cNvPr id="4" name="Graphic 3" descr="Scientific Thought with solid fill">
            <a:extLst>
              <a:ext uri="{FF2B5EF4-FFF2-40B4-BE49-F238E27FC236}">
                <a16:creationId xmlns:a16="http://schemas.microsoft.com/office/drawing/2014/main" id="{E640AF7E-15DA-41F3-8A84-FF77076B6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7200" y="4469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57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A2435-A6F0-41BC-8D14-3FEA878D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272" y="1732177"/>
            <a:ext cx="9486690" cy="3926152"/>
          </a:xfrm>
        </p:spPr>
        <p:txBody>
          <a:bodyPr/>
          <a:lstStyle/>
          <a:p>
            <a:r>
              <a:rPr lang="en-GB" dirty="0"/>
              <a:t>Random forest tends to be the more favoured classifier – more research needs to be done on validation procedures</a:t>
            </a:r>
          </a:p>
          <a:p>
            <a:r>
              <a:rPr lang="en-GB" dirty="0"/>
              <a:t>Importance of features </a:t>
            </a:r>
          </a:p>
          <a:p>
            <a:r>
              <a:rPr lang="en-GB" dirty="0"/>
              <a:t>Find data with more years </a:t>
            </a:r>
          </a:p>
          <a:p>
            <a:r>
              <a:rPr lang="en-GB" dirty="0"/>
              <a:t>Up to date data </a:t>
            </a:r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B87E9D-9051-4AC9-AE43-84B89CF61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655" y="145015"/>
            <a:ext cx="9486690" cy="853320"/>
          </a:xfrm>
        </p:spPr>
        <p:txBody>
          <a:bodyPr>
            <a:normAutofit/>
          </a:bodyPr>
          <a:lstStyle/>
          <a:p>
            <a:pPr algn="ctr"/>
            <a:r>
              <a:rPr lang="en-GB" sz="3200" u="sng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8341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7D8B-3314-478D-9A82-5DF890A1B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134" y="0"/>
            <a:ext cx="4141970" cy="1029489"/>
          </a:xfrm>
        </p:spPr>
        <p:txBody>
          <a:bodyPr/>
          <a:lstStyle/>
          <a:p>
            <a:pPr algn="ctr"/>
            <a:r>
              <a:rPr lang="en-GB" u="sng" dirty="0"/>
              <a:t>Fun facts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7542-E35E-4086-AADF-1834FE335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088" y="759217"/>
            <a:ext cx="9486690" cy="3099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Insurance fraud costs the USA, $308 billion dollars annually</a:t>
            </a:r>
          </a:p>
          <a:p>
            <a:pPr marL="0" indent="0">
              <a:buNone/>
            </a:pPr>
            <a:r>
              <a:rPr lang="en-GB" dirty="0"/>
              <a:t>2. Motives: </a:t>
            </a:r>
          </a:p>
          <a:p>
            <a:pPr marL="0" indent="0">
              <a:buNone/>
            </a:pPr>
            <a:r>
              <a:rPr lang="en-GB" dirty="0"/>
              <a:t>-financial struggles</a:t>
            </a:r>
          </a:p>
          <a:p>
            <a:pPr marL="0" indent="0">
              <a:buNone/>
            </a:pPr>
            <a:r>
              <a:rPr lang="en-GB" dirty="0"/>
              <a:t>-addiction </a:t>
            </a:r>
          </a:p>
          <a:p>
            <a:pPr marL="0" indent="0">
              <a:buNone/>
            </a:pPr>
            <a:r>
              <a:rPr lang="en-GB" dirty="0"/>
              <a:t>-cheat their policy holders </a:t>
            </a:r>
          </a:p>
          <a:p>
            <a:pPr marL="0" indent="0">
              <a:buNone/>
            </a:pPr>
            <a:r>
              <a:rPr lang="en-GB" dirty="0"/>
              <a:t>3. Psychology of fraud triangle (below):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AutoShape 2" descr="The Fraud Triangle: Motivation, Opportunity, Rationalisation.">
            <a:extLst>
              <a:ext uri="{FF2B5EF4-FFF2-40B4-BE49-F238E27FC236}">
                <a16:creationId xmlns:a16="http://schemas.microsoft.com/office/drawing/2014/main" id="{D265B192-D7AA-403D-929D-0FE896548B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433269-F5D4-4EC4-ABDF-7862915A7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726" y="4045711"/>
            <a:ext cx="2878785" cy="250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82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8E87-5F0F-4A84-92A7-938A5496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121BB-02AF-44B0-8744-5DA846DF1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Motives and psychology behind fraud</a:t>
            </a:r>
          </a:p>
          <a:p>
            <a:r>
              <a:rPr lang="en-GB" dirty="0"/>
              <a:t>Cleaning process and tools used</a:t>
            </a:r>
          </a:p>
          <a:p>
            <a:r>
              <a:rPr lang="en-GB" dirty="0"/>
              <a:t>Analysis and visualisations </a:t>
            </a:r>
          </a:p>
          <a:p>
            <a:r>
              <a:rPr lang="en-GB" dirty="0"/>
              <a:t>Machine learning testing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E2A67AF8-5EBC-4293-B54B-AB68D2514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198" y="4553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05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5ECF5-57E1-484D-AF57-E84AEADE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951" y="1662607"/>
            <a:ext cx="9486690" cy="1550419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Thanks for listening!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8932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EAA3-7811-4743-B205-75C340E5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237248"/>
            <a:ext cx="9486690" cy="1550419"/>
          </a:xfrm>
        </p:spPr>
        <p:txBody>
          <a:bodyPr/>
          <a:lstStyle/>
          <a:p>
            <a:pPr algn="ctr"/>
            <a:r>
              <a:rPr lang="en-GB" u="sng" dirty="0"/>
              <a:t>Contents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B8A68-E2EE-47E3-B9AC-B6DD0D1551BA}"/>
              </a:ext>
            </a:extLst>
          </p:cNvPr>
          <p:cNvSpPr txBox="1"/>
          <p:nvPr/>
        </p:nvSpPr>
        <p:spPr>
          <a:xfrm>
            <a:off x="1587710" y="2317242"/>
            <a:ext cx="238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1. Overview of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63D39-E004-4E0F-B8AF-E5DE415C67CF}"/>
              </a:ext>
            </a:extLst>
          </p:cNvPr>
          <p:cNvSpPr txBox="1"/>
          <p:nvPr/>
        </p:nvSpPr>
        <p:spPr>
          <a:xfrm>
            <a:off x="4339905" y="2317242"/>
            <a:ext cx="3361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2. Data cleaning process + tools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0DB88E-3658-412E-8FA5-6972974B177C}"/>
              </a:ext>
            </a:extLst>
          </p:cNvPr>
          <p:cNvSpPr txBox="1"/>
          <p:nvPr/>
        </p:nvSpPr>
        <p:spPr>
          <a:xfrm>
            <a:off x="8158294" y="2319339"/>
            <a:ext cx="336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3. Analysis and visualisations </a:t>
            </a:r>
          </a:p>
        </p:txBody>
      </p:sp>
      <p:pic>
        <p:nvPicPr>
          <p:cNvPr id="16" name="Graphic 15" descr="Database with solid fill">
            <a:extLst>
              <a:ext uri="{FF2B5EF4-FFF2-40B4-BE49-F238E27FC236}">
                <a16:creationId xmlns:a16="http://schemas.microsoft.com/office/drawing/2014/main" id="{CD72B028-1D16-4C8B-B6AF-E083EB3DC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4481" y="2758949"/>
            <a:ext cx="914400" cy="914400"/>
          </a:xfrm>
          <a:prstGeom prst="rect">
            <a:avLst/>
          </a:prstGeom>
        </p:spPr>
      </p:pic>
      <p:pic>
        <p:nvPicPr>
          <p:cNvPr id="18" name="Graphic 17" descr="Bar chart with solid fill">
            <a:extLst>
              <a:ext uri="{FF2B5EF4-FFF2-40B4-BE49-F238E27FC236}">
                <a16:creationId xmlns:a16="http://schemas.microsoft.com/office/drawing/2014/main" id="{BE662B76-ACD9-4FFF-BE42-90F38F208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7010" y="2758949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72DED3-4924-4F14-8159-0ADA713CD1B9}"/>
              </a:ext>
            </a:extLst>
          </p:cNvPr>
          <p:cNvSpPr txBox="1"/>
          <p:nvPr/>
        </p:nvSpPr>
        <p:spPr>
          <a:xfrm>
            <a:off x="1649835" y="4240445"/>
            <a:ext cx="206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4. ML classification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6B225D-15A4-48D6-BB5E-3354B3990AE7}"/>
              </a:ext>
            </a:extLst>
          </p:cNvPr>
          <p:cNvSpPr txBox="1"/>
          <p:nvPr/>
        </p:nvSpPr>
        <p:spPr>
          <a:xfrm>
            <a:off x="4560814" y="4240445"/>
            <a:ext cx="3070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5. Recommendations and conclusions  </a:t>
            </a:r>
          </a:p>
        </p:txBody>
      </p:sp>
      <p:pic>
        <p:nvPicPr>
          <p:cNvPr id="24" name="Graphic 23" descr="Decision chart with solid fill">
            <a:extLst>
              <a:ext uri="{FF2B5EF4-FFF2-40B4-BE49-F238E27FC236}">
                <a16:creationId xmlns:a16="http://schemas.microsoft.com/office/drawing/2014/main" id="{3D928B66-946E-49D9-8FFF-24C87749C5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62961" y="4886776"/>
            <a:ext cx="914400" cy="914400"/>
          </a:xfrm>
          <a:prstGeom prst="rect">
            <a:avLst/>
          </a:prstGeom>
        </p:spPr>
      </p:pic>
      <p:pic>
        <p:nvPicPr>
          <p:cNvPr id="26" name="Graphic 25" descr="Scientific Thought with solid fill">
            <a:extLst>
              <a:ext uri="{FF2B5EF4-FFF2-40B4-BE49-F238E27FC236}">
                <a16:creationId xmlns:a16="http://schemas.microsoft.com/office/drawing/2014/main" id="{BAEF2D35-016C-4429-A01E-11D43B201C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16655" y="4890781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EEA5FA1-837C-4DB4-AEF4-8EA667A97491}"/>
              </a:ext>
            </a:extLst>
          </p:cNvPr>
          <p:cNvSpPr txBox="1"/>
          <p:nvPr/>
        </p:nvSpPr>
        <p:spPr>
          <a:xfrm>
            <a:off x="9137010" y="4240445"/>
            <a:ext cx="122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6. Recap</a:t>
            </a:r>
          </a:p>
        </p:txBody>
      </p:sp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E92FD599-F692-4C34-8F7B-53FE68C784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37010" y="4719673"/>
            <a:ext cx="914400" cy="914400"/>
          </a:xfrm>
          <a:prstGeom prst="rect">
            <a:avLst/>
          </a:prstGeom>
        </p:spPr>
      </p:pic>
      <p:pic>
        <p:nvPicPr>
          <p:cNvPr id="15" name="Content Placeholder 5" descr="Tools with solid fill">
            <a:extLst>
              <a:ext uri="{FF2B5EF4-FFF2-40B4-BE49-F238E27FC236}">
                <a16:creationId xmlns:a16="http://schemas.microsoft.com/office/drawing/2014/main" id="{26E951F2-8E48-4C49-8A87-93E4F44B0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18541" y="2866843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343201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B23A-570A-444E-8773-494C3928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702" y="193030"/>
            <a:ext cx="8116127" cy="777354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100" dirty="0"/>
              <a:t>Overview of data:</a:t>
            </a:r>
            <a:br>
              <a:rPr lang="en-GB" sz="4000" dirty="0"/>
            </a:br>
            <a:r>
              <a:rPr lang="en-GB" sz="2700" i="1" dirty="0"/>
              <a:t>Fraudulent Insurance claims from car physical damage: 2015 - 2016</a:t>
            </a:r>
            <a:br>
              <a:rPr lang="en-GB" sz="1600" i="1" dirty="0"/>
            </a:b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F775F-D68A-421B-9AAD-3E98E5699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1883" y="1720450"/>
            <a:ext cx="9486690" cy="3254222"/>
          </a:xfrm>
        </p:spPr>
        <p:txBody>
          <a:bodyPr>
            <a:normAutofit fontScale="40000" lnSpcReduction="20000"/>
          </a:bodyPr>
          <a:lstStyle/>
          <a:p>
            <a:r>
              <a:rPr lang="en-GB" sz="3200" u="sng" dirty="0"/>
              <a:t>Ethical considerations:</a:t>
            </a:r>
          </a:p>
          <a:p>
            <a:pPr marL="0" indent="0">
              <a:buNone/>
            </a:pPr>
            <a:r>
              <a:rPr lang="en-GB" sz="3200" dirty="0"/>
              <a:t>-Public on Kaggle </a:t>
            </a:r>
          </a:p>
          <a:p>
            <a:pPr marL="0" indent="0">
              <a:buNone/>
            </a:pPr>
            <a:r>
              <a:rPr lang="en-GB" sz="3200" dirty="0"/>
              <a:t>-names remained anonymous </a:t>
            </a:r>
          </a:p>
          <a:p>
            <a:pPr marL="0" indent="0">
              <a:buNone/>
            </a:pPr>
            <a:r>
              <a:rPr lang="en-GB" sz="3200" dirty="0"/>
              <a:t>-salary, age (both subjective upon disclosure)</a:t>
            </a:r>
          </a:p>
          <a:p>
            <a:endParaRPr lang="en-GB" sz="3200" dirty="0"/>
          </a:p>
          <a:p>
            <a:r>
              <a:rPr lang="en-GB" sz="3200" u="sng" dirty="0"/>
              <a:t>Limitations:</a:t>
            </a:r>
          </a:p>
          <a:p>
            <a:pPr marL="0" indent="0">
              <a:buNone/>
            </a:pPr>
            <a:r>
              <a:rPr lang="en-GB" sz="3200" dirty="0"/>
              <a:t>-null numerical values </a:t>
            </a:r>
          </a:p>
          <a:p>
            <a:pPr marL="0" indent="0">
              <a:buNone/>
            </a:pPr>
            <a:r>
              <a:rPr lang="en-GB" sz="3200" dirty="0"/>
              <a:t>-minimum salaries were branded as -1</a:t>
            </a:r>
          </a:p>
          <a:p>
            <a:pPr marL="0" indent="0">
              <a:buNone/>
            </a:pPr>
            <a:r>
              <a:rPr lang="en-GB" sz="3200" dirty="0"/>
              <a:t>-missing category data </a:t>
            </a:r>
          </a:p>
          <a:p>
            <a:pPr marL="0" indent="0">
              <a:buNone/>
            </a:pPr>
            <a:r>
              <a:rPr lang="en-GB" sz="3200" dirty="0"/>
              <a:t>-only 2015 and 2016 were available 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Graphic 3" descr="Database with solid fill">
            <a:extLst>
              <a:ext uri="{FF2B5EF4-FFF2-40B4-BE49-F238E27FC236}">
                <a16:creationId xmlns:a16="http://schemas.microsoft.com/office/drawing/2014/main" id="{EF726880-882C-4492-8BE5-A29BA9A90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400" y="1930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0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8CBC-C1F3-43E6-A3D6-20678DF81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398" y="196366"/>
            <a:ext cx="7082639" cy="914400"/>
          </a:xfrm>
        </p:spPr>
        <p:txBody>
          <a:bodyPr>
            <a:normAutofit/>
          </a:bodyPr>
          <a:lstStyle/>
          <a:p>
            <a:r>
              <a:rPr lang="en-GB" sz="3600" u="sng" dirty="0"/>
              <a:t>Data cleaning process + tools</a:t>
            </a:r>
          </a:p>
        </p:txBody>
      </p:sp>
      <p:pic>
        <p:nvPicPr>
          <p:cNvPr id="6" name="Content Placeholder 5" descr="Tools with solid fill">
            <a:extLst>
              <a:ext uri="{FF2B5EF4-FFF2-40B4-BE49-F238E27FC236}">
                <a16:creationId xmlns:a16="http://schemas.microsoft.com/office/drawing/2014/main" id="{C023A74E-EA45-4531-9865-C70D915AF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3750" y="3666331"/>
            <a:ext cx="914400" cy="914400"/>
          </a:xfrm>
        </p:spPr>
      </p:pic>
      <p:pic>
        <p:nvPicPr>
          <p:cNvPr id="4" name="Graphic 3" descr="Mop and bucket with solid fill">
            <a:extLst>
              <a:ext uri="{FF2B5EF4-FFF2-40B4-BE49-F238E27FC236}">
                <a16:creationId xmlns:a16="http://schemas.microsoft.com/office/drawing/2014/main" id="{190C69A8-E3A5-435B-85EC-8BA443C6C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3998" y="2065383"/>
            <a:ext cx="914400" cy="914400"/>
          </a:xfrm>
          <a:prstGeom prst="rect">
            <a:avLst/>
          </a:prstGeom>
        </p:spPr>
      </p:pic>
      <p:pic>
        <p:nvPicPr>
          <p:cNvPr id="7" name="Content Placeholder 5" descr="Tools with solid fill">
            <a:extLst>
              <a:ext uri="{FF2B5EF4-FFF2-40B4-BE49-F238E27FC236}">
                <a16:creationId xmlns:a16="http://schemas.microsoft.com/office/drawing/2014/main" id="{7AF43847-A37A-42A8-AB3F-DD28742EC5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67265" y="144105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2C62BB-6906-47E6-87A2-3109BEC4CAAA}"/>
              </a:ext>
            </a:extLst>
          </p:cNvPr>
          <p:cNvSpPr txBox="1"/>
          <p:nvPr/>
        </p:nvSpPr>
        <p:spPr>
          <a:xfrm>
            <a:off x="1213676" y="1419052"/>
            <a:ext cx="2612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Data cleaning: Python and </a:t>
            </a:r>
            <a:r>
              <a:rPr lang="en-GB" b="1" u="sng" dirty="0" err="1"/>
              <a:t>pyspark</a:t>
            </a:r>
            <a:endParaRPr lang="en-GB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5A9A3-FD1E-4E37-8042-82CA6E4B3573}"/>
              </a:ext>
            </a:extLst>
          </p:cNvPr>
          <p:cNvSpPr txBox="1"/>
          <p:nvPr/>
        </p:nvSpPr>
        <p:spPr>
          <a:xfrm>
            <a:off x="1100907" y="3132945"/>
            <a:ext cx="2838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null numeric values -  mean (except for salary and age)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DCED0-7D7E-442E-BDE2-C63709FFC7B4}"/>
              </a:ext>
            </a:extLst>
          </p:cNvPr>
          <p:cNvSpPr txBox="1"/>
          <p:nvPr/>
        </p:nvSpPr>
        <p:spPr>
          <a:xfrm>
            <a:off x="4791570" y="1394231"/>
            <a:ext cx="3078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Data pre-processing: Python (machine learning)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DC291E-C802-4570-AB06-72BDE05FA89F}"/>
              </a:ext>
            </a:extLst>
          </p:cNvPr>
          <p:cNvSpPr txBox="1"/>
          <p:nvPr/>
        </p:nvSpPr>
        <p:spPr>
          <a:xfrm>
            <a:off x="1100906" y="4087562"/>
            <a:ext cx="2838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null string values – most common (except for salary and age)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B14F95-0049-40E2-B0E7-A2308A6A8892}"/>
              </a:ext>
            </a:extLst>
          </p:cNvPr>
          <p:cNvSpPr txBox="1"/>
          <p:nvPr/>
        </p:nvSpPr>
        <p:spPr>
          <a:xfrm>
            <a:off x="1100907" y="4918559"/>
            <a:ext cx="2838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Category mapping  - age, salary, liability %, safety rating</a:t>
            </a:r>
          </a:p>
        </p:txBody>
      </p:sp>
      <p:pic>
        <p:nvPicPr>
          <p:cNvPr id="14" name="Graphic 13" descr="Branching diagram with solid fill">
            <a:extLst>
              <a:ext uri="{FF2B5EF4-FFF2-40B4-BE49-F238E27FC236}">
                <a16:creationId xmlns:a16="http://schemas.microsoft.com/office/drawing/2014/main" id="{C20E7410-4272-4071-B571-CAB83BE4E3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21412" y="2227609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C040D9-B280-41AB-807C-CA512BD3DDF2}"/>
              </a:ext>
            </a:extLst>
          </p:cNvPr>
          <p:cNvSpPr txBox="1"/>
          <p:nvPr/>
        </p:nvSpPr>
        <p:spPr>
          <a:xfrm>
            <a:off x="4676891" y="3118290"/>
            <a:ext cx="2838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One hot encoding – assigning unordered categories to columns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A9E136-EDF5-4F08-ACC1-A0F658512711}"/>
              </a:ext>
            </a:extLst>
          </p:cNvPr>
          <p:cNvSpPr txBox="1"/>
          <p:nvPr/>
        </p:nvSpPr>
        <p:spPr>
          <a:xfrm>
            <a:off x="4676890" y="4087562"/>
            <a:ext cx="28382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Label encoding – assigning ordered/high volume categories to columns</a:t>
            </a:r>
          </a:p>
        </p:txBody>
      </p:sp>
      <p:pic>
        <p:nvPicPr>
          <p:cNvPr id="17" name="Graphic 16" descr="Bar chart with solid fill">
            <a:extLst>
              <a:ext uri="{FF2B5EF4-FFF2-40B4-BE49-F238E27FC236}">
                <a16:creationId xmlns:a16="http://schemas.microsoft.com/office/drawing/2014/main" id="{D903D57D-18F9-4D5F-A200-FCC830EC9A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53722" y="2317561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1AB69-BED9-4819-99BC-E4C042B66679}"/>
              </a:ext>
            </a:extLst>
          </p:cNvPr>
          <p:cNvSpPr txBox="1"/>
          <p:nvPr/>
        </p:nvSpPr>
        <p:spPr>
          <a:xfrm>
            <a:off x="8714850" y="1341970"/>
            <a:ext cx="3078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Data visualisation: </a:t>
            </a:r>
            <a:r>
              <a:rPr lang="en-GB" b="1" u="sng" dirty="0" err="1"/>
              <a:t>powerBI</a:t>
            </a:r>
            <a:r>
              <a:rPr lang="en-GB" b="1" u="sng" dirty="0"/>
              <a:t> and python (ML outputs)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A72E93-79E8-4051-BF7C-6910D9B1DE2E}"/>
              </a:ext>
            </a:extLst>
          </p:cNvPr>
          <p:cNvSpPr txBox="1"/>
          <p:nvPr/>
        </p:nvSpPr>
        <p:spPr>
          <a:xfrm>
            <a:off x="8433441" y="3348899"/>
            <a:ext cx="3443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PowerBI</a:t>
            </a:r>
            <a:r>
              <a:rPr lang="en-GB" sz="1600" dirty="0"/>
              <a:t> – primary visualisation tool. Insights and 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Python – visualisation of ML parameters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F3F9BA-0DE9-4685-A89B-144CBAB7C7FF}"/>
              </a:ext>
            </a:extLst>
          </p:cNvPr>
          <p:cNvSpPr txBox="1"/>
          <p:nvPr/>
        </p:nvSpPr>
        <p:spPr>
          <a:xfrm>
            <a:off x="4676889" y="5293016"/>
            <a:ext cx="2838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Column removal – irrelevant, inappropriate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6789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D8E7C4E-9427-470F-AD2C-ACA343F33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9" t="28794" r="45984" b="27518"/>
          <a:stretch/>
        </p:blipFill>
        <p:spPr>
          <a:xfrm>
            <a:off x="1780162" y="1836151"/>
            <a:ext cx="6232919" cy="43929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278146-408A-44D8-B132-8E7338D26F6B}"/>
              </a:ext>
            </a:extLst>
          </p:cNvPr>
          <p:cNvSpPr txBox="1"/>
          <p:nvPr/>
        </p:nvSpPr>
        <p:spPr>
          <a:xfrm>
            <a:off x="1780162" y="111057"/>
            <a:ext cx="82004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u="sng" dirty="0"/>
              <a:t>Has fraudulent claims increased from 2015 to 2016?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5BB872-09FF-4E28-8747-FD8546817300}"/>
              </a:ext>
            </a:extLst>
          </p:cNvPr>
          <p:cNvSpPr/>
          <p:nvPr/>
        </p:nvSpPr>
        <p:spPr>
          <a:xfrm>
            <a:off x="8429625" y="1836151"/>
            <a:ext cx="3371850" cy="14118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From 2015 – 2016: </a:t>
            </a:r>
          </a:p>
          <a:p>
            <a:pPr algn="ctr"/>
            <a:r>
              <a:rPr lang="en-GB" sz="2800" dirty="0"/>
              <a:t>17% increase</a:t>
            </a:r>
          </a:p>
        </p:txBody>
      </p:sp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9BCAB384-E1C3-4E09-ABE2-FDF4E1A83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11838" y="5200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0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BF6B884-327E-4F42-911D-34E228C97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18" t="27075" r="47882" b="26938"/>
          <a:stretch/>
        </p:blipFill>
        <p:spPr>
          <a:xfrm>
            <a:off x="1010621" y="1752600"/>
            <a:ext cx="7121121" cy="474753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045735-FFC4-4443-AB3D-E530C602FE3D}"/>
              </a:ext>
            </a:extLst>
          </p:cNvPr>
          <p:cNvSpPr/>
          <p:nvPr/>
        </p:nvSpPr>
        <p:spPr>
          <a:xfrm>
            <a:off x="8515350" y="1636335"/>
            <a:ext cx="3371850" cy="14118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Most fraudulent claims: </a:t>
            </a:r>
          </a:p>
          <a:p>
            <a:pPr algn="ctr"/>
            <a:r>
              <a:rPr lang="en-GB" sz="2800" dirty="0"/>
              <a:t>$5001 - $20000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29BE16-A597-43AB-A91D-406C6BB969E3}"/>
              </a:ext>
            </a:extLst>
          </p:cNvPr>
          <p:cNvSpPr txBox="1"/>
          <p:nvPr/>
        </p:nvSpPr>
        <p:spPr>
          <a:xfrm>
            <a:off x="1009650" y="114300"/>
            <a:ext cx="937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/>
              <a:t>Cars are a liability. Would a greater liability cost prior to insurance influence fraud across both years 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75CCC8-BE58-4906-933D-077D836EA945}"/>
              </a:ext>
            </a:extLst>
          </p:cNvPr>
          <p:cNvSpPr/>
          <p:nvPr/>
        </p:nvSpPr>
        <p:spPr>
          <a:xfrm>
            <a:off x="8515350" y="3420429"/>
            <a:ext cx="3371850" cy="14118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$5001 - $20000</a:t>
            </a:r>
          </a:p>
          <a:p>
            <a:pPr algn="ctr"/>
            <a:r>
              <a:rPr lang="en-GB" sz="2800" dirty="0"/>
              <a:t>Fraudulent: ~18%</a:t>
            </a:r>
          </a:p>
        </p:txBody>
      </p:sp>
      <p:pic>
        <p:nvPicPr>
          <p:cNvPr id="19" name="Graphic 18" descr="Bar chart with solid fill">
            <a:extLst>
              <a:ext uri="{FF2B5EF4-FFF2-40B4-BE49-F238E27FC236}">
                <a16:creationId xmlns:a16="http://schemas.microsoft.com/office/drawing/2014/main" id="{4B8E8393-4000-48D2-B768-64B736889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7525" y="3497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1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2" name="Add-in 11" title="Microsoft Power BI">
                <a:extLst>
                  <a:ext uri="{FF2B5EF4-FFF2-40B4-BE49-F238E27FC236}">
                    <a16:creationId xmlns:a16="http://schemas.microsoft.com/office/drawing/2014/main" id="{F4E5C80E-D436-4EB1-890B-C4F4ADE847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4724420"/>
                  </p:ext>
                </p:extLst>
              </p:nvPr>
            </p:nvGraphicFramePr>
            <p:xfrm>
              <a:off x="1" y="1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2" name="Add-in 11" title="Microsoft Power BI">
                <a:extLst>
                  <a:ext uri="{FF2B5EF4-FFF2-40B4-BE49-F238E27FC236}">
                    <a16:creationId xmlns:a16="http://schemas.microsoft.com/office/drawing/2014/main" id="{F4E5C80E-D436-4EB1-890B-C4F4ADE847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" y="1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958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Microsoft Power BI">
                <a:extLst>
                  <a:ext uri="{FF2B5EF4-FFF2-40B4-BE49-F238E27FC236}">
                    <a16:creationId xmlns:a16="http://schemas.microsoft.com/office/drawing/2014/main" id="{119E2043-F042-4200-8323-953E5B8971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47016"/>
                  </p:ext>
                </p:extLst>
              </p:nvPr>
            </p:nvGraphicFramePr>
            <p:xfrm>
              <a:off x="0" y="0"/>
              <a:ext cx="12192000" cy="676991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Microsoft Power BI">
                <a:extLst>
                  <a:ext uri="{FF2B5EF4-FFF2-40B4-BE49-F238E27FC236}">
                    <a16:creationId xmlns:a16="http://schemas.microsoft.com/office/drawing/2014/main" id="{119E2043-F042-4200-8323-953E5B8971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7699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987193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C8143DE-9FC9-4135-A124-BBD9782F2D93}">
  <we:reference id="22ff87a5-132f-4d52-9e97-94d888e4dd91" version="3.1.0.0" store="EXCatalog" storeType="EXCatalog"/>
  <we:alternateReferences>
    <we:reference id="WA104380050" version="3.1.0.0" store="en-GB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919F87D-6048-4ED9-8E8E-C1FB029E99DB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58,58,58)&quot;"/>
    <we:property name="bookmark" value="&quot;H4sIAAAAAAAAA+1YS2/bOBD+KwteehEWpGQ9nFvjOkCBxW6QFOlhERgjcmSzkUWDorLxGvrvO6TsbtPaSZCirVsEPlgiOcN5fPORow1Tul3VsP4TlshO2KkxN0uwN78JFrHm/lgl8jxPRZpKNUpjzASXKa0yK6dN07KTDXNg5+iudNtB7RXS4N+sgDHm2agsU8V5yRUXecKuIwZ1fQ5zv6aCusWIrdC2poFa/4uDCppytsM+Yni3qo0Fv9GlA4d+s1taTu9koPg9ITtAOn2LlyjdMHqBK2Pd9l0KCbwoKzmSYqTGWSoUkEyla0dqvLpyPb1bWTJ4s/P7LEwmcV5VUmSJkGUpkZ4KSZJuvfJrJmTM3FgtoWbBTIvtYNWGTUzdLcPT9N74pemsxAuswlTjtFuTJt20nYVG4kzWoJct68nvc2soKmG+stCpmbGzxrgwtzD/TCzS/oqdiP6aRtrB1+DO4977EIYwT0zjQDfbOKQlr1SVp/FIxUmeiHHJw9onhCoey6ys4jwTWcyTjNMPDoVqUOe1Xe3yGEfszJpl0LuFo6aVhyMUsXdBNe8JTu8XaDHIkj9Ku22w336WgHa75AmpGV6CFQ/ngna/groLcCflf2jyjJz0vvlhEngVJLoaG/fKC1z3fcjYDwMM76PNLjGv1a1Xo74xgJcEs8VMGkU7Pcuc1/O5xTnsMjv9nrE765otr6Rf2h5qTzfzestb/5fWgE9WU3VNFmCdp8vyAxWlryOSMlahPV0HTL7RdsddVAnT43TdY30gWhL58AnfbKt7/fTyeiZwfOlE+w+Vgyz1fYG+RrB7EP4oStpaS6LETyHClkgnqn9Q4CD4sho20jjMU1T8PwZX93PPKbRaetoJpNMfSOBHBvtG4RjyVvEkBZ6XRcIFhxSxUMXz83Y0ZXGYzY7kgvAE+FVd02D9wlBfb9EAdSgrFZciBlBlNsaxopvkV0DdardYotMylDlW7qiiHrELPV8Emy4lyajp7QCxI0VJNJhJoQ+M+BdJgTOUiuTLq/WPKGZqjGY0T9z/a12VfkZifGdsA8qEC5ygzjcVeVYUsSh+Aa4Md6ksTiAp4pgXiUp4yjkEonowKA7vXGnu7ofAa0upa4wxoRtZzLkqVMbxgRP+fv8IXKRjuublXJWqlESbB1vtl/7x+PvHlzPrCM6sn++MeJSQb1b6c94J1LOvbzKda1cg8Rwa3NM/UUig8Y3lwz1U+EL5sYPq+/8AaD5DtTcVAAA=&quot;"/>
    <we:property name="creatorSessionId" value="&quot;045fc00b-2df1-4f9a-8991-230f210e7e7a&quot;"/>
    <we:property name="creatorTenantId" value="&quot;461175a7-46cc-43c6-9dfa-62de508deea2&quot;"/>
    <we:property name="creatorUserId" value="&quot;10032002188BD5FE&quot;"/>
    <we:property name="datasetId" value="&quot;7d462a91-a4ea-4cc9-a690-a487ff7bbc5a&quot;"/>
    <we:property name="embedUrl" value="&quot;/reportEmbed?reportId=2b134994-a927-4e56-92f5-d2b7511d05fc&amp;config=eyJjbHVzdGVyVXJsIjoiaHR0cHM6Ly9XQUJJLVVLLVNPVVRILXJlZGlyZWN0LmFuYWx5c2lzLndpbmRvd3MubmV0IiwiZW1iZWRGZWF0dXJlcyI6eyJtb2Rlcm5FbWJlZCI6dHJ1ZSwidXNhZ2VNZXRyaWNzVk5leHQiOnRydWUsInNraXBRdWVyeURhdGFTYWFTRW1iZWQiOnRydWUsInNraXBRdWVyeURhdGFQYWFTRW1iZWQiOnRydWUsInNraXBRdWVyeURhdGFFeHBvcnRUbyI6dHJ1ZX19&amp;disableSensitivityBanner=true&quot;"/>
    <we:property name="initialStateBookmark" value="&quot;H4sIAAAAAAAAA+1YS2/bOBD+KwteehEWlGTJcm6J1wEW3TZBUmQPi8AYkiObjSwKFJWNN9B/75Cyu00bJ0GKtm4R5BDxMcN5fPOR41umdNtUsH4LK2QH7MiYqxXYq99iFrF6M3dy8vrN4dnr+dvDNzOaNo3Tpm7ZwS1zYBfoLnTbQeU10OQ/lxGDqjqFhR+VULUYsQZta2qo9H84bKYlZzvsI4Y3TWUseJXnDhx6tde0ncZ0dvx7SieCdPoaz1G6YfYMG2PdZixjCbwQpRzJeKQmeRYrIJlSV47UeHViPbtpLJl2u3XpOCymybgsZZynsRRCIn0VkiTduvF7pmTMwlgtoWLBTIvtYNUtm5qqW4Wv2Z35c9NZiWdYhqXaabcmTbpuOwu1xLmsQK9a1pPfp9ZQVMJ6aaFTc2PntXFhbWn+nVqk8xU7iPtLmmkHX4M7j3vvQxjCPDW1A11v4pAJXqpynCUjlaTjNJ4IHvY+IVTJROaiTMZ5nCc8zTn9wa5QDeq8tottHpOIHVuzCno3SNO0c3eEIvYuqOY9wenvJVoMsuSP0m4T7D8/S0C72fKE1AyDYMXDuaDTL6DqArBJ+V+aPCMnvW9+mgReBYmuwtq98gKXfR8y9sMAw/vodpuYQ3Xt1ahvDOAVwWw5l0bRSc8y53CxsLiAbWZn3zN2x1294ZXsS9tD7el6UW146//SGvDJKqqu6RKs88Qo3lNR+joiKWMV2qN1wOQf2m65iyphtp+ue6wPREsi7z/hm011r59eXs8Eji+diBUwwXE+EiJTnAuueDxOd7PU9wX6GsHeg/BHUdJWWhIlfgoRtkK6O/2HAgfBl2Y4SOOwTlHx/zG4ej/3HEGrpaedQDr9jgR+ZLBvFI4hbyVPM+BjUaQ85pAhFqp4ft72pix2s9mePBCeAL+yq2usXhjq6y0aoA6iVImIEwAl8glOFL0kvwLqVrvlCp2WocyxdHsV9Yid6cUy2HQuSUbNrgeI7SlKosFM34n4wQlJgTOUivTLp/WPKGZqjOa0Ttz/az2VfkZifGdsDcqEB1w8ypIsHudFkcTFL8CV4S2VJymkRZLwIlUpzziHQFQPBsXhjRPm5m4IvLaMusYEU3qRJZyrQuUcH7jh7/aPwONsQs+8MVdCCUm0ubPVfukf979/fLmz9uDO+vnuiEcJ+arRn/NOoJ77+ibTubYBiadQ4z39E4UEat9YPtxDhV8oWTiELNGieqzp8r9bfuy4+v4DuDiCAkIVAAA=&quot;"/>
    <we:property name="isFiltersActionButtonVisible" value="true"/>
    <we:property name="pageDisplayName" value="&quot;Dashboard 1&quot;"/>
    <we:property name="pageName" value="&quot;ReportSectionc1ca08bfc4c14d9651da&quot;"/>
    <we:property name="reportEmbeddedTime" value="&quot;2022-12-02T12:50:36.863Z&quot;"/>
    <we:property name="reportName" value="&quot;fraudulent insurance claims&quot;"/>
    <we:property name="reportState" value="&quot;CONNECTED&quot;"/>
    <we:property name="reportUrl" value="&quot;/groups/me/reports/2b134994-a927-4e56-92f5-d2b7511d05fc/ReportSectionc1ca08bfc4c14d9651da?bookmarkGuid=0024fdc1-fe8b-43fd-ba8d-733f11422aa5&amp;bookmarkUsage=1&amp;ctid=461175a7-46cc-43c6-9dfa-62de508deea2&amp;fromEntryPoint=export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DB4DB30-947C-469F-939E-22EE05D20082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58,58,58)&quot;"/>
    <we:property name="bookmark" value="&quot;H4sIAAAAAAAAA+1YS2/jNhD+K4UuezEKUm/ltnEToEBRBOtF9lAYxogcO9zIokBSqV3D/70jyu4msWN7D0kcoDdxhhzOfPOkVoFUtqlg+SfMMbgILrW+n4O5/4UHg6B+SouKKAZeMMZSFDkHlGFJu3TjlK5tcLEKHJgZultlW6g6gUT8KyiihGPMijLBIsk4KzKRBeNBAFV1A7NuzxQqi4OgQWN1DZX6B3sRxHKmxfUgwEVTaQPdRSMHDrvLHmg7rUlB/mtEeoBw6gFHKFxP/YKNNm6zTjO6PM54kadRkWcs5iHSmamqHInpxJXLq0VjSOHV1u5rz4zCbDoVPI24KEuB9JULOumWTbdnSMrMtFECqsCradD2Wq2Coa7auf+6ekIf6dYI/IJTz6qdckuSpGrbGqgFTkQFam6DNdl9YzSh4vlTA62caDOptfO8O/330CDdL4MLvh4Txfa2enOOW99B6GEe6tqBqjc4TGEKZc4kZjIK0yKClDFPPw6VADoWJxgWKUoGQpQFfw+oZlhLNHtAGqzeXhkK8QnxZ7ijD3ukz2f50MmQO8p8ns0MzsBtllevqKmFCszSU6/bepNGfFdrH2qqnlWbNP0RSV97Y0TVWgoHlL1+wzswrisU5XcKxy6CSIA25KLLpQ+i35TZZm04eGbKGdi/Hm+LC23+/ijHNkHUG/F6UTNed8w8LZBTyQ1RpiFkuSwO5eWbh3kP3geJ9J1a+sPfySHdz6Tan5CCX7WpQWqfejxOwoRnaZ6HPP8AeXjYO106DIKQsZILIZmI85RHRQqhOKNsEHreYG09XJMGlrrd58X/k+Jtk0L8dDviZ5wGb9+U9kd1355iKQEkhqxEWfKcY5ZkJ46N0ZTHchpHZQwRY/SwAFa+NDb24jppt9vxn0rVtdFzL3fzilG082WrBkEfD6zD8NsdDSobrGqpto79/Rlo9nQ4+4XX4rBH6fZbqFr/SiLhfyiyrI9aT6YDn/yJtsLafeoOjH35e9ck+8g162iBuG/U08LQySizPJKQhFAmnOcgshLjM2o1lXogkyaWnsWtPXuHnfrGeI/2cmSEPRo9l3rx7U7ZezTbsSsJY8YSnkQfYex6+fnTkfb+xTmfLHjhyX+C12ylBJ187J9gjmbmf5BIcOANavqrFPZ8LT0bvb37S/clWCW6qt33aovV1sk74qwjiNzIazny+44I9z/MNqI7k/cOAv/1llfDuu/8GGMSFjErBUYsjFDGLPRWHULd4cKVevG82nqB+xxBo4ZtQOAN1LgHQcIKSCn5U7it1/8C+ANGl/4UAAA=&quot;"/>
    <we:property name="creatorSessionId" value="&quot;c76b6a67-e01f-42c0-a027-9e43f7e756ef&quot;"/>
    <we:property name="creatorTenantId" value="&quot;461175a7-46cc-43c6-9dfa-62de508deea2&quot;"/>
    <we:property name="creatorUserId" value="&quot;10032002188BD5FE&quot;"/>
    <we:property name="datasetId" value="&quot;7d462a91-a4ea-4cc9-a690-a487ff7bbc5a&quot;"/>
    <we:property name="embedUrl" value="&quot;/reportEmbed?reportId=2b134994-a927-4e56-92f5-d2b7511d05fc&amp;config=eyJjbHVzdGVyVXJsIjoiaHR0cHM6Ly9XQUJJLVVLLVNPVVRILXJlZGlyZWN0LmFuYWx5c2lzLndpbmRvd3MubmV0IiwiZW1iZWRGZWF0dXJlcyI6eyJtb2Rlcm5FbWJlZCI6dHJ1ZSwidXNhZ2VNZXRyaWNzVk5leHQiOnRydWUsInNraXBRdWVyeURhdGFTYWFTRW1iZWQiOnRydWUsInNraXBRdWVyeURhdGFQYWFTRW1iZWQiOnRydWUsInNraXBRdWVyeURhdGFFeHBvcnRUbyI6dHJ1ZX19&amp;disableSensitivityBanner=true&quot;"/>
    <we:property name="initialStateBookmark" value="&quot;H4sIAAAAAAAAA+1YS2/bOBD+KwtdejEWpN7KLXETYNFtG8RFelgYxogcOWxkUSCprL2B/3tJym7T2LG9hyQO0Js4Qw5nvnlS9wEXuq1h8QlmGJwEZ1LezkDd/kGDQdCsaJ8/f/h4evVh8un047kly9YI2ejg5D4woKZoroXuoHYSLPGf8SCAur6EqVtVUGscBC0qLRuoxX/Yb7YsozpcDgKct7VU4ESODBh0Yu/sdru2d9M/I3sjMCPucITM9NQrbKUyq3WaYZHEGS3yNCryjMQ0RHumErWxYpy4cnE+b5VV7X5t0oVnRmFWVYymEWVlydB+5cyeNIvW7RlaZaZSCQZ14NVUqHut7oOhrLuZ/zr/hT6SnWJ4hZVnNUaYhZUkGt0paBhOWA1ipoOltftSSYuK51cKOj6RatJI43k38t+hQns/D07ocmwpurfVm7Pfegehh3koGwOiWeFQQQVlTjhmPArTIoKUEE/fDxUDeyxOMCxS5AQYKwv6GlBNseGotoA0uH95ZWyITyx/ihv6kAf6nPI7J4NvKHM6nSqcglktz59RUw01qIWnXnTNKo3optY+1EQzrVdp+jOSvvTGsLrTNhyQ9/oNb0AZVxLKbzYcXQRZAVJZF50tfBC9F2qdteHgkSlHYP9yvC4udvO3Bzm2CqLeiOeLmvHSMfO0QIo8DJGnIWQ5L3bl5YuHeQ/eG4n0jVr609/JLt2PpNofkIJfpGqAS596NE7ChGZpnoc0fwN5uNs7Lh0GQUhISRnjhMV5SqMihZAdUTYwOWux0R6uSQsL2W3z4u+keNmkYP+7HdEjToOXb0rbo7pvTzHnABxDUiIvaU4xS7IDx8aoojGv4qiMISIkpwCkfGps7MU5adfr8d+WqgslZ17u6oEi7M6nrRoEfTwQh+HXGzuorLBquFg79q9HoOnD4ewXXovdHrW3X0Pd+feQFf63sJb1UevJ9sA7f6KrsTHv3IGxL3+vmmRvuWbtLRC3rfi1MDgZZZZHHJIQyoTSHFhWYnxEraYWd9akibbP4k4fvcMOfWO8RnvZM8LujZ4zOf96I/QtqvXYlYQxIQlNorcwdj39/HGkIkooxqQoEyySjJIiYzvq+7E8+Q/wmq4Fsycf+ieYoZr6HyQcDHiD2v4qgT1fcs9Gb+/20n0GWjBXtfterbFeO3lDnDYWIjPyWo78vj3C/Q+zlWhn8tZB4EdveTas+86PMSZhEZOSYUTCCHlMQm/VLtQNzk0p54+rrRe4zRF21NAtMLyEBrcgaLECqxQ/FLeB00aU9T4vut+PP3BeLr8D65hoLAkVAAA=&quot;"/>
    <we:property name="isFiltersActionButtonVisible" value="true"/>
    <we:property name="pageDisplayName" value="&quot;Dashboard 2&quot;"/>
    <we:property name="pageName" value="&quot;ReportSection67e9547198639870412e&quot;"/>
    <we:property name="reportEmbeddedTime" value="&quot;2022-12-02T13:00:14.751Z&quot;"/>
    <we:property name="reportName" value="&quot;fraudulent insurance claims&quot;"/>
    <we:property name="reportState" value="&quot;CONNECTED&quot;"/>
    <we:property name="reportUrl" value="&quot;/groups/me/reports/2b134994-a927-4e56-92f5-d2b7511d05fc/ReportSection67e9547198639870412e?bookmarkGuid=5d2e04f4-247a-4e8b-a8b9-8a28bc923d49&amp;bookmarkUsage=1&amp;ctid=461175a7-46cc-43c6-9dfa-62de508deea2&amp;fromEntryPoint=export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707</Words>
  <Application>Microsoft Office PowerPoint</Application>
  <PresentationFormat>Widescreen</PresentationFormat>
  <Paragraphs>155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Neue Haas Grotesk Text Pro</vt:lpstr>
      <vt:lpstr>InterweaveVTI</vt:lpstr>
      <vt:lpstr>What contributes to fraudulent car insurance claims in the USA and how can it be classified in the future? </vt:lpstr>
      <vt:lpstr>Fun facts </vt:lpstr>
      <vt:lpstr>Contents </vt:lpstr>
      <vt:lpstr>Overview of data: Fraudulent Insurance claims from car physical damage: 2015 - 2016 </vt:lpstr>
      <vt:lpstr>Data cleaning process + tools</vt:lpstr>
      <vt:lpstr>PowerPoint Presentation</vt:lpstr>
      <vt:lpstr>PowerPoint Presentation</vt:lpstr>
      <vt:lpstr>PowerPoint Presentation</vt:lpstr>
      <vt:lpstr>PowerPoint Presentation</vt:lpstr>
      <vt:lpstr>Machine Learning: classification</vt:lpstr>
      <vt:lpstr>PowerPoint Presentation</vt:lpstr>
      <vt:lpstr>CV + hyperparameter tuning: Decision Tree Classifier</vt:lpstr>
      <vt:lpstr>CV + hyperparameter tuning: Decision Tree Classifier</vt:lpstr>
      <vt:lpstr>CV + hyperparameter tuning: Random Forest Classifier</vt:lpstr>
      <vt:lpstr>PowerPoint Presentation</vt:lpstr>
      <vt:lpstr>under-sampling</vt:lpstr>
      <vt:lpstr>Metrics: tuned parameters + metrics</vt:lpstr>
      <vt:lpstr>conclusions</vt:lpstr>
      <vt:lpstr>Recommendations</vt:lpstr>
      <vt:lpstr>Recap</vt:lpstr>
      <vt:lpstr>Thanks for listening! 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contributes to a fraudulent car insurance claims in the USA and how can it be classified in the future? </dc:title>
  <dc:creator>Callum O'Neill</dc:creator>
  <cp:lastModifiedBy>Callum O'Neill</cp:lastModifiedBy>
  <cp:revision>1</cp:revision>
  <dcterms:created xsi:type="dcterms:W3CDTF">2022-11-30T17:56:34Z</dcterms:created>
  <dcterms:modified xsi:type="dcterms:W3CDTF">2022-12-07T13:10:21Z</dcterms:modified>
</cp:coreProperties>
</file>