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DDCB2A-F72C-4930-B7E2-1039D0B92F5C}" v="5" dt="2022-11-16T13:42:24.9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62" d="100"/>
          <a:sy n="62" d="100"/>
        </p:scale>
        <p:origin x="14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llum O'Neill" userId="ff101c40-438d-4722-9ab9-1ebe2fd03280" providerId="ADAL" clId="{03DDCB2A-F72C-4930-B7E2-1039D0B92F5C}"/>
    <pc:docChg chg="custSel addSld modSld">
      <pc:chgData name="Callum O'Neill" userId="ff101c40-438d-4722-9ab9-1ebe2fd03280" providerId="ADAL" clId="{03DDCB2A-F72C-4930-B7E2-1039D0B92F5C}" dt="2022-11-16T15:40:27.243" v="74" actId="478"/>
      <pc:docMkLst>
        <pc:docMk/>
      </pc:docMkLst>
      <pc:sldChg chg="modSp mod">
        <pc:chgData name="Callum O'Neill" userId="ff101c40-438d-4722-9ab9-1ebe2fd03280" providerId="ADAL" clId="{03DDCB2A-F72C-4930-B7E2-1039D0B92F5C}" dt="2022-11-16T13:40:35.769" v="0" actId="20577"/>
        <pc:sldMkLst>
          <pc:docMk/>
          <pc:sldMk cId="3955294437" sldId="256"/>
        </pc:sldMkLst>
        <pc:spChg chg="mod">
          <ac:chgData name="Callum O'Neill" userId="ff101c40-438d-4722-9ab9-1ebe2fd03280" providerId="ADAL" clId="{03DDCB2A-F72C-4930-B7E2-1039D0B92F5C}" dt="2022-11-16T13:40:35.769" v="0" actId="20577"/>
          <ac:spMkLst>
            <pc:docMk/>
            <pc:sldMk cId="3955294437" sldId="256"/>
            <ac:spMk id="2" creationId="{E3372A62-CD97-4035-AFAC-757875A4A371}"/>
          </ac:spMkLst>
        </pc:spChg>
      </pc:sldChg>
      <pc:sldChg chg="delSp modSp mod delAnim">
        <pc:chgData name="Callum O'Neill" userId="ff101c40-438d-4722-9ab9-1ebe2fd03280" providerId="ADAL" clId="{03DDCB2A-F72C-4930-B7E2-1039D0B92F5C}" dt="2022-11-16T13:42:43.081" v="37" actId="14100"/>
        <pc:sldMkLst>
          <pc:docMk/>
          <pc:sldMk cId="3780534390" sldId="258"/>
        </pc:sldMkLst>
        <pc:spChg chg="mod">
          <ac:chgData name="Callum O'Neill" userId="ff101c40-438d-4722-9ab9-1ebe2fd03280" providerId="ADAL" clId="{03DDCB2A-F72C-4930-B7E2-1039D0B92F5C}" dt="2022-11-16T13:42:43.081" v="37" actId="14100"/>
          <ac:spMkLst>
            <pc:docMk/>
            <pc:sldMk cId="3780534390" sldId="258"/>
            <ac:spMk id="6" creationId="{02D34478-9686-4CCC-A7B2-75032089C8EE}"/>
          </ac:spMkLst>
        </pc:spChg>
        <pc:spChg chg="mod">
          <ac:chgData name="Callum O'Neill" userId="ff101c40-438d-4722-9ab9-1ebe2fd03280" providerId="ADAL" clId="{03DDCB2A-F72C-4930-B7E2-1039D0B92F5C}" dt="2022-11-16T13:42:36.218" v="35" actId="14100"/>
          <ac:spMkLst>
            <pc:docMk/>
            <pc:sldMk cId="3780534390" sldId="258"/>
            <ac:spMk id="7" creationId="{8A72D835-B0AB-4B10-AB6F-11AA0909826B}"/>
          </ac:spMkLst>
        </pc:spChg>
        <pc:spChg chg="mod">
          <ac:chgData name="Callum O'Neill" userId="ff101c40-438d-4722-9ab9-1ebe2fd03280" providerId="ADAL" clId="{03DDCB2A-F72C-4930-B7E2-1039D0B92F5C}" dt="2022-11-16T13:42:28.712" v="32" actId="1076"/>
          <ac:spMkLst>
            <pc:docMk/>
            <pc:sldMk cId="3780534390" sldId="258"/>
            <ac:spMk id="8" creationId="{46C3C846-8CED-45EE-A0D1-895D2EDC4637}"/>
          </ac:spMkLst>
        </pc:spChg>
        <pc:spChg chg="del mod">
          <ac:chgData name="Callum O'Neill" userId="ff101c40-438d-4722-9ab9-1ebe2fd03280" providerId="ADAL" clId="{03DDCB2A-F72C-4930-B7E2-1039D0B92F5C}" dt="2022-11-16T13:42:30.094" v="33" actId="478"/>
          <ac:spMkLst>
            <pc:docMk/>
            <pc:sldMk cId="3780534390" sldId="258"/>
            <ac:spMk id="9" creationId="{83A97124-2376-4AAB-B149-57CE0BF4D0C2}"/>
          </ac:spMkLst>
        </pc:spChg>
      </pc:sldChg>
      <pc:sldChg chg="delSp modSp mod">
        <pc:chgData name="Callum O'Neill" userId="ff101c40-438d-4722-9ab9-1ebe2fd03280" providerId="ADAL" clId="{03DDCB2A-F72C-4930-B7E2-1039D0B92F5C}" dt="2022-11-16T13:41:48.913" v="23" actId="1076"/>
        <pc:sldMkLst>
          <pc:docMk/>
          <pc:sldMk cId="3516898052" sldId="261"/>
        </pc:sldMkLst>
        <pc:spChg chg="mod">
          <ac:chgData name="Callum O'Neill" userId="ff101c40-438d-4722-9ab9-1ebe2fd03280" providerId="ADAL" clId="{03DDCB2A-F72C-4930-B7E2-1039D0B92F5C}" dt="2022-11-16T13:41:26.090" v="16" actId="1076"/>
          <ac:spMkLst>
            <pc:docMk/>
            <pc:sldMk cId="3516898052" sldId="261"/>
            <ac:spMk id="2" creationId="{6AB1B813-EFC4-4C5D-9CB5-C2B3BE586213}"/>
          </ac:spMkLst>
        </pc:spChg>
        <pc:spChg chg="mod">
          <ac:chgData name="Callum O'Neill" userId="ff101c40-438d-4722-9ab9-1ebe2fd03280" providerId="ADAL" clId="{03DDCB2A-F72C-4930-B7E2-1039D0B92F5C}" dt="2022-11-16T13:41:48.913" v="23" actId="1076"/>
          <ac:spMkLst>
            <pc:docMk/>
            <pc:sldMk cId="3516898052" sldId="261"/>
            <ac:spMk id="7" creationId="{CE789F5A-8642-41BB-9B55-B15368BD1430}"/>
          </ac:spMkLst>
        </pc:spChg>
        <pc:spChg chg="mod">
          <ac:chgData name="Callum O'Neill" userId="ff101c40-438d-4722-9ab9-1ebe2fd03280" providerId="ADAL" clId="{03DDCB2A-F72C-4930-B7E2-1039D0B92F5C}" dt="2022-11-16T13:41:37.392" v="20" actId="1076"/>
          <ac:spMkLst>
            <pc:docMk/>
            <pc:sldMk cId="3516898052" sldId="261"/>
            <ac:spMk id="16" creationId="{901C0E98-3545-416A-A7EC-44D70113085F}"/>
          </ac:spMkLst>
        </pc:spChg>
        <pc:spChg chg="mod">
          <ac:chgData name="Callum O'Neill" userId="ff101c40-438d-4722-9ab9-1ebe2fd03280" providerId="ADAL" clId="{03DDCB2A-F72C-4930-B7E2-1039D0B92F5C}" dt="2022-11-16T13:41:40.144" v="21" actId="1076"/>
          <ac:spMkLst>
            <pc:docMk/>
            <pc:sldMk cId="3516898052" sldId="261"/>
            <ac:spMk id="19" creationId="{0BF314B3-4434-416E-A9D9-881FCDC42FB8}"/>
          </ac:spMkLst>
        </pc:spChg>
        <pc:spChg chg="del">
          <ac:chgData name="Callum O'Neill" userId="ff101c40-438d-4722-9ab9-1ebe2fd03280" providerId="ADAL" clId="{03DDCB2A-F72C-4930-B7E2-1039D0B92F5C}" dt="2022-11-16T13:40:41.686" v="2" actId="478"/>
          <ac:spMkLst>
            <pc:docMk/>
            <pc:sldMk cId="3516898052" sldId="261"/>
            <ac:spMk id="22" creationId="{7B406812-42BA-4AFE-B8B7-C406BFFCF6F8}"/>
          </ac:spMkLst>
        </pc:spChg>
        <pc:picChg chg="mod">
          <ac:chgData name="Callum O'Neill" userId="ff101c40-438d-4722-9ab9-1ebe2fd03280" providerId="ADAL" clId="{03DDCB2A-F72C-4930-B7E2-1039D0B92F5C}" dt="2022-11-16T13:41:34.101" v="19" actId="1076"/>
          <ac:picMkLst>
            <pc:docMk/>
            <pc:sldMk cId="3516898052" sldId="261"/>
            <ac:picMk id="13" creationId="{89B3DD43-99CE-4A67-9CC7-5DC3D382BDD8}"/>
          </ac:picMkLst>
        </pc:picChg>
        <pc:picChg chg="mod">
          <ac:chgData name="Callum O'Neill" userId="ff101c40-438d-4722-9ab9-1ebe2fd03280" providerId="ADAL" clId="{03DDCB2A-F72C-4930-B7E2-1039D0B92F5C}" dt="2022-11-16T13:41:44.616" v="22" actId="1076"/>
          <ac:picMkLst>
            <pc:docMk/>
            <pc:sldMk cId="3516898052" sldId="261"/>
            <ac:picMk id="15" creationId="{98F135E0-739F-4129-96CD-FC7362557CAA}"/>
          </ac:picMkLst>
        </pc:picChg>
        <pc:picChg chg="mod">
          <ac:chgData name="Callum O'Neill" userId="ff101c40-438d-4722-9ab9-1ebe2fd03280" providerId="ADAL" clId="{03DDCB2A-F72C-4930-B7E2-1039D0B92F5C}" dt="2022-11-16T13:41:27.522" v="17" actId="1076"/>
          <ac:picMkLst>
            <pc:docMk/>
            <pc:sldMk cId="3516898052" sldId="261"/>
            <ac:picMk id="18" creationId="{029A326D-F895-4EC6-A4E7-F03A6B43B087}"/>
          </ac:picMkLst>
        </pc:picChg>
        <pc:picChg chg="del">
          <ac:chgData name="Callum O'Neill" userId="ff101c40-438d-4722-9ab9-1ebe2fd03280" providerId="ADAL" clId="{03DDCB2A-F72C-4930-B7E2-1039D0B92F5C}" dt="2022-11-16T13:40:39.252" v="1" actId="478"/>
          <ac:picMkLst>
            <pc:docMk/>
            <pc:sldMk cId="3516898052" sldId="261"/>
            <ac:picMk id="21" creationId="{34B9E199-CAA1-46D3-BA51-222F94EF0A7B}"/>
          </ac:picMkLst>
        </pc:picChg>
      </pc:sldChg>
      <pc:sldChg chg="modSp mod">
        <pc:chgData name="Callum O'Neill" userId="ff101c40-438d-4722-9ab9-1ebe2fd03280" providerId="ADAL" clId="{03DDCB2A-F72C-4930-B7E2-1039D0B92F5C}" dt="2022-11-16T13:42:58.413" v="40" actId="20577"/>
        <pc:sldMkLst>
          <pc:docMk/>
          <pc:sldMk cId="23616870" sldId="263"/>
        </pc:sldMkLst>
        <pc:spChg chg="mod">
          <ac:chgData name="Callum O'Neill" userId="ff101c40-438d-4722-9ab9-1ebe2fd03280" providerId="ADAL" clId="{03DDCB2A-F72C-4930-B7E2-1039D0B92F5C}" dt="2022-11-16T13:42:58.413" v="40" actId="20577"/>
          <ac:spMkLst>
            <pc:docMk/>
            <pc:sldMk cId="23616870" sldId="263"/>
            <ac:spMk id="3" creationId="{26927A7F-FF1E-4F7E-9EB8-3DFABB287D3A}"/>
          </ac:spMkLst>
        </pc:spChg>
      </pc:sldChg>
      <pc:sldChg chg="delSp modSp new mod">
        <pc:chgData name="Callum O'Neill" userId="ff101c40-438d-4722-9ab9-1ebe2fd03280" providerId="ADAL" clId="{03DDCB2A-F72C-4930-B7E2-1039D0B92F5C}" dt="2022-11-16T15:40:27.243" v="74" actId="478"/>
        <pc:sldMkLst>
          <pc:docMk/>
          <pc:sldMk cId="2097835381" sldId="264"/>
        </pc:sldMkLst>
        <pc:spChg chg="del">
          <ac:chgData name="Callum O'Neill" userId="ff101c40-438d-4722-9ab9-1ebe2fd03280" providerId="ADAL" clId="{03DDCB2A-F72C-4930-B7E2-1039D0B92F5C}" dt="2022-11-16T15:40:27.243" v="74" actId="478"/>
          <ac:spMkLst>
            <pc:docMk/>
            <pc:sldMk cId="2097835381" sldId="264"/>
            <ac:spMk id="2" creationId="{81293A4D-F854-42E0-9185-640449FF2470}"/>
          </ac:spMkLst>
        </pc:spChg>
        <pc:spChg chg="mod">
          <ac:chgData name="Callum O'Neill" userId="ff101c40-438d-4722-9ab9-1ebe2fd03280" providerId="ADAL" clId="{03DDCB2A-F72C-4930-B7E2-1039D0B92F5C}" dt="2022-11-16T15:40:25.299" v="73" actId="1076"/>
          <ac:spMkLst>
            <pc:docMk/>
            <pc:sldMk cId="2097835381" sldId="264"/>
            <ac:spMk id="3" creationId="{9F0DD13F-0C0D-4582-9BBC-27CDC43EB0A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6050" y="5540375"/>
            <a:ext cx="6400800" cy="696913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r>
              <a:rPr lang="ru-RU"/>
              <a:t>Click to edit Master subtitle style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0413" y="4430713"/>
            <a:ext cx="7772400" cy="1109662"/>
          </a:xfrm>
        </p:spPr>
        <p:txBody>
          <a:bodyPr/>
          <a:lstStyle>
            <a:lvl1pPr algn="ctr">
              <a:defRPr sz="4000" b="1"/>
            </a:lvl1pPr>
          </a:lstStyle>
          <a:p>
            <a:r>
              <a:rPr lang="ru-RU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77038" y="1844675"/>
            <a:ext cx="1909762" cy="48974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42988" y="1844675"/>
            <a:ext cx="5581650" cy="48974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042988" y="2493963"/>
            <a:ext cx="3744912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40300" y="2493963"/>
            <a:ext cx="3746500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1844675"/>
            <a:ext cx="7643812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2493963"/>
            <a:ext cx="7643812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3372A62-CD97-4035-AFAC-757875A4A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3648" y="5733256"/>
            <a:ext cx="6684342" cy="912961"/>
          </a:xfrm>
        </p:spPr>
        <p:txBody>
          <a:bodyPr/>
          <a:lstStyle/>
          <a:p>
            <a:r>
              <a:rPr lang="en-GB" dirty="0"/>
              <a:t>By Callum O’Neill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5EAE02-A565-46E8-8BBF-866C5F163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u="sng"/>
              <a:t>Italy – the perfect golfing retreat </a:t>
            </a:r>
          </a:p>
        </p:txBody>
      </p:sp>
    </p:spTree>
    <p:extLst>
      <p:ext uri="{BB962C8B-B14F-4D97-AF65-F5344CB8AC3E}">
        <p14:creationId xmlns:p14="http://schemas.microsoft.com/office/powerpoint/2010/main" val="3955294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B813-EFC4-4C5D-9CB5-C2B3BE586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824" y="1340768"/>
            <a:ext cx="3168352" cy="649288"/>
          </a:xfrm>
        </p:spPr>
        <p:txBody>
          <a:bodyPr/>
          <a:lstStyle/>
          <a:p>
            <a:pPr algn="ctr"/>
            <a:r>
              <a:rPr lang="en-GB" b="1" u="sng" dirty="0"/>
              <a:t>Contents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789F5A-8642-41BB-9B55-B15368BD1430}"/>
              </a:ext>
            </a:extLst>
          </p:cNvPr>
          <p:cNvSpPr txBox="1"/>
          <p:nvPr/>
        </p:nvSpPr>
        <p:spPr>
          <a:xfrm>
            <a:off x="1392815" y="305966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Why Italy for golf?</a:t>
            </a:r>
          </a:p>
        </p:txBody>
      </p:sp>
      <p:pic>
        <p:nvPicPr>
          <p:cNvPr id="13" name="Graphic 12" descr="Partial sun with solid fill">
            <a:extLst>
              <a:ext uri="{FF2B5EF4-FFF2-40B4-BE49-F238E27FC236}">
                <a16:creationId xmlns:a16="http://schemas.microsoft.com/office/drawing/2014/main" id="{89B3DD43-99CE-4A67-9CC7-5DC3D382B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1326" y="3441034"/>
            <a:ext cx="914400" cy="914400"/>
          </a:xfrm>
          <a:prstGeom prst="rect">
            <a:avLst/>
          </a:prstGeom>
        </p:spPr>
      </p:pic>
      <p:pic>
        <p:nvPicPr>
          <p:cNvPr id="15" name="Graphic 14" descr="Golf with solid fill">
            <a:extLst>
              <a:ext uri="{FF2B5EF4-FFF2-40B4-BE49-F238E27FC236}">
                <a16:creationId xmlns:a16="http://schemas.microsoft.com/office/drawing/2014/main" id="{98F135E0-739F-4129-96CD-FC7362557C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56647" y="3429000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01C0E98-3545-416A-A7EC-44D70113085F}"/>
              </a:ext>
            </a:extLst>
          </p:cNvPr>
          <p:cNvSpPr txBox="1"/>
          <p:nvPr/>
        </p:nvSpPr>
        <p:spPr>
          <a:xfrm>
            <a:off x="3924423" y="3050937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Weather Analysis</a:t>
            </a:r>
          </a:p>
        </p:txBody>
      </p:sp>
      <p:pic>
        <p:nvPicPr>
          <p:cNvPr id="18" name="Graphic 17" descr="Upward trend with solid fill">
            <a:extLst>
              <a:ext uri="{FF2B5EF4-FFF2-40B4-BE49-F238E27FC236}">
                <a16:creationId xmlns:a16="http://schemas.microsoft.com/office/drawing/2014/main" id="{029A326D-F895-4EC6-A4E7-F03A6B43B0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36785" y="3421132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BF314B3-4434-416E-A9D9-881FCDC42FB8}"/>
              </a:ext>
            </a:extLst>
          </p:cNvPr>
          <p:cNvSpPr txBox="1"/>
          <p:nvPr/>
        </p:nvSpPr>
        <p:spPr>
          <a:xfrm>
            <a:off x="6231153" y="3052589"/>
            <a:ext cx="2322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516898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69FCA-BBDE-47EE-97A2-3DF5551F0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073" y="1412776"/>
            <a:ext cx="3885654" cy="649288"/>
          </a:xfrm>
        </p:spPr>
        <p:txBody>
          <a:bodyPr/>
          <a:lstStyle/>
          <a:p>
            <a:pPr algn="ctr"/>
            <a:r>
              <a:rPr lang="en-GB" b="1" u="sng"/>
              <a:t>Why Italy?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14338-E2A4-409A-8E41-88D138209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9322" y="2786112"/>
            <a:ext cx="6625356" cy="2664296"/>
          </a:xfrm>
        </p:spPr>
        <p:txBody>
          <a:bodyPr/>
          <a:lstStyle/>
          <a:p>
            <a:r>
              <a:rPr lang="en-GB"/>
              <a:t>Golf in Italy has a long tradition</a:t>
            </a:r>
          </a:p>
          <a:p>
            <a:r>
              <a:rPr lang="en-GB"/>
              <a:t>Around 261 courses </a:t>
            </a:r>
          </a:p>
          <a:p>
            <a:r>
              <a:rPr lang="en-GB"/>
              <a:t>Ryder cup in 2022</a:t>
            </a:r>
          </a:p>
          <a:p>
            <a:r>
              <a:rPr lang="en-GB"/>
              <a:t>Best time to go?</a:t>
            </a:r>
          </a:p>
        </p:txBody>
      </p:sp>
    </p:spTree>
    <p:extLst>
      <p:ext uri="{BB962C8B-B14F-4D97-AF65-F5344CB8AC3E}">
        <p14:creationId xmlns:p14="http://schemas.microsoft.com/office/powerpoint/2010/main" val="17912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2FF3-589B-4B19-9857-16D5DBE29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1171" y="404664"/>
            <a:ext cx="3312368" cy="576064"/>
          </a:xfrm>
        </p:spPr>
        <p:txBody>
          <a:bodyPr/>
          <a:lstStyle/>
          <a:p>
            <a:pPr algn="ctr"/>
            <a:r>
              <a:rPr lang="en-GB" sz="2800" b="1" u="sng"/>
              <a:t>Weather: daylight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297145-836E-4B82-A5AE-27F473E9F5C2}"/>
              </a:ext>
            </a:extLst>
          </p:cNvPr>
          <p:cNvSpPr/>
          <p:nvPr/>
        </p:nvSpPr>
        <p:spPr>
          <a:xfrm>
            <a:off x="6012160" y="2348880"/>
            <a:ext cx="3130863" cy="1286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/>
              <a:t>Months with most daylight: </a:t>
            </a:r>
          </a:p>
          <a:p>
            <a:pPr algn="ctr"/>
            <a:r>
              <a:rPr lang="en-GB" sz="2800" b="1"/>
              <a:t>May, June, July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F3D4B7-64FF-4713-981C-31900D8E992B}"/>
              </a:ext>
            </a:extLst>
          </p:cNvPr>
          <p:cNvSpPr txBox="1"/>
          <p:nvPr/>
        </p:nvSpPr>
        <p:spPr>
          <a:xfrm>
            <a:off x="395536" y="1340768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/>
              <a:t>Which month has the greatest amount of daylight?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557981D-9585-4974-B5D4-903DC3F99C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" r="1566"/>
          <a:stretch/>
        </p:blipFill>
        <p:spPr bwMode="auto">
          <a:xfrm>
            <a:off x="837909" y="1772817"/>
            <a:ext cx="4958228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A7CD25-23E7-40AC-8B86-12879C6B225D}"/>
              </a:ext>
            </a:extLst>
          </p:cNvPr>
          <p:cNvSpPr/>
          <p:nvPr/>
        </p:nvSpPr>
        <p:spPr>
          <a:xfrm>
            <a:off x="6012160" y="3968894"/>
            <a:ext cx="3131839" cy="1692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/>
              <a:t>~14 hours (</a:t>
            </a:r>
            <a:r>
              <a:rPr lang="en-GB" sz="2800" b="1" err="1"/>
              <a:t>avg</a:t>
            </a:r>
            <a:r>
              <a:rPr lang="en-GB" sz="2800" b="1"/>
              <a:t>) of daylight for each of the 3 months</a:t>
            </a:r>
          </a:p>
        </p:txBody>
      </p:sp>
    </p:spTree>
    <p:extLst>
      <p:ext uri="{BB962C8B-B14F-4D97-AF65-F5344CB8AC3E}">
        <p14:creationId xmlns:p14="http://schemas.microsoft.com/office/powerpoint/2010/main" val="108513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A1A1C-6B62-4F82-8017-8833FF585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976" y="332656"/>
            <a:ext cx="3744416" cy="649288"/>
          </a:xfrm>
        </p:spPr>
        <p:txBody>
          <a:bodyPr/>
          <a:lstStyle/>
          <a:p>
            <a:r>
              <a:rPr lang="en-GB" sz="2800" b="1" u="sng"/>
              <a:t>Weather: rainfall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EB278A2-094E-4136-9199-691B3D2A0D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986" r="325"/>
          <a:stretch/>
        </p:blipFill>
        <p:spPr bwMode="auto">
          <a:xfrm>
            <a:off x="164708" y="1670057"/>
            <a:ext cx="4983356" cy="522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95D7FD-9E75-4B1E-B0EF-1E00B139ADDD}"/>
              </a:ext>
            </a:extLst>
          </p:cNvPr>
          <p:cNvSpPr txBox="1"/>
          <p:nvPr/>
        </p:nvSpPr>
        <p:spPr>
          <a:xfrm>
            <a:off x="0" y="1300726"/>
            <a:ext cx="644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/>
              <a:t>What is the average amount of rainfall throughout 2022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72D835-B0AB-4B10-AB6F-11AA0909826B}"/>
              </a:ext>
            </a:extLst>
          </p:cNvPr>
          <p:cNvSpPr/>
          <p:nvPr/>
        </p:nvSpPr>
        <p:spPr>
          <a:xfrm>
            <a:off x="6314996" y="1508533"/>
            <a:ext cx="2763946" cy="121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Month with heaviest rainfall: </a:t>
            </a:r>
          </a:p>
          <a:p>
            <a:pPr algn="ctr"/>
            <a:r>
              <a:rPr lang="en-GB" sz="2400" b="1" dirty="0">
                <a:solidFill>
                  <a:schemeClr val="bg1"/>
                </a:solidFill>
                <a:latin typeface="Helvetica Neue"/>
              </a:rPr>
              <a:t>September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C3C846-8CED-45EE-A0D1-895D2EDC4637}"/>
              </a:ext>
            </a:extLst>
          </p:cNvPr>
          <p:cNvSpPr/>
          <p:nvPr/>
        </p:nvSpPr>
        <p:spPr>
          <a:xfrm>
            <a:off x="6305141" y="2827131"/>
            <a:ext cx="2773801" cy="1214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/>
          </a:p>
          <a:p>
            <a:pPr algn="ctr"/>
            <a:endParaRPr lang="en-GB" sz="2400" b="1" dirty="0"/>
          </a:p>
          <a:p>
            <a:pPr algn="ctr"/>
            <a:r>
              <a:rPr lang="en-GB" sz="2400" b="1" dirty="0"/>
              <a:t>~47.6%</a:t>
            </a:r>
          </a:p>
          <a:p>
            <a:pPr algn="ctr"/>
            <a:r>
              <a:rPr lang="en-GB" sz="2400" b="1" dirty="0"/>
              <a:t>~5.6mm of rainfall</a:t>
            </a:r>
          </a:p>
          <a:p>
            <a:pPr algn="ctr"/>
            <a:endParaRPr lang="en-GB" sz="2400" b="1" dirty="0"/>
          </a:p>
          <a:p>
            <a:pPr algn="ctr"/>
            <a:endParaRPr lang="en-GB" sz="2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D34478-9686-4CCC-A7B2-75032089C8EE}"/>
              </a:ext>
            </a:extLst>
          </p:cNvPr>
          <p:cNvSpPr/>
          <p:nvPr/>
        </p:nvSpPr>
        <p:spPr>
          <a:xfrm>
            <a:off x="6305141" y="4145730"/>
            <a:ext cx="2773801" cy="1412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Month with least rainfall;</a:t>
            </a:r>
          </a:p>
          <a:p>
            <a:pPr algn="ctr"/>
            <a:r>
              <a:rPr lang="en-GB" sz="2400" b="1" dirty="0"/>
              <a:t>November: 0.01mm</a:t>
            </a:r>
          </a:p>
        </p:txBody>
      </p:sp>
    </p:spTree>
    <p:extLst>
      <p:ext uri="{BB962C8B-B14F-4D97-AF65-F5344CB8AC3E}">
        <p14:creationId xmlns:p14="http://schemas.microsoft.com/office/powerpoint/2010/main" val="378053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597FA-5635-461E-827E-902F0ECF2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944" y="260648"/>
            <a:ext cx="5472608" cy="649288"/>
          </a:xfrm>
        </p:spPr>
        <p:txBody>
          <a:bodyPr/>
          <a:lstStyle/>
          <a:p>
            <a:r>
              <a:rPr lang="en-GB" sz="2000" b="1" u="sng"/>
              <a:t>Weather: max and min temperature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42C8BA8-45CA-4BC8-A72D-9AF00F9446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3"/>
          <a:stretch/>
        </p:blipFill>
        <p:spPr bwMode="auto">
          <a:xfrm>
            <a:off x="467544" y="1700808"/>
            <a:ext cx="5110746" cy="517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8A1292A-7D5C-49B3-A3D9-633D6E0A6DCA}"/>
              </a:ext>
            </a:extLst>
          </p:cNvPr>
          <p:cNvSpPr txBox="1">
            <a:spLocks/>
          </p:cNvSpPr>
          <p:nvPr/>
        </p:nvSpPr>
        <p:spPr bwMode="auto">
          <a:xfrm>
            <a:off x="323528" y="1195387"/>
            <a:ext cx="6984776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sz="1800" b="1" u="sng" kern="0"/>
              <a:t>What are the max and min temperatures throughout 2022?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57A2D-FB3B-456B-A3F7-7267E3AB5D6E}"/>
              </a:ext>
            </a:extLst>
          </p:cNvPr>
          <p:cNvSpPr/>
          <p:nvPr/>
        </p:nvSpPr>
        <p:spPr>
          <a:xfrm>
            <a:off x="6228184" y="2130126"/>
            <a:ext cx="2880320" cy="151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  <a:p>
            <a:pPr algn="ctr"/>
            <a:endParaRPr lang="en-GB" sz="2400"/>
          </a:p>
          <a:p>
            <a:pPr algn="ctr"/>
            <a:r>
              <a:rPr lang="en-GB" sz="2400"/>
              <a:t>Hottest:</a:t>
            </a:r>
          </a:p>
          <a:p>
            <a:pPr algn="ctr"/>
            <a:r>
              <a:rPr lang="en-GB" sz="2400" b="1" u="sng"/>
              <a:t>July </a:t>
            </a:r>
          </a:p>
          <a:p>
            <a:pPr algn="ctr"/>
            <a:r>
              <a:rPr lang="en-GB" sz="2400" b="1"/>
              <a:t>~28°C and ~21 °C</a:t>
            </a:r>
          </a:p>
          <a:p>
            <a:pPr algn="ctr"/>
            <a:r>
              <a:rPr lang="en-GB" sz="2400" b="1"/>
              <a:t>(Max + Min)</a:t>
            </a:r>
          </a:p>
          <a:p>
            <a:pPr algn="ctr"/>
            <a:endParaRPr lang="en-GB" sz="2400" b="1"/>
          </a:p>
          <a:p>
            <a:pPr algn="ctr"/>
            <a:r>
              <a:rPr lang="en-GB" sz="2400" b="1"/>
              <a:t>  </a:t>
            </a:r>
            <a:endParaRPr lang="en-GB" sz="2400" b="1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737928-5022-45DE-A647-361E3B9D222D}"/>
              </a:ext>
            </a:extLst>
          </p:cNvPr>
          <p:cNvSpPr/>
          <p:nvPr/>
        </p:nvSpPr>
        <p:spPr>
          <a:xfrm>
            <a:off x="6228184" y="3789040"/>
            <a:ext cx="2880320" cy="151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  <a:p>
            <a:pPr algn="ctr"/>
            <a:endParaRPr lang="en-GB" sz="2400"/>
          </a:p>
          <a:p>
            <a:pPr algn="ctr"/>
            <a:r>
              <a:rPr lang="en-GB" sz="2400"/>
              <a:t>Coolest:</a:t>
            </a:r>
          </a:p>
          <a:p>
            <a:pPr algn="ctr"/>
            <a:r>
              <a:rPr lang="en-GB" sz="2400" b="1" u="sng"/>
              <a:t>January</a:t>
            </a:r>
          </a:p>
          <a:p>
            <a:pPr algn="ctr"/>
            <a:r>
              <a:rPr lang="en-GB" sz="2400" b="1"/>
              <a:t>~16°C and ~8 °C</a:t>
            </a:r>
          </a:p>
          <a:p>
            <a:pPr algn="ctr"/>
            <a:r>
              <a:rPr lang="en-GB" sz="2400" b="1"/>
              <a:t>(Max + Min)</a:t>
            </a:r>
          </a:p>
          <a:p>
            <a:pPr algn="ctr"/>
            <a:endParaRPr lang="en-GB" sz="2400" b="1" u="sng"/>
          </a:p>
          <a:p>
            <a:pPr algn="ctr"/>
            <a:r>
              <a:rPr lang="en-GB" sz="2400" b="1"/>
              <a:t> </a:t>
            </a:r>
            <a:endParaRPr lang="en-GB"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31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4929-C07A-4B89-9CAD-F3024A55A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412776"/>
            <a:ext cx="5832648" cy="511160"/>
          </a:xfrm>
        </p:spPr>
        <p:txBody>
          <a:bodyPr/>
          <a:lstStyle/>
          <a:p>
            <a:r>
              <a:rPr lang="en-GB" sz="1800" b="1" u="sng"/>
              <a:t>Which has the strongest winds on average?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4EE5DA-5477-4282-9C30-A07C037A64E1}"/>
              </a:ext>
            </a:extLst>
          </p:cNvPr>
          <p:cNvSpPr txBox="1">
            <a:spLocks/>
          </p:cNvSpPr>
          <p:nvPr/>
        </p:nvSpPr>
        <p:spPr bwMode="auto">
          <a:xfrm>
            <a:off x="4211960" y="390456"/>
            <a:ext cx="4104456" cy="511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sz="1800" b="1" u="sng" kern="0"/>
              <a:t>Weather: Winds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A62D91-DBD4-4016-9EB1-D85562D79FFE}"/>
              </a:ext>
            </a:extLst>
          </p:cNvPr>
          <p:cNvSpPr/>
          <p:nvPr/>
        </p:nvSpPr>
        <p:spPr>
          <a:xfrm>
            <a:off x="6012160" y="1988840"/>
            <a:ext cx="288032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  <a:p>
            <a:pPr algn="ctr"/>
            <a:r>
              <a:rPr lang="en-GB" sz="2800"/>
              <a:t>Strongest winds:</a:t>
            </a:r>
          </a:p>
          <a:p>
            <a:pPr algn="ctr"/>
            <a:r>
              <a:rPr lang="en-GB" sz="2800" b="1" u="sng"/>
              <a:t>September</a:t>
            </a:r>
          </a:p>
          <a:p>
            <a:pPr algn="ctr"/>
            <a:r>
              <a:rPr lang="en-GB" sz="2800" b="1"/>
              <a:t>  </a:t>
            </a:r>
            <a:endParaRPr lang="en-GB" sz="2800" b="1">
              <a:solidFill>
                <a:schemeClr val="bg1"/>
              </a:solidFill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A2E9A3F0-3CC7-4A2C-9BA3-C9A1131D6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0382"/>
            <a:ext cx="4824536" cy="493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3CE853E-D849-41BC-86D5-A124AF5F5C9E}"/>
              </a:ext>
            </a:extLst>
          </p:cNvPr>
          <p:cNvSpPr/>
          <p:nvPr/>
        </p:nvSpPr>
        <p:spPr>
          <a:xfrm>
            <a:off x="6020064" y="3652128"/>
            <a:ext cx="288032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  <a:p>
            <a:pPr algn="ctr"/>
            <a:r>
              <a:rPr lang="en-GB" sz="2800"/>
              <a:t>Weakest winds:</a:t>
            </a:r>
          </a:p>
          <a:p>
            <a:pPr algn="ctr"/>
            <a:r>
              <a:rPr lang="en-GB" sz="2800" b="1" u="sng"/>
              <a:t>October</a:t>
            </a:r>
          </a:p>
          <a:p>
            <a:pPr algn="ctr"/>
            <a:r>
              <a:rPr lang="en-GB" sz="2800" b="1"/>
              <a:t>  </a:t>
            </a:r>
            <a:endParaRPr lang="en-GB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93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527F-CB13-4107-8FF2-FC17EDEF1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8" y="1628800"/>
            <a:ext cx="7643812" cy="649288"/>
          </a:xfrm>
        </p:spPr>
        <p:txBody>
          <a:bodyPr/>
          <a:lstStyle/>
          <a:p>
            <a:r>
              <a:rPr lang="en-GB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27A7F-FF1E-4F7E-9EB8-3DFABB287D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July, October, November</a:t>
            </a:r>
          </a:p>
          <a:p>
            <a:r>
              <a:rPr lang="en-GB" dirty="0"/>
              <a:t>Agrees with Leading Courses Website</a:t>
            </a:r>
          </a:p>
        </p:txBody>
      </p:sp>
    </p:spTree>
    <p:extLst>
      <p:ext uri="{BB962C8B-B14F-4D97-AF65-F5344CB8AC3E}">
        <p14:creationId xmlns:p14="http://schemas.microsoft.com/office/powerpoint/2010/main" val="23616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DD13F-0C0D-4582-9BBC-27CDC43EB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4116" y="1928813"/>
            <a:ext cx="5637390" cy="1500187"/>
          </a:xfrm>
        </p:spPr>
        <p:txBody>
          <a:bodyPr/>
          <a:lstStyle/>
          <a:p>
            <a:r>
              <a:rPr lang="en-GB" sz="4400" dirty="0"/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2097835381"/>
      </p:ext>
    </p:extLst>
  </p:cSld>
  <p:clrMapOvr>
    <a:masterClrMapping/>
  </p:clrMapOvr>
</p:sld>
</file>

<file path=ppt/theme/theme1.xml><?xml version="1.0" encoding="utf-8"?>
<a:theme xmlns:a="http://schemas.openxmlformats.org/drawingml/2006/main" name="1">
  <a:themeElements>
    <a:clrScheme name="1 3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2B2B2"/>
      </a:accent1>
      <a:accent2>
        <a:srgbClr val="000099"/>
      </a:accent2>
      <a:accent3>
        <a:srgbClr val="FFFFFF"/>
      </a:accent3>
      <a:accent4>
        <a:srgbClr val="DADADA"/>
      </a:accent4>
      <a:accent5>
        <a:srgbClr val="D5D5D5"/>
      </a:accent5>
      <a:accent6>
        <a:srgbClr val="00008A"/>
      </a:accent6>
      <a:hlink>
        <a:srgbClr val="003399"/>
      </a:hlink>
      <a:folHlink>
        <a:srgbClr val="0066FF"/>
      </a:folHlink>
    </a:clrScheme>
    <a:fontScheme name="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 1">
        <a:dk1>
          <a:srgbClr val="EAEAEA"/>
        </a:dk1>
        <a:lt1>
          <a:srgbClr val="FFFFFF"/>
        </a:lt1>
        <a:dk2>
          <a:srgbClr val="FFFFFF"/>
        </a:dk2>
        <a:lt2>
          <a:srgbClr val="808080"/>
        </a:lt2>
        <a:accent1>
          <a:srgbClr val="3366CC"/>
        </a:accent1>
        <a:accent2>
          <a:srgbClr val="000099"/>
        </a:accent2>
        <a:accent3>
          <a:srgbClr val="FFFFFF"/>
        </a:accent3>
        <a:accent4>
          <a:srgbClr val="C8C8C8"/>
        </a:accent4>
        <a:accent5>
          <a:srgbClr val="ADB8E2"/>
        </a:accent5>
        <a:accent6>
          <a:srgbClr val="00008A"/>
        </a:accent6>
        <a:hlink>
          <a:srgbClr val="003399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2">
        <a:dk1>
          <a:srgbClr val="EAEAEA"/>
        </a:dk1>
        <a:lt1>
          <a:srgbClr val="FFFFFF"/>
        </a:lt1>
        <a:dk2>
          <a:srgbClr val="FFFFFF"/>
        </a:dk2>
        <a:lt2>
          <a:srgbClr val="808080"/>
        </a:lt2>
        <a:accent1>
          <a:srgbClr val="336699"/>
        </a:accent1>
        <a:accent2>
          <a:srgbClr val="000099"/>
        </a:accent2>
        <a:accent3>
          <a:srgbClr val="FFFFFF"/>
        </a:accent3>
        <a:accent4>
          <a:srgbClr val="C8C8C8"/>
        </a:accent4>
        <a:accent5>
          <a:srgbClr val="ADB8CA"/>
        </a:accent5>
        <a:accent6>
          <a:srgbClr val="00008A"/>
        </a:accent6>
        <a:hlink>
          <a:srgbClr val="003399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3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2B2B2"/>
        </a:accent1>
        <a:accent2>
          <a:srgbClr val="000099"/>
        </a:accent2>
        <a:accent3>
          <a:srgbClr val="FFFFFF"/>
        </a:accent3>
        <a:accent4>
          <a:srgbClr val="DADADA"/>
        </a:accent4>
        <a:accent5>
          <a:srgbClr val="D5D5D5"/>
        </a:accent5>
        <a:accent6>
          <a:srgbClr val="00008A"/>
        </a:accent6>
        <a:hlink>
          <a:srgbClr val="003399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197</Words>
  <Application>Microsoft Office PowerPoint</Application>
  <PresentationFormat>On-screen Show (4:3)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Helvetica Neue</vt:lpstr>
      <vt:lpstr>1</vt:lpstr>
      <vt:lpstr>Italy – the perfect golfing retreat </vt:lpstr>
      <vt:lpstr>Contents</vt:lpstr>
      <vt:lpstr>Why Italy?</vt:lpstr>
      <vt:lpstr>Weather: daylight </vt:lpstr>
      <vt:lpstr>Weather: rainfall</vt:lpstr>
      <vt:lpstr>Weather: max and min temperature</vt:lpstr>
      <vt:lpstr>Which has the strongest winds on average?</vt:lpstr>
      <vt:lpstr>Conclusion</vt:lpstr>
      <vt:lpstr>PowerPoint Presentation</vt:lpstr>
    </vt:vector>
  </TitlesOfParts>
  <Company>eSB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Italy</dc:title>
  <dc:creator>trosha</dc:creator>
  <cp:lastModifiedBy>Callum O'Neill</cp:lastModifiedBy>
  <cp:revision>1</cp:revision>
  <dcterms:created xsi:type="dcterms:W3CDTF">2004-06-10T07:35:58Z</dcterms:created>
  <dcterms:modified xsi:type="dcterms:W3CDTF">2022-11-16T15:40:29Z</dcterms:modified>
</cp:coreProperties>
</file>