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67" r:id="rId8"/>
    <p:sldId id="260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CFDC0-5CFC-E22A-F118-B71FF312275D}" v="120" dt="2024-01-19T23:33:02.039"/>
    <p1510:client id="{532EA2C1-3546-2ACC-68D8-62978D3FDC06}" v="203" dt="2024-01-20T00:10:15.124"/>
    <p1510:client id="{9F219B0D-2E86-4D7C-B06D-09CC63A2C8A1}" v="2" dt="2024-01-20T12:30:09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E0220-3D06-4741-BBB3-4854C1F380E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4CB23F-4C3E-4219-990E-E1F4C9378CC8}">
      <dgm:prSet/>
      <dgm:spPr/>
      <dgm:t>
        <a:bodyPr/>
        <a:lstStyle/>
        <a:p>
          <a:r>
            <a:rPr lang="de-CH"/>
            <a:t>Techstack</a:t>
          </a:r>
          <a:endParaRPr lang="en-US"/>
        </a:p>
      </dgm:t>
    </dgm:pt>
    <dgm:pt modelId="{E4F6DDA4-FE3A-4763-B8A5-5FEAB03CCE80}" type="parTrans" cxnId="{4B8D6DE6-BDE4-4032-9498-91D3DC7A5B71}">
      <dgm:prSet/>
      <dgm:spPr/>
      <dgm:t>
        <a:bodyPr/>
        <a:lstStyle/>
        <a:p>
          <a:endParaRPr lang="en-US"/>
        </a:p>
      </dgm:t>
    </dgm:pt>
    <dgm:pt modelId="{7D0DDF4A-297B-45C8-AA76-67A03F91F2CC}" type="sibTrans" cxnId="{4B8D6DE6-BDE4-4032-9498-91D3DC7A5B71}">
      <dgm:prSet/>
      <dgm:spPr/>
      <dgm:t>
        <a:bodyPr/>
        <a:lstStyle/>
        <a:p>
          <a:endParaRPr lang="en-US"/>
        </a:p>
      </dgm:t>
    </dgm:pt>
    <dgm:pt modelId="{87F0F738-85BB-49BB-99D5-58231AA05A02}">
      <dgm:prSet/>
      <dgm:spPr/>
      <dgm:t>
        <a:bodyPr/>
        <a:lstStyle/>
        <a:p>
          <a:r>
            <a:rPr lang="de-CH"/>
            <a:t>Frontend</a:t>
          </a:r>
          <a:endParaRPr lang="en-US"/>
        </a:p>
      </dgm:t>
    </dgm:pt>
    <dgm:pt modelId="{15187956-96BE-4F6D-B675-868C97FAA769}" type="parTrans" cxnId="{DF7EAD64-F201-49AF-AFBC-607956BCA270}">
      <dgm:prSet/>
      <dgm:spPr/>
      <dgm:t>
        <a:bodyPr/>
        <a:lstStyle/>
        <a:p>
          <a:endParaRPr lang="en-US"/>
        </a:p>
      </dgm:t>
    </dgm:pt>
    <dgm:pt modelId="{C65A27B3-01BB-4709-BA42-F6B28558C2FC}" type="sibTrans" cxnId="{DF7EAD64-F201-49AF-AFBC-607956BCA270}">
      <dgm:prSet/>
      <dgm:spPr/>
      <dgm:t>
        <a:bodyPr/>
        <a:lstStyle/>
        <a:p>
          <a:endParaRPr lang="en-US"/>
        </a:p>
      </dgm:t>
    </dgm:pt>
    <dgm:pt modelId="{58C87D3E-2205-433B-9521-3E8A38EC6E5E}">
      <dgm:prSet/>
      <dgm:spPr/>
      <dgm:t>
        <a:bodyPr/>
        <a:lstStyle/>
        <a:p>
          <a:r>
            <a:rPr lang="de-CH"/>
            <a:t>Backend</a:t>
          </a:r>
          <a:endParaRPr lang="en-US"/>
        </a:p>
      </dgm:t>
    </dgm:pt>
    <dgm:pt modelId="{DB294DA7-ACED-4DEF-B627-51F422F84ED6}" type="parTrans" cxnId="{23B94955-60EF-412B-8BA6-AB38750E9B3A}">
      <dgm:prSet/>
      <dgm:spPr/>
      <dgm:t>
        <a:bodyPr/>
        <a:lstStyle/>
        <a:p>
          <a:endParaRPr lang="en-US"/>
        </a:p>
      </dgm:t>
    </dgm:pt>
    <dgm:pt modelId="{C94ECA01-309C-41F4-8FDF-E42702C7302F}" type="sibTrans" cxnId="{23B94955-60EF-412B-8BA6-AB38750E9B3A}">
      <dgm:prSet/>
      <dgm:spPr/>
      <dgm:t>
        <a:bodyPr/>
        <a:lstStyle/>
        <a:p>
          <a:endParaRPr lang="en-US"/>
        </a:p>
      </dgm:t>
    </dgm:pt>
    <dgm:pt modelId="{C4FD18DC-D567-4DF9-AA6F-18EC9B91C832}">
      <dgm:prSet/>
      <dgm:spPr/>
      <dgm:t>
        <a:bodyPr/>
        <a:lstStyle/>
        <a:p>
          <a:r>
            <a:rPr lang="de-CH"/>
            <a:t>Datenbank</a:t>
          </a:r>
          <a:endParaRPr lang="en-US"/>
        </a:p>
      </dgm:t>
    </dgm:pt>
    <dgm:pt modelId="{73AFAC8F-A922-4027-81F9-F0D264359832}" type="parTrans" cxnId="{66B4672A-3E89-47ED-AF2A-5C7CC971BA5A}">
      <dgm:prSet/>
      <dgm:spPr/>
      <dgm:t>
        <a:bodyPr/>
        <a:lstStyle/>
        <a:p>
          <a:endParaRPr lang="en-US"/>
        </a:p>
      </dgm:t>
    </dgm:pt>
    <dgm:pt modelId="{132B0734-00CD-4FD3-8FF0-43672B743856}" type="sibTrans" cxnId="{66B4672A-3E89-47ED-AF2A-5C7CC971BA5A}">
      <dgm:prSet/>
      <dgm:spPr/>
      <dgm:t>
        <a:bodyPr/>
        <a:lstStyle/>
        <a:p>
          <a:endParaRPr lang="en-US"/>
        </a:p>
      </dgm:t>
    </dgm:pt>
    <dgm:pt modelId="{67A3C885-25A3-4E30-A9A7-9780FC6E9EB0}">
      <dgm:prSet/>
      <dgm:spPr/>
      <dgm:t>
        <a:bodyPr/>
        <a:lstStyle/>
        <a:p>
          <a:r>
            <a:rPr lang="de-CH"/>
            <a:t>Schwierigkeiten</a:t>
          </a:r>
          <a:endParaRPr lang="en-US"/>
        </a:p>
      </dgm:t>
    </dgm:pt>
    <dgm:pt modelId="{BA1592DA-466F-40B0-B2BF-B71282153C7F}" type="parTrans" cxnId="{DA1EAE8F-DAC7-4504-82B2-C4392A4B3F90}">
      <dgm:prSet/>
      <dgm:spPr/>
      <dgm:t>
        <a:bodyPr/>
        <a:lstStyle/>
        <a:p>
          <a:endParaRPr lang="en-US"/>
        </a:p>
      </dgm:t>
    </dgm:pt>
    <dgm:pt modelId="{B478682B-FA61-498D-A9F2-15BC3621B31F}" type="sibTrans" cxnId="{DA1EAE8F-DAC7-4504-82B2-C4392A4B3F90}">
      <dgm:prSet/>
      <dgm:spPr/>
      <dgm:t>
        <a:bodyPr/>
        <a:lstStyle/>
        <a:p>
          <a:endParaRPr lang="en-US"/>
        </a:p>
      </dgm:t>
    </dgm:pt>
    <dgm:pt modelId="{B3BD11F0-8179-4750-89C0-956FB7BE2C31}">
      <dgm:prSet/>
      <dgm:spPr/>
      <dgm:t>
        <a:bodyPr/>
        <a:lstStyle/>
        <a:p>
          <a:r>
            <a:rPr lang="de-CH"/>
            <a:t>Demo</a:t>
          </a:r>
          <a:endParaRPr lang="en-US"/>
        </a:p>
      </dgm:t>
    </dgm:pt>
    <dgm:pt modelId="{50CFEFF4-41D3-4340-8DB2-14D2FCDAE695}" type="parTrans" cxnId="{E274CC6F-539C-4F41-9802-91B9FBFB2CDC}">
      <dgm:prSet/>
      <dgm:spPr/>
      <dgm:t>
        <a:bodyPr/>
        <a:lstStyle/>
        <a:p>
          <a:endParaRPr lang="en-US"/>
        </a:p>
      </dgm:t>
    </dgm:pt>
    <dgm:pt modelId="{E937BE9A-652B-4B20-9D7E-0172CDE68A86}" type="sibTrans" cxnId="{E274CC6F-539C-4F41-9802-91B9FBFB2CDC}">
      <dgm:prSet/>
      <dgm:spPr/>
      <dgm:t>
        <a:bodyPr/>
        <a:lstStyle/>
        <a:p>
          <a:endParaRPr lang="en-US"/>
        </a:p>
      </dgm:t>
    </dgm:pt>
    <dgm:pt modelId="{6AA53F7C-E99B-4EE2-ABAE-6060B4CC59FD}" type="pres">
      <dgm:prSet presAssocID="{94DE0220-3D06-4741-BBB3-4854C1F380EA}" presName="Name0" presStyleCnt="0">
        <dgm:presLayoutVars>
          <dgm:dir/>
          <dgm:animLvl val="lvl"/>
          <dgm:resizeHandles val="exact"/>
        </dgm:presLayoutVars>
      </dgm:prSet>
      <dgm:spPr/>
    </dgm:pt>
    <dgm:pt modelId="{69AD802D-83E6-43AB-BAF9-D244E30B8A19}" type="pres">
      <dgm:prSet presAssocID="{764CB23F-4C3E-4219-990E-E1F4C9378CC8}" presName="linNode" presStyleCnt="0"/>
      <dgm:spPr/>
    </dgm:pt>
    <dgm:pt modelId="{0B07DA56-11F8-40C4-8757-5FC916AB45D6}" type="pres">
      <dgm:prSet presAssocID="{764CB23F-4C3E-4219-990E-E1F4C9378CC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380DFC4-EF75-4C74-BDF8-348D6C1F33D6}" type="pres">
      <dgm:prSet presAssocID="{7D0DDF4A-297B-45C8-AA76-67A03F91F2CC}" presName="sp" presStyleCnt="0"/>
      <dgm:spPr/>
    </dgm:pt>
    <dgm:pt modelId="{303B01DC-6BA4-4897-9163-877CCC9506C2}" type="pres">
      <dgm:prSet presAssocID="{87F0F738-85BB-49BB-99D5-58231AA05A02}" presName="linNode" presStyleCnt="0"/>
      <dgm:spPr/>
    </dgm:pt>
    <dgm:pt modelId="{1E9D6D16-96CE-4704-AEF3-EDC5D9727128}" type="pres">
      <dgm:prSet presAssocID="{87F0F738-85BB-49BB-99D5-58231AA05A0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1E952A8-2642-4878-820D-A759713C7CDF}" type="pres">
      <dgm:prSet presAssocID="{C65A27B3-01BB-4709-BA42-F6B28558C2FC}" presName="sp" presStyleCnt="0"/>
      <dgm:spPr/>
    </dgm:pt>
    <dgm:pt modelId="{6D67AAB0-644E-4B49-BA56-EA8E61151055}" type="pres">
      <dgm:prSet presAssocID="{58C87D3E-2205-433B-9521-3E8A38EC6E5E}" presName="linNode" presStyleCnt="0"/>
      <dgm:spPr/>
    </dgm:pt>
    <dgm:pt modelId="{3F36529F-8C67-403D-9E98-3AED03051863}" type="pres">
      <dgm:prSet presAssocID="{58C87D3E-2205-433B-9521-3E8A38EC6E5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6D9C86C-5342-4EEF-AC6B-04B35E19F15F}" type="pres">
      <dgm:prSet presAssocID="{C94ECA01-309C-41F4-8FDF-E42702C7302F}" presName="sp" presStyleCnt="0"/>
      <dgm:spPr/>
    </dgm:pt>
    <dgm:pt modelId="{129FC8B6-66D5-4BC3-8B19-3465C1DBC024}" type="pres">
      <dgm:prSet presAssocID="{C4FD18DC-D567-4DF9-AA6F-18EC9B91C832}" presName="linNode" presStyleCnt="0"/>
      <dgm:spPr/>
    </dgm:pt>
    <dgm:pt modelId="{71AFAF74-3EF8-4C8D-A29A-C14FF32C72B6}" type="pres">
      <dgm:prSet presAssocID="{C4FD18DC-D567-4DF9-AA6F-18EC9B91C8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CBEF64A-6BC3-46B6-83B3-A9ED3492A534}" type="pres">
      <dgm:prSet presAssocID="{132B0734-00CD-4FD3-8FF0-43672B743856}" presName="sp" presStyleCnt="0"/>
      <dgm:spPr/>
    </dgm:pt>
    <dgm:pt modelId="{C41EEBEE-0CBD-41B0-84C5-B27235FD89B7}" type="pres">
      <dgm:prSet presAssocID="{67A3C885-25A3-4E30-A9A7-9780FC6E9EB0}" presName="linNode" presStyleCnt="0"/>
      <dgm:spPr/>
    </dgm:pt>
    <dgm:pt modelId="{E9BDB535-BFE7-4B8C-B3CE-4BB5B0F5DE9E}" type="pres">
      <dgm:prSet presAssocID="{67A3C885-25A3-4E30-A9A7-9780FC6E9EB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5E3016C-9E4F-4353-AAAA-2E1A65EE08C7}" type="pres">
      <dgm:prSet presAssocID="{B478682B-FA61-498D-A9F2-15BC3621B31F}" presName="sp" presStyleCnt="0"/>
      <dgm:spPr/>
    </dgm:pt>
    <dgm:pt modelId="{67812185-6DA2-4899-896F-AAE1915006FB}" type="pres">
      <dgm:prSet presAssocID="{B3BD11F0-8179-4750-89C0-956FB7BE2C31}" presName="linNode" presStyleCnt="0"/>
      <dgm:spPr/>
    </dgm:pt>
    <dgm:pt modelId="{21675E59-3509-440E-85CD-B0E744CFD927}" type="pres">
      <dgm:prSet presAssocID="{B3BD11F0-8179-4750-89C0-956FB7BE2C3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6B4672A-3E89-47ED-AF2A-5C7CC971BA5A}" srcId="{94DE0220-3D06-4741-BBB3-4854C1F380EA}" destId="{C4FD18DC-D567-4DF9-AA6F-18EC9B91C832}" srcOrd="3" destOrd="0" parTransId="{73AFAC8F-A922-4027-81F9-F0D264359832}" sibTransId="{132B0734-00CD-4FD3-8FF0-43672B743856}"/>
    <dgm:cxn modelId="{FE733B2D-2D44-44C9-B04D-F5DD6BC68E88}" type="presOf" srcId="{87F0F738-85BB-49BB-99D5-58231AA05A02}" destId="{1E9D6D16-96CE-4704-AEF3-EDC5D9727128}" srcOrd="0" destOrd="0" presId="urn:microsoft.com/office/officeart/2005/8/layout/vList5"/>
    <dgm:cxn modelId="{4B51E138-EBE1-489C-AACD-96626CAF777A}" type="presOf" srcId="{764CB23F-4C3E-4219-990E-E1F4C9378CC8}" destId="{0B07DA56-11F8-40C4-8757-5FC916AB45D6}" srcOrd="0" destOrd="0" presId="urn:microsoft.com/office/officeart/2005/8/layout/vList5"/>
    <dgm:cxn modelId="{DF7EAD64-F201-49AF-AFBC-607956BCA270}" srcId="{94DE0220-3D06-4741-BBB3-4854C1F380EA}" destId="{87F0F738-85BB-49BB-99D5-58231AA05A02}" srcOrd="1" destOrd="0" parTransId="{15187956-96BE-4F6D-B675-868C97FAA769}" sibTransId="{C65A27B3-01BB-4709-BA42-F6B28558C2FC}"/>
    <dgm:cxn modelId="{E274CC6F-539C-4F41-9802-91B9FBFB2CDC}" srcId="{94DE0220-3D06-4741-BBB3-4854C1F380EA}" destId="{B3BD11F0-8179-4750-89C0-956FB7BE2C31}" srcOrd="5" destOrd="0" parTransId="{50CFEFF4-41D3-4340-8DB2-14D2FCDAE695}" sibTransId="{E937BE9A-652B-4B20-9D7E-0172CDE68A86}"/>
    <dgm:cxn modelId="{B543F850-79C9-4794-956E-542B21EA54D7}" type="presOf" srcId="{67A3C885-25A3-4E30-A9A7-9780FC6E9EB0}" destId="{E9BDB535-BFE7-4B8C-B3CE-4BB5B0F5DE9E}" srcOrd="0" destOrd="0" presId="urn:microsoft.com/office/officeart/2005/8/layout/vList5"/>
    <dgm:cxn modelId="{23B94955-60EF-412B-8BA6-AB38750E9B3A}" srcId="{94DE0220-3D06-4741-BBB3-4854C1F380EA}" destId="{58C87D3E-2205-433B-9521-3E8A38EC6E5E}" srcOrd="2" destOrd="0" parTransId="{DB294DA7-ACED-4DEF-B627-51F422F84ED6}" sibTransId="{C94ECA01-309C-41F4-8FDF-E42702C7302F}"/>
    <dgm:cxn modelId="{16B5868F-9D0C-4A4C-A73F-13880CF92967}" type="presOf" srcId="{58C87D3E-2205-433B-9521-3E8A38EC6E5E}" destId="{3F36529F-8C67-403D-9E98-3AED03051863}" srcOrd="0" destOrd="0" presId="urn:microsoft.com/office/officeart/2005/8/layout/vList5"/>
    <dgm:cxn modelId="{DA1EAE8F-DAC7-4504-82B2-C4392A4B3F90}" srcId="{94DE0220-3D06-4741-BBB3-4854C1F380EA}" destId="{67A3C885-25A3-4E30-A9A7-9780FC6E9EB0}" srcOrd="4" destOrd="0" parTransId="{BA1592DA-466F-40B0-B2BF-B71282153C7F}" sibTransId="{B478682B-FA61-498D-A9F2-15BC3621B31F}"/>
    <dgm:cxn modelId="{1BB7B5C6-91FF-4AFD-A50A-FBC83886233C}" type="presOf" srcId="{B3BD11F0-8179-4750-89C0-956FB7BE2C31}" destId="{21675E59-3509-440E-85CD-B0E744CFD927}" srcOrd="0" destOrd="0" presId="urn:microsoft.com/office/officeart/2005/8/layout/vList5"/>
    <dgm:cxn modelId="{4B8D6DE6-BDE4-4032-9498-91D3DC7A5B71}" srcId="{94DE0220-3D06-4741-BBB3-4854C1F380EA}" destId="{764CB23F-4C3E-4219-990E-E1F4C9378CC8}" srcOrd="0" destOrd="0" parTransId="{E4F6DDA4-FE3A-4763-B8A5-5FEAB03CCE80}" sibTransId="{7D0DDF4A-297B-45C8-AA76-67A03F91F2CC}"/>
    <dgm:cxn modelId="{4E069AEA-337C-4707-9918-6DC40C28A301}" type="presOf" srcId="{94DE0220-3D06-4741-BBB3-4854C1F380EA}" destId="{6AA53F7C-E99B-4EE2-ABAE-6060B4CC59FD}" srcOrd="0" destOrd="0" presId="urn:microsoft.com/office/officeart/2005/8/layout/vList5"/>
    <dgm:cxn modelId="{70FD57FE-99B1-466A-B8DE-BC63273060A7}" type="presOf" srcId="{C4FD18DC-D567-4DF9-AA6F-18EC9B91C832}" destId="{71AFAF74-3EF8-4C8D-A29A-C14FF32C72B6}" srcOrd="0" destOrd="0" presId="urn:microsoft.com/office/officeart/2005/8/layout/vList5"/>
    <dgm:cxn modelId="{C8AECAE3-4A62-4708-B598-73BEB07BE413}" type="presParOf" srcId="{6AA53F7C-E99B-4EE2-ABAE-6060B4CC59FD}" destId="{69AD802D-83E6-43AB-BAF9-D244E30B8A19}" srcOrd="0" destOrd="0" presId="urn:microsoft.com/office/officeart/2005/8/layout/vList5"/>
    <dgm:cxn modelId="{33E8800C-C109-4E7B-A424-756D5A0A1512}" type="presParOf" srcId="{69AD802D-83E6-43AB-BAF9-D244E30B8A19}" destId="{0B07DA56-11F8-40C4-8757-5FC916AB45D6}" srcOrd="0" destOrd="0" presId="urn:microsoft.com/office/officeart/2005/8/layout/vList5"/>
    <dgm:cxn modelId="{6CCCA86D-4533-4AD1-AA48-4806243F534F}" type="presParOf" srcId="{6AA53F7C-E99B-4EE2-ABAE-6060B4CC59FD}" destId="{E380DFC4-EF75-4C74-BDF8-348D6C1F33D6}" srcOrd="1" destOrd="0" presId="urn:microsoft.com/office/officeart/2005/8/layout/vList5"/>
    <dgm:cxn modelId="{91CD0032-245A-428C-870E-5F9AA4CC083E}" type="presParOf" srcId="{6AA53F7C-E99B-4EE2-ABAE-6060B4CC59FD}" destId="{303B01DC-6BA4-4897-9163-877CCC9506C2}" srcOrd="2" destOrd="0" presId="urn:microsoft.com/office/officeart/2005/8/layout/vList5"/>
    <dgm:cxn modelId="{1A0C3CCB-1A44-4A02-AE8F-0785CD00CCA4}" type="presParOf" srcId="{303B01DC-6BA4-4897-9163-877CCC9506C2}" destId="{1E9D6D16-96CE-4704-AEF3-EDC5D9727128}" srcOrd="0" destOrd="0" presId="urn:microsoft.com/office/officeart/2005/8/layout/vList5"/>
    <dgm:cxn modelId="{9809B84A-337E-4228-A2B2-697A20290BA2}" type="presParOf" srcId="{6AA53F7C-E99B-4EE2-ABAE-6060B4CC59FD}" destId="{91E952A8-2642-4878-820D-A759713C7CDF}" srcOrd="3" destOrd="0" presId="urn:microsoft.com/office/officeart/2005/8/layout/vList5"/>
    <dgm:cxn modelId="{4FDAEC8C-F6DB-452F-9048-A574EAB45CDB}" type="presParOf" srcId="{6AA53F7C-E99B-4EE2-ABAE-6060B4CC59FD}" destId="{6D67AAB0-644E-4B49-BA56-EA8E61151055}" srcOrd="4" destOrd="0" presId="urn:microsoft.com/office/officeart/2005/8/layout/vList5"/>
    <dgm:cxn modelId="{97594085-09CF-4D7C-911D-B8BC869B8F73}" type="presParOf" srcId="{6D67AAB0-644E-4B49-BA56-EA8E61151055}" destId="{3F36529F-8C67-403D-9E98-3AED03051863}" srcOrd="0" destOrd="0" presId="urn:microsoft.com/office/officeart/2005/8/layout/vList5"/>
    <dgm:cxn modelId="{4C5E64DA-01F3-4CE7-AA23-8BE0F5B7D302}" type="presParOf" srcId="{6AA53F7C-E99B-4EE2-ABAE-6060B4CC59FD}" destId="{16D9C86C-5342-4EEF-AC6B-04B35E19F15F}" srcOrd="5" destOrd="0" presId="urn:microsoft.com/office/officeart/2005/8/layout/vList5"/>
    <dgm:cxn modelId="{BD36DF13-2974-432B-809C-9F6196DD8366}" type="presParOf" srcId="{6AA53F7C-E99B-4EE2-ABAE-6060B4CC59FD}" destId="{129FC8B6-66D5-4BC3-8B19-3465C1DBC024}" srcOrd="6" destOrd="0" presId="urn:microsoft.com/office/officeart/2005/8/layout/vList5"/>
    <dgm:cxn modelId="{1228A55E-ABDA-4814-BD1D-57634F1C786E}" type="presParOf" srcId="{129FC8B6-66D5-4BC3-8B19-3465C1DBC024}" destId="{71AFAF74-3EF8-4C8D-A29A-C14FF32C72B6}" srcOrd="0" destOrd="0" presId="urn:microsoft.com/office/officeart/2005/8/layout/vList5"/>
    <dgm:cxn modelId="{C064ABAE-7B14-42E4-926D-D2BA34DB84A0}" type="presParOf" srcId="{6AA53F7C-E99B-4EE2-ABAE-6060B4CC59FD}" destId="{9CBEF64A-6BC3-46B6-83B3-A9ED3492A534}" srcOrd="7" destOrd="0" presId="urn:microsoft.com/office/officeart/2005/8/layout/vList5"/>
    <dgm:cxn modelId="{E807117E-FF86-4147-8ABA-87012F434D60}" type="presParOf" srcId="{6AA53F7C-E99B-4EE2-ABAE-6060B4CC59FD}" destId="{C41EEBEE-0CBD-41B0-84C5-B27235FD89B7}" srcOrd="8" destOrd="0" presId="urn:microsoft.com/office/officeart/2005/8/layout/vList5"/>
    <dgm:cxn modelId="{649D3553-C51F-444E-99A6-1349BF62BC54}" type="presParOf" srcId="{C41EEBEE-0CBD-41B0-84C5-B27235FD89B7}" destId="{E9BDB535-BFE7-4B8C-B3CE-4BB5B0F5DE9E}" srcOrd="0" destOrd="0" presId="urn:microsoft.com/office/officeart/2005/8/layout/vList5"/>
    <dgm:cxn modelId="{89DFB608-1FF2-4047-9CB5-46B51922139C}" type="presParOf" srcId="{6AA53F7C-E99B-4EE2-ABAE-6060B4CC59FD}" destId="{B5E3016C-9E4F-4353-AAAA-2E1A65EE08C7}" srcOrd="9" destOrd="0" presId="urn:microsoft.com/office/officeart/2005/8/layout/vList5"/>
    <dgm:cxn modelId="{805B2B99-E195-440C-BD0D-022814698C47}" type="presParOf" srcId="{6AA53F7C-E99B-4EE2-ABAE-6060B4CC59FD}" destId="{67812185-6DA2-4899-896F-AAE1915006FB}" srcOrd="10" destOrd="0" presId="urn:microsoft.com/office/officeart/2005/8/layout/vList5"/>
    <dgm:cxn modelId="{88F581CB-359D-472F-A0C6-DB2E690AD5A2}" type="presParOf" srcId="{67812185-6DA2-4899-896F-AAE1915006FB}" destId="{21675E59-3509-440E-85CD-B0E744CFD92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7DA56-11F8-40C4-8757-5FC916AB45D6}">
      <dsp:nvSpPr>
        <dsp:cNvPr id="0" name=""/>
        <dsp:cNvSpPr/>
      </dsp:nvSpPr>
      <dsp:spPr>
        <a:xfrm>
          <a:off x="3530569" y="1150"/>
          <a:ext cx="3971890" cy="6699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Techstack</a:t>
          </a:r>
          <a:endParaRPr lang="en-US" sz="3200" kern="1200"/>
        </a:p>
      </dsp:txBody>
      <dsp:txXfrm>
        <a:off x="3563271" y="33852"/>
        <a:ext cx="3906486" cy="604504"/>
      </dsp:txXfrm>
    </dsp:sp>
    <dsp:sp modelId="{1E9D6D16-96CE-4704-AEF3-EDC5D9727128}">
      <dsp:nvSpPr>
        <dsp:cNvPr id="0" name=""/>
        <dsp:cNvSpPr/>
      </dsp:nvSpPr>
      <dsp:spPr>
        <a:xfrm>
          <a:off x="3530569" y="704554"/>
          <a:ext cx="3971890" cy="669908"/>
        </a:xfrm>
        <a:prstGeom prst="roundRect">
          <a:avLst/>
        </a:prstGeom>
        <a:solidFill>
          <a:schemeClr val="accent5">
            <a:hueOff val="299391"/>
            <a:satOff val="135"/>
            <a:lumOff val="-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Frontend</a:t>
          </a:r>
          <a:endParaRPr lang="en-US" sz="3200" kern="1200"/>
        </a:p>
      </dsp:txBody>
      <dsp:txXfrm>
        <a:off x="3563271" y="737256"/>
        <a:ext cx="3906486" cy="604504"/>
      </dsp:txXfrm>
    </dsp:sp>
    <dsp:sp modelId="{3F36529F-8C67-403D-9E98-3AED03051863}">
      <dsp:nvSpPr>
        <dsp:cNvPr id="0" name=""/>
        <dsp:cNvSpPr/>
      </dsp:nvSpPr>
      <dsp:spPr>
        <a:xfrm>
          <a:off x="3530569" y="1407958"/>
          <a:ext cx="3971890" cy="669908"/>
        </a:xfrm>
        <a:prstGeom prst="roundRect">
          <a:avLst/>
        </a:prstGeom>
        <a:solidFill>
          <a:schemeClr val="accent5">
            <a:hueOff val="598782"/>
            <a:satOff val="27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Backend</a:t>
          </a:r>
          <a:endParaRPr lang="en-US" sz="3200" kern="1200"/>
        </a:p>
      </dsp:txBody>
      <dsp:txXfrm>
        <a:off x="3563271" y="1440660"/>
        <a:ext cx="3906486" cy="604504"/>
      </dsp:txXfrm>
    </dsp:sp>
    <dsp:sp modelId="{71AFAF74-3EF8-4C8D-A29A-C14FF32C72B6}">
      <dsp:nvSpPr>
        <dsp:cNvPr id="0" name=""/>
        <dsp:cNvSpPr/>
      </dsp:nvSpPr>
      <dsp:spPr>
        <a:xfrm>
          <a:off x="3530569" y="2111362"/>
          <a:ext cx="3971890" cy="669908"/>
        </a:xfrm>
        <a:prstGeom prst="roundRect">
          <a:avLst/>
        </a:prstGeom>
        <a:solidFill>
          <a:schemeClr val="accent5">
            <a:hueOff val="898173"/>
            <a:satOff val="404"/>
            <a:lumOff val="-4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Datenbank</a:t>
          </a:r>
          <a:endParaRPr lang="en-US" sz="3200" kern="1200"/>
        </a:p>
      </dsp:txBody>
      <dsp:txXfrm>
        <a:off x="3563271" y="2144064"/>
        <a:ext cx="3906486" cy="604504"/>
      </dsp:txXfrm>
    </dsp:sp>
    <dsp:sp modelId="{E9BDB535-BFE7-4B8C-B3CE-4BB5B0F5DE9E}">
      <dsp:nvSpPr>
        <dsp:cNvPr id="0" name=""/>
        <dsp:cNvSpPr/>
      </dsp:nvSpPr>
      <dsp:spPr>
        <a:xfrm>
          <a:off x="3530569" y="2814766"/>
          <a:ext cx="3971890" cy="669908"/>
        </a:xfrm>
        <a:prstGeom prst="roundRect">
          <a:avLst/>
        </a:prstGeom>
        <a:solidFill>
          <a:schemeClr val="accent5">
            <a:hueOff val="1197564"/>
            <a:satOff val="539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Schwierigkeiten</a:t>
          </a:r>
          <a:endParaRPr lang="en-US" sz="3200" kern="1200"/>
        </a:p>
      </dsp:txBody>
      <dsp:txXfrm>
        <a:off x="3563271" y="2847468"/>
        <a:ext cx="3906486" cy="604504"/>
      </dsp:txXfrm>
    </dsp:sp>
    <dsp:sp modelId="{21675E59-3509-440E-85CD-B0E744CFD927}">
      <dsp:nvSpPr>
        <dsp:cNvPr id="0" name=""/>
        <dsp:cNvSpPr/>
      </dsp:nvSpPr>
      <dsp:spPr>
        <a:xfrm>
          <a:off x="3530569" y="3518169"/>
          <a:ext cx="3971890" cy="669908"/>
        </a:xfrm>
        <a:prstGeom prst="roundRect">
          <a:avLst/>
        </a:prstGeom>
        <a:solidFill>
          <a:schemeClr val="accent5">
            <a:hueOff val="1496955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Demo</a:t>
          </a:r>
          <a:endParaRPr lang="en-US" sz="3200" kern="1200"/>
        </a:p>
      </dsp:txBody>
      <dsp:txXfrm>
        <a:off x="3563271" y="3550871"/>
        <a:ext cx="3906486" cy="604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January 20,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45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D11CED-C644-560F-9A27-5F8AE85F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Happy </a:t>
            </a:r>
            <a:r>
              <a:rPr lang="de-CH" dirty="0" err="1"/>
              <a:t>Whels</a:t>
            </a:r>
            <a:br>
              <a:rPr lang="de-CH" dirty="0"/>
            </a:br>
            <a:r>
              <a:rPr lang="de-CH" dirty="0" err="1"/>
              <a:t>Rentials</a:t>
            </a:r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158EC7-20C5-32C2-1CF8-A46271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de-CH" sz="1400">
                <a:solidFill>
                  <a:schemeClr val="bg1"/>
                </a:solidFill>
              </a:rPr>
              <a:t>Semesterarbeit</a:t>
            </a:r>
            <a:r>
              <a:rPr lang="de-DE" sz="1400">
                <a:solidFill>
                  <a:schemeClr val="bg1"/>
                </a:solidFill>
              </a:rPr>
              <a:t> SOE2</a:t>
            </a:r>
          </a:p>
          <a:p>
            <a:pPr algn="l"/>
            <a:r>
              <a:rPr lang="de-DE" sz="1400">
                <a:solidFill>
                  <a:schemeClr val="bg1"/>
                </a:solidFill>
              </a:rPr>
              <a:t>Rocco ciccone, silas zahner</a:t>
            </a:r>
            <a:endParaRPr lang="de-CH" sz="1400">
              <a:solidFill>
                <a:schemeClr val="bg1"/>
              </a:solidFill>
            </a:endParaRPr>
          </a:p>
        </p:txBody>
      </p:sp>
      <p:pic>
        <p:nvPicPr>
          <p:cNvPr id="5" name="Grafik 4" descr="Ein Bild, das Clipart, Zeichnung, Grafiken, Darstellung enthält.&#10;&#10;Automatisch generierte Beschreibung">
            <a:extLst>
              <a:ext uri="{FF2B5EF4-FFF2-40B4-BE49-F238E27FC236}">
                <a16:creationId xmlns:a16="http://schemas.microsoft.com/office/drawing/2014/main" id="{AC39BC8D-887C-A8C0-BB73-39976475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22" y="1028700"/>
            <a:ext cx="4617259" cy="46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8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D82DE-CBAF-D195-1255-6BEA9F1C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7CA5E-9FAF-98B5-3E35-B55CE34E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7202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CH" dirty="0"/>
              <a:t>Bilder Handling</a:t>
            </a:r>
          </a:p>
          <a:p>
            <a:r>
              <a:rPr lang="de-CH" dirty="0" err="1"/>
              <a:t>Mapstruct</a:t>
            </a:r>
            <a:r>
              <a:rPr lang="de-CH" dirty="0"/>
              <a:t> mit </a:t>
            </a:r>
            <a:r>
              <a:rPr lang="de-CH" dirty="0" err="1"/>
              <a:t>Kotlin</a:t>
            </a:r>
            <a:r>
              <a:rPr lang="de-CH" dirty="0"/>
              <a:t> verwenden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141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47A955-F530-1C2D-AD18-8F6D63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Ende</a:t>
            </a:r>
          </a:p>
        </p:txBody>
      </p:sp>
      <p:pic>
        <p:nvPicPr>
          <p:cNvPr id="4" name="Inhaltsplatzhalter 3" descr="Ein Bild, das Clipart, Zeichnung, Grafiken, Darstellung enthält.&#10;&#10;Automatisch generierte Beschreibung">
            <a:extLst>
              <a:ext uri="{FF2B5EF4-FFF2-40B4-BE49-F238E27FC236}">
                <a16:creationId xmlns:a16="http://schemas.microsoft.com/office/drawing/2014/main" id="{27F539D3-E883-31C0-31E1-DE475158D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5666F-D9AE-DDA7-D7C0-81710641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chemeClr val="bg1"/>
                </a:solidFill>
              </a:rPr>
              <a:t>Agenda</a:t>
            </a:r>
            <a:endParaRPr lang="de-DE" sz="3200">
              <a:solidFill>
                <a:schemeClr val="bg1"/>
              </a:solidFill>
            </a:endParaRP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82C9D24-6D08-D7BD-5A25-364999C04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11655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6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7F3E25-B46F-B02B-2FE2-0A4E196F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de-CH" sz="3200" dirty="0" err="1">
                <a:solidFill>
                  <a:schemeClr val="bg1"/>
                </a:solidFill>
              </a:rPr>
              <a:t>Techstack</a:t>
            </a:r>
            <a:r>
              <a:rPr lang="de-CH" sz="3200" dirty="0">
                <a:solidFill>
                  <a:schemeClr val="bg1"/>
                </a:solidFill>
              </a:rPr>
              <a:t> - Frontend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gular 17: Googles SPA-Framework erfindet sich neu | heise online">
            <a:extLst>
              <a:ext uri="{FF2B5EF4-FFF2-40B4-BE49-F238E27FC236}">
                <a16:creationId xmlns:a16="http://schemas.microsoft.com/office/drawing/2014/main" id="{BE71F73F-D375-6EF8-AF75-E9287608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9" y="1354769"/>
            <a:ext cx="3989452" cy="22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ation | Yarn">
            <a:extLst>
              <a:ext uri="{FF2B5EF4-FFF2-40B4-BE49-F238E27FC236}">
                <a16:creationId xmlns:a16="http://schemas.microsoft.com/office/drawing/2014/main" id="{54F48EDF-AC84-A334-29D8-6302D01A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5" y="2947148"/>
            <a:ext cx="2532405" cy="132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ng term review of PrimeNG components for Angular applications | by Coding  In depth | Coding In Depth | Medium">
            <a:extLst>
              <a:ext uri="{FF2B5EF4-FFF2-40B4-BE49-F238E27FC236}">
                <a16:creationId xmlns:a16="http://schemas.microsoft.com/office/drawing/2014/main" id="{394C4F02-C96A-91C6-1AB9-C9BB97B7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637" y="1871221"/>
            <a:ext cx="2169882" cy="15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9188DA-D46E-6160-20BC-281F55956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899" y="3442976"/>
            <a:ext cx="3136110" cy="801146"/>
          </a:xfrm>
          <a:prstGeom prst="rect">
            <a:avLst/>
          </a:prstGeom>
        </p:spPr>
      </p:pic>
      <p:pic>
        <p:nvPicPr>
          <p:cNvPr id="1038" name="Picture 14" descr="Visual Studio Code - Wikiversity">
            <a:extLst>
              <a:ext uri="{FF2B5EF4-FFF2-40B4-BE49-F238E27FC236}">
                <a16:creationId xmlns:a16="http://schemas.microsoft.com/office/drawing/2014/main" id="{5425CFBA-3751-E18B-D274-38AE2B81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51" y="2177084"/>
            <a:ext cx="1779297" cy="17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3183F-F312-FCE5-2142-2DE6790C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C211CC2-AD05-538F-4D10-E0AE8F738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DE3C3FE-4DE3-8720-CDD3-9C2957B1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17F9545-7833-E20E-7E5B-0FEDAE16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8E428FE-5EB0-532F-ED26-4A4543304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00A0E-F8D2-16C2-C9B0-9531B94C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de-CH" sz="3200" dirty="0" err="1">
                <a:solidFill>
                  <a:schemeClr val="bg1"/>
                </a:solidFill>
              </a:rPr>
              <a:t>Techstack</a:t>
            </a:r>
            <a:r>
              <a:rPr lang="de-CH" sz="3200" dirty="0">
                <a:solidFill>
                  <a:schemeClr val="bg1"/>
                </a:solidFill>
              </a:rPr>
              <a:t> - Backend</a:t>
            </a:r>
            <a:endParaRPr lang="de-DE" sz="3200" dirty="0" err="1">
              <a:solidFill>
                <a:schemeClr val="bg1"/>
              </a:solidFill>
            </a:endParaRPr>
          </a:p>
        </p:txBody>
      </p:sp>
      <p:pic>
        <p:nvPicPr>
          <p:cNvPr id="3" name="Picture 2" descr="PostgreSQL icon">
            <a:extLst>
              <a:ext uri="{FF2B5EF4-FFF2-40B4-BE49-F238E27FC236}">
                <a16:creationId xmlns:a16="http://schemas.microsoft.com/office/drawing/2014/main" id="{3F02CE36-A39B-926B-B8DC-98BBE056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380" y="2031244"/>
            <a:ext cx="998219" cy="1004812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8B058B51-8FB9-9820-0A84-651C40557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4371" y="3200016"/>
            <a:ext cx="2869970" cy="738645"/>
          </a:xfrm>
          <a:prstGeom prst="rect">
            <a:avLst/>
          </a:prstGeom>
        </p:spPr>
      </p:pic>
      <p:pic>
        <p:nvPicPr>
          <p:cNvPr id="5" name="Picture 4" descr="Kotlin: A Beginner's Guide and Tutorial | Okta Developer">
            <a:extLst>
              <a:ext uri="{FF2B5EF4-FFF2-40B4-BE49-F238E27FC236}">
                <a16:creationId xmlns:a16="http://schemas.microsoft.com/office/drawing/2014/main" id="{3B39E5EA-607B-FDC7-3447-A66E7AB15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373" y="1907858"/>
            <a:ext cx="2284095" cy="1198245"/>
          </a:xfrm>
          <a:prstGeom prst="rect">
            <a:avLst/>
          </a:prstGeom>
        </p:spPr>
      </p:pic>
      <p:pic>
        <p:nvPicPr>
          <p:cNvPr id="7" name="Graphic 1">
            <a:extLst>
              <a:ext uri="{FF2B5EF4-FFF2-40B4-BE49-F238E27FC236}">
                <a16:creationId xmlns:a16="http://schemas.microsoft.com/office/drawing/2014/main" id="{DC28E0B3-D277-C71D-419E-5DF1A0AA7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485" y="2326005"/>
            <a:ext cx="1565910" cy="1573530"/>
          </a:xfrm>
          <a:prstGeom prst="rect">
            <a:avLst/>
          </a:prstGeom>
        </p:spPr>
      </p:pic>
      <p:pic>
        <p:nvPicPr>
          <p:cNvPr id="8" name="Picture 7" descr="gradle Icon">
            <a:extLst>
              <a:ext uri="{FF2B5EF4-FFF2-40B4-BE49-F238E27FC236}">
                <a16:creationId xmlns:a16="http://schemas.microsoft.com/office/drawing/2014/main" id="{29D246B8-320B-0D4C-7C75-728E0FC59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458" y="2845118"/>
            <a:ext cx="1289685" cy="1289685"/>
          </a:xfrm>
          <a:prstGeom prst="rect">
            <a:avLst/>
          </a:prstGeom>
        </p:spPr>
      </p:pic>
      <p:pic>
        <p:nvPicPr>
          <p:cNvPr id="9" name="Graphic 1" descr="JUnit icon">
            <a:extLst>
              <a:ext uri="{FF2B5EF4-FFF2-40B4-BE49-F238E27FC236}">
                <a16:creationId xmlns:a16="http://schemas.microsoft.com/office/drawing/2014/main" id="{AE7F8A31-A2EF-D00E-A326-E47C02D4CC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8960" y="2865120"/>
            <a:ext cx="434340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5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FF3F8-CCFD-2818-57E2-0F894B0D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CB8B6B-B467-905A-84AC-D8AA5D0B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9968"/>
            <a:ext cx="2086266" cy="33532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BBFF88-EBA0-9C1A-1C37-A408A6F6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66" y="4525866"/>
            <a:ext cx="1714739" cy="8573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4D16E7-7167-3232-F5A1-34FAFD70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65" y="2029969"/>
            <a:ext cx="73847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07543-4BD1-22F9-634D-95AAAF63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7D25B2-387D-EA56-0B79-F5C634696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126" y="457200"/>
            <a:ext cx="534112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4C8843-3E64-DA4D-661D-E6DB36C1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0" y="2743200"/>
            <a:ext cx="3559925" cy="688044"/>
          </a:xfrm>
        </p:spPr>
        <p:txBody>
          <a:bodyPr anchor="b">
            <a:normAutofit/>
          </a:bodyPr>
          <a:lstStyle/>
          <a:p>
            <a:r>
              <a:rPr lang="de-CH" dirty="0"/>
              <a:t>Backend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FE5E24-C1CD-8ADB-B2CA-BCC65E4B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r="2241" b="14054"/>
          <a:stretch/>
        </p:blipFill>
        <p:spPr>
          <a:xfrm>
            <a:off x="1385" y="-7620"/>
            <a:ext cx="2752474" cy="6860656"/>
          </a:xfrm>
          <a:prstGeom prst="rect">
            <a:avLst/>
          </a:prstGeom>
        </p:spPr>
      </p:pic>
      <p:pic>
        <p:nvPicPr>
          <p:cNvPr id="6" name="Picture 5" descr="Kotlin: A Beginner's Guide and Tutorial | Okta Developer">
            <a:extLst>
              <a:ext uri="{FF2B5EF4-FFF2-40B4-BE49-F238E27FC236}">
                <a16:creationId xmlns:a16="http://schemas.microsoft.com/office/drawing/2014/main" id="{0C88A6F2-7213-96D4-CF2D-37E1C60F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93" y="574358"/>
            <a:ext cx="2284095" cy="11982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C9C7EA-7424-DFB6-2444-8D8CD1D6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2931" y="4708776"/>
            <a:ext cx="2869970" cy="7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890F0C-3590-9040-896E-C2F21A3C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274320"/>
            <a:ext cx="4911393" cy="680424"/>
          </a:xfrm>
        </p:spPr>
        <p:txBody>
          <a:bodyPr anchor="b">
            <a:normAutofit/>
          </a:bodyPr>
          <a:lstStyle/>
          <a:p>
            <a:r>
              <a:rPr lang="de-CH" dirty="0"/>
              <a:t>Datenbank</a:t>
            </a:r>
            <a:endParaRPr lang="de-DE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BD1199-1B3B-A98C-DAF6-F5572A9F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681" y="1234385"/>
            <a:ext cx="4270671" cy="4556760"/>
          </a:xfrm>
        </p:spPr>
      </p:pic>
      <p:pic>
        <p:nvPicPr>
          <p:cNvPr id="4" name="Content Placeholder 3" descr="PostgreSQL icon">
            <a:extLst>
              <a:ext uri="{FF2B5EF4-FFF2-40B4-BE49-F238E27FC236}">
                <a16:creationId xmlns:a16="http://schemas.microsoft.com/office/drawing/2014/main" id="{10819FA9-0E05-FEB5-E4A7-2E54D399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899" y="249553"/>
            <a:ext cx="2034541" cy="210052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13D9C600-F99B-BED5-5543-6C16911A4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187A7-4EF1-A298-6FEA-AABE9552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97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C16FFA5BCB4B4891FCA8F4C82E5912" ma:contentTypeVersion="11" ma:contentTypeDescription="Ein neues Dokument erstellen." ma:contentTypeScope="" ma:versionID="9f713ff86e6067af67850b664f9064a4">
  <xsd:schema xmlns:xsd="http://www.w3.org/2001/XMLSchema" xmlns:xs="http://www.w3.org/2001/XMLSchema" xmlns:p="http://schemas.microsoft.com/office/2006/metadata/properties" xmlns:ns3="1306bcde-8c75-44d9-b3c6-904bf0a5905c" xmlns:ns4="12ca3606-b5c2-4db6-ab94-88206fc81347" targetNamespace="http://schemas.microsoft.com/office/2006/metadata/properties" ma:root="true" ma:fieldsID="c340fbb3027c4203f40a7be70c5876dd" ns3:_="" ns4:_="">
    <xsd:import namespace="1306bcde-8c75-44d9-b3c6-904bf0a5905c"/>
    <xsd:import namespace="12ca3606-b5c2-4db6-ab94-88206fc8134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6bcde-8c75-44d9-b3c6-904bf0a5905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a3606-b5c2-4db6-ab94-88206fc8134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06bcde-8c75-44d9-b3c6-904bf0a5905c" xsi:nil="true"/>
  </documentManagement>
</p:properties>
</file>

<file path=customXml/itemProps1.xml><?xml version="1.0" encoding="utf-8"?>
<ds:datastoreItem xmlns:ds="http://schemas.openxmlformats.org/officeDocument/2006/customXml" ds:itemID="{5F873D3F-740E-496F-AA1E-AE7F6F56B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B30DC-7B80-4786-8C53-B7623645A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06bcde-8c75-44d9-b3c6-904bf0a5905c"/>
    <ds:schemaRef ds:uri="12ca3606-b5c2-4db6-ab94-88206fc81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D4D721-BCAE-4792-8203-D341FFE3EF08}">
  <ds:schemaRefs>
    <ds:schemaRef ds:uri="http://schemas.microsoft.com/office/2006/metadata/properties"/>
    <ds:schemaRef ds:uri="http://purl.org/dc/terms/"/>
    <ds:schemaRef ds:uri="12ca3606-b5c2-4db6-ab94-88206fc81347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306bcde-8c75-44d9-b3c6-904bf0a590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Gill Sans Nova</vt:lpstr>
      <vt:lpstr>GradientRiseVTI</vt:lpstr>
      <vt:lpstr>Happy Whels Rentials</vt:lpstr>
      <vt:lpstr>Agenda</vt:lpstr>
      <vt:lpstr>Techstack - Frontend</vt:lpstr>
      <vt:lpstr>Techstack - Backend</vt:lpstr>
      <vt:lpstr>Frontend</vt:lpstr>
      <vt:lpstr>Frontend</vt:lpstr>
      <vt:lpstr>Backend</vt:lpstr>
      <vt:lpstr>Datenbank</vt:lpstr>
      <vt:lpstr>Demo</vt:lpstr>
      <vt:lpstr>Schwierigkeiten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Whels Rentials</dc:title>
  <dc:creator>Zahner Silas</dc:creator>
  <cp:lastModifiedBy>Silas Zahner</cp:lastModifiedBy>
  <cp:revision>2</cp:revision>
  <dcterms:created xsi:type="dcterms:W3CDTF">2024-01-19T18:52:07Z</dcterms:created>
  <dcterms:modified xsi:type="dcterms:W3CDTF">2024-01-20T12:30:26Z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0x010100F5C16FFA5BCB4B4891FCA8F4C82E5912</vt:lpwstr>
  </property>
</Properties>
</file>