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it-IT" sz="5800"/>
              <a:t>MHW1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Rocco Mattia Di Mauro</a:t>
            </a:r>
          </a:p>
          <a:p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1000001161</a:t>
            </a:r>
          </a:p>
          <a:p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02/04/2022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0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A46DE5-17DB-40C0-BD99-7DC6EAED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512" y="695960"/>
            <a:ext cx="2566695" cy="542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E8C565C-3998-4E80-81C7-FD8801CC0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16" y="641349"/>
            <a:ext cx="1851025" cy="5573713"/>
          </a:xfrm>
          <a:prstGeom prst="rect">
            <a:avLst/>
          </a:prstGeom>
        </p:spPr>
      </p:pic>
      <p:pic>
        <p:nvPicPr>
          <p:cNvPr id="1028" name="Picture 4" descr="Download HD Report Abuse - Transparent Background Android Phone Png  Transparent PNG Image - NicePNG.com">
            <a:extLst>
              <a:ext uri="{FF2B5EF4-FFF2-40B4-BE49-F238E27FC236}">
                <a16:creationId xmlns:a16="http://schemas.microsoft.com/office/drawing/2014/main" id="{7C2D37A8-2BC3-43CB-A4D5-AEB69C36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38" y="502702"/>
            <a:ext cx="2872680" cy="58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complessivo HTML+CSS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5505B9-C913-40FA-B6B3-CA72413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28601"/>
            <a:ext cx="7547990" cy="24908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2685E2-FFCE-47A7-A514-97427E8A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3" y="5215767"/>
            <a:ext cx="4686936" cy="1290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561CB2-6E80-4666-BFB9-00DB1988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24" y="3082198"/>
            <a:ext cx="7080457" cy="3423611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0A27B5D-DE85-42A3-8384-AC7C581653EC}"/>
              </a:ext>
            </a:extLst>
          </p:cNvPr>
          <p:cNvSpPr/>
          <p:nvPr/>
        </p:nvSpPr>
        <p:spPr>
          <a:xfrm>
            <a:off x="4216526" y="328601"/>
            <a:ext cx="136399" cy="249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8364FE24-DCCC-4968-BF74-D55EA1AE2858}"/>
              </a:ext>
            </a:extLst>
          </p:cNvPr>
          <p:cNvSpPr/>
          <p:nvPr/>
        </p:nvSpPr>
        <p:spPr>
          <a:xfrm>
            <a:off x="4080128" y="328601"/>
            <a:ext cx="136398" cy="2490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C940A85-99CC-49AF-8DB3-65DF73A90310}"/>
              </a:ext>
            </a:extLst>
          </p:cNvPr>
          <p:cNvSpPr txBox="1"/>
          <p:nvPr/>
        </p:nvSpPr>
        <p:spPr>
          <a:xfrm>
            <a:off x="3623913" y="135204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500px</a:t>
            </a:r>
            <a:endParaRPr lang="it-IT" sz="1050" dirty="0">
              <a:solidFill>
                <a:schemeClr val="accent1"/>
              </a:solidFill>
            </a:endParaRPr>
          </a:p>
        </p:txBody>
      </p:sp>
      <p:sp>
        <p:nvSpPr>
          <p:cNvPr id="40" name="Parentesi graffa aperta 39">
            <a:extLst>
              <a:ext uri="{FF2B5EF4-FFF2-40B4-BE49-F238E27FC236}">
                <a16:creationId xmlns:a16="http://schemas.microsoft.com/office/drawing/2014/main" id="{32E2BB2C-05E1-46D5-B3C0-D2B3EECCBA34}"/>
              </a:ext>
            </a:extLst>
          </p:cNvPr>
          <p:cNvSpPr/>
          <p:nvPr/>
        </p:nvSpPr>
        <p:spPr>
          <a:xfrm rot="5400000">
            <a:off x="8071867" y="146477"/>
            <a:ext cx="136398" cy="3249933"/>
          </a:xfrm>
          <a:prstGeom prst="leftBrac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E4962F5-C456-479F-833E-CD82C773C0BE}"/>
              </a:ext>
            </a:extLst>
          </p:cNvPr>
          <p:cNvSpPr txBox="1"/>
          <p:nvPr/>
        </p:nvSpPr>
        <p:spPr>
          <a:xfrm>
            <a:off x="7676573" y="1440482"/>
            <a:ext cx="927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Max: 700px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C7C698B-FAE1-444D-BBE7-A34E673F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46" y="1179513"/>
            <a:ext cx="1840289" cy="55066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97C4A78-8B5B-47C4-9884-00B307C4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46" y="788366"/>
            <a:ext cx="8268192" cy="3155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628C8E-E21F-440E-BAEB-ACD636BA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2" y="1179512"/>
            <a:ext cx="6296026" cy="5506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Menù navigazione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A21A902-0D28-4A52-8281-0AB090A256FB}"/>
              </a:ext>
            </a:extLst>
          </p:cNvPr>
          <p:cNvSpPr/>
          <p:nvPr/>
        </p:nvSpPr>
        <p:spPr>
          <a:xfrm>
            <a:off x="3524312" y="788367"/>
            <a:ext cx="85664" cy="31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5B6F3CEF-5C75-4013-BCAB-93706FDFD6DC}"/>
              </a:ext>
            </a:extLst>
          </p:cNvPr>
          <p:cNvSpPr/>
          <p:nvPr/>
        </p:nvSpPr>
        <p:spPr>
          <a:xfrm>
            <a:off x="3352781" y="773920"/>
            <a:ext cx="159899" cy="315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D8E48B9-5B3D-4FE9-BE1A-874D54329EDE}"/>
              </a:ext>
            </a:extLst>
          </p:cNvPr>
          <p:cNvSpPr txBox="1"/>
          <p:nvPr/>
        </p:nvSpPr>
        <p:spPr>
          <a:xfrm>
            <a:off x="2905141" y="788366"/>
            <a:ext cx="662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50px</a:t>
            </a:r>
            <a:endParaRPr lang="it-IT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AD8CA0F-8191-4977-8254-95F7482C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395" y="4600266"/>
            <a:ext cx="7581443" cy="210137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80EEC69-DB79-49A4-AF3D-FD5C74D0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66" y="647359"/>
            <a:ext cx="1432499" cy="3650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 contenuti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EBB1DA7-FF47-408E-8BEB-0E44ADFA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075" y="725613"/>
            <a:ext cx="5412236" cy="3650008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D5754809-9386-4322-8125-8BAAFF12A8D5}"/>
              </a:ext>
            </a:extLst>
          </p:cNvPr>
          <p:cNvSpPr/>
          <p:nvPr/>
        </p:nvSpPr>
        <p:spPr>
          <a:xfrm>
            <a:off x="3958585" y="767086"/>
            <a:ext cx="45719" cy="36085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7C562CBE-E586-4821-B281-9C89C4C76712}"/>
              </a:ext>
            </a:extLst>
          </p:cNvPr>
          <p:cNvSpPr/>
          <p:nvPr/>
        </p:nvSpPr>
        <p:spPr>
          <a:xfrm rot="5400000">
            <a:off x="6448360" y="-2088256"/>
            <a:ext cx="212192" cy="5100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89F094-7C66-4F23-B336-0822301C6A6F}"/>
              </a:ext>
            </a:extLst>
          </p:cNvPr>
          <p:cNvSpPr txBox="1"/>
          <p:nvPr/>
        </p:nvSpPr>
        <p:spPr>
          <a:xfrm>
            <a:off x="6429697" y="103379"/>
            <a:ext cx="51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60%</a:t>
            </a:r>
            <a:endParaRPr lang="it-IT" sz="1050" dirty="0">
              <a:solidFill>
                <a:schemeClr val="accent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D894C66-D4A6-4BCF-BF15-E9B7620E120F}"/>
              </a:ext>
            </a:extLst>
          </p:cNvPr>
          <p:cNvSpPr/>
          <p:nvPr/>
        </p:nvSpPr>
        <p:spPr>
          <a:xfrm rot="5400000">
            <a:off x="6486773" y="-1903349"/>
            <a:ext cx="135364" cy="510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11A02B1A-5A83-46AD-9108-2D75850674B1}"/>
              </a:ext>
            </a:extLst>
          </p:cNvPr>
          <p:cNvSpPr/>
          <p:nvPr/>
        </p:nvSpPr>
        <p:spPr>
          <a:xfrm rot="5400000">
            <a:off x="3912056" y="674842"/>
            <a:ext cx="119729" cy="64763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5FD65C-5CC7-4B7A-9D01-FD7DF87D10F2}"/>
              </a:ext>
            </a:extLst>
          </p:cNvPr>
          <p:cNvSpPr txBox="1"/>
          <p:nvPr/>
        </p:nvSpPr>
        <p:spPr>
          <a:xfrm>
            <a:off x="3606946" y="442081"/>
            <a:ext cx="48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6"/>
                </a:solidFill>
              </a:rPr>
              <a:t>40px</a:t>
            </a:r>
            <a:endParaRPr lang="it-IT" sz="800" dirty="0">
              <a:solidFill>
                <a:schemeClr val="accent6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D13BD2B-FCF5-4049-A662-C43C7DB36EA4}"/>
              </a:ext>
            </a:extLst>
          </p:cNvPr>
          <p:cNvSpPr/>
          <p:nvPr/>
        </p:nvSpPr>
        <p:spPr>
          <a:xfrm rot="5400000">
            <a:off x="6563779" y="-1454831"/>
            <a:ext cx="101261" cy="5095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B963A8D5-144E-42C5-B84E-14807E9A27B6}"/>
              </a:ext>
            </a:extLst>
          </p:cNvPr>
          <p:cNvSpPr/>
          <p:nvPr/>
        </p:nvSpPr>
        <p:spPr>
          <a:xfrm rot="10800000">
            <a:off x="9178296" y="1027626"/>
            <a:ext cx="140556" cy="116049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0E8307-E0B2-439E-A6EF-E2B36724070E}"/>
              </a:ext>
            </a:extLst>
          </p:cNvPr>
          <p:cNvSpPr txBox="1"/>
          <p:nvPr/>
        </p:nvSpPr>
        <p:spPr>
          <a:xfrm>
            <a:off x="9213603" y="962540"/>
            <a:ext cx="519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30px</a:t>
            </a:r>
            <a:endParaRPr lang="it-IT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ADBC0A8-19EB-4FE6-B86B-E8BC84E60019}"/>
              </a:ext>
            </a:extLst>
          </p:cNvPr>
          <p:cNvSpPr/>
          <p:nvPr/>
        </p:nvSpPr>
        <p:spPr>
          <a:xfrm rot="5400000">
            <a:off x="6549353" y="-658466"/>
            <a:ext cx="103745" cy="5100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Parentesi graffa aperta 39">
            <a:extLst>
              <a:ext uri="{FF2B5EF4-FFF2-40B4-BE49-F238E27FC236}">
                <a16:creationId xmlns:a16="http://schemas.microsoft.com/office/drawing/2014/main" id="{A7B86D21-C2D2-4FA3-8696-09EE91D0DE64}"/>
              </a:ext>
            </a:extLst>
          </p:cNvPr>
          <p:cNvSpPr/>
          <p:nvPr/>
        </p:nvSpPr>
        <p:spPr>
          <a:xfrm rot="10800000">
            <a:off x="9182784" y="1824663"/>
            <a:ext cx="140556" cy="116049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DBC1672-AE37-4C68-BEA7-74A87CE0A0F5}"/>
              </a:ext>
            </a:extLst>
          </p:cNvPr>
          <p:cNvSpPr txBox="1"/>
          <p:nvPr/>
        </p:nvSpPr>
        <p:spPr>
          <a:xfrm>
            <a:off x="9218091" y="1759577"/>
            <a:ext cx="519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30px</a:t>
            </a:r>
            <a:endParaRPr lang="it-IT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1E07B7E-EAB5-4CF3-9A4B-AF82C28668AF}"/>
              </a:ext>
            </a:extLst>
          </p:cNvPr>
          <p:cNvSpPr/>
          <p:nvPr/>
        </p:nvSpPr>
        <p:spPr>
          <a:xfrm rot="5400000">
            <a:off x="6560265" y="-420531"/>
            <a:ext cx="103745" cy="5100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D513E911-6B63-4AA8-8459-4550FBADC1ED}"/>
              </a:ext>
            </a:extLst>
          </p:cNvPr>
          <p:cNvSpPr/>
          <p:nvPr/>
        </p:nvSpPr>
        <p:spPr>
          <a:xfrm rot="10800000">
            <a:off x="9173752" y="2062957"/>
            <a:ext cx="140556" cy="116049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755BB51-8820-4ACE-9D25-A845AB63D5C1}"/>
              </a:ext>
            </a:extLst>
          </p:cNvPr>
          <p:cNvSpPr txBox="1"/>
          <p:nvPr/>
        </p:nvSpPr>
        <p:spPr>
          <a:xfrm>
            <a:off x="9209059" y="1997871"/>
            <a:ext cx="519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30px</a:t>
            </a:r>
            <a:endParaRPr lang="it-IT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2D9135D7-6B42-4D4A-A53F-01A1811A4AB5}"/>
              </a:ext>
            </a:extLst>
          </p:cNvPr>
          <p:cNvSpPr/>
          <p:nvPr/>
        </p:nvSpPr>
        <p:spPr>
          <a:xfrm rot="5400000">
            <a:off x="6560265" y="-187959"/>
            <a:ext cx="103745" cy="5100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Parentesi graffa aperta 45">
            <a:extLst>
              <a:ext uri="{FF2B5EF4-FFF2-40B4-BE49-F238E27FC236}">
                <a16:creationId xmlns:a16="http://schemas.microsoft.com/office/drawing/2014/main" id="{D254E2B0-3CE9-4F8F-9AD8-F73616075690}"/>
              </a:ext>
            </a:extLst>
          </p:cNvPr>
          <p:cNvSpPr/>
          <p:nvPr/>
        </p:nvSpPr>
        <p:spPr>
          <a:xfrm rot="10800000">
            <a:off x="9173752" y="2295529"/>
            <a:ext cx="140556" cy="116049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6FEEC-DB65-47BD-9D0F-B243C84498DE}"/>
              </a:ext>
            </a:extLst>
          </p:cNvPr>
          <p:cNvSpPr txBox="1"/>
          <p:nvPr/>
        </p:nvSpPr>
        <p:spPr>
          <a:xfrm>
            <a:off x="9209059" y="2230443"/>
            <a:ext cx="519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30px</a:t>
            </a:r>
            <a:endParaRPr lang="it-IT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9520081-B688-49FA-8D0E-1D88F0279277}"/>
              </a:ext>
            </a:extLst>
          </p:cNvPr>
          <p:cNvSpPr/>
          <p:nvPr/>
        </p:nvSpPr>
        <p:spPr>
          <a:xfrm rot="5400000">
            <a:off x="6535459" y="1896953"/>
            <a:ext cx="142445" cy="5111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Parentesi graffa aperta 48">
            <a:extLst>
              <a:ext uri="{FF2B5EF4-FFF2-40B4-BE49-F238E27FC236}">
                <a16:creationId xmlns:a16="http://schemas.microsoft.com/office/drawing/2014/main" id="{D7907DF1-27D6-4F8D-BCA4-9FF9FA7803D6}"/>
              </a:ext>
            </a:extLst>
          </p:cNvPr>
          <p:cNvSpPr/>
          <p:nvPr/>
        </p:nvSpPr>
        <p:spPr>
          <a:xfrm rot="10800000">
            <a:off x="9180970" y="4371275"/>
            <a:ext cx="166495" cy="142442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1D8EC9B-DCFB-4B59-BCB1-60D024540C18}"/>
              </a:ext>
            </a:extLst>
          </p:cNvPr>
          <p:cNvSpPr txBox="1"/>
          <p:nvPr/>
        </p:nvSpPr>
        <p:spPr>
          <a:xfrm>
            <a:off x="9310947" y="4304243"/>
            <a:ext cx="519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90px</a:t>
            </a:r>
            <a:endParaRPr lang="it-IT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3FBFD5C-1991-42F5-B67A-9C281814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1" y="2743200"/>
            <a:ext cx="2754542" cy="24542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680A290-1D29-4C18-B567-7A91F11C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4" y="2819400"/>
            <a:ext cx="8035485" cy="23018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37EDC4-4ABF-4C5D-B256-A2B6156A9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20" y="5441064"/>
            <a:ext cx="11132781" cy="496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Footer</a:t>
            </a:r>
            <a:endParaRPr lang="it-IT" sz="4000">
              <a:solidFill>
                <a:srgbClr val="FFFFFF"/>
              </a:solidFill>
            </a:endParaRP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269B8488-7A16-4BC3-98D6-DA71D3701B47}"/>
              </a:ext>
            </a:extLst>
          </p:cNvPr>
          <p:cNvSpPr/>
          <p:nvPr/>
        </p:nvSpPr>
        <p:spPr>
          <a:xfrm>
            <a:off x="541020" y="5441064"/>
            <a:ext cx="168680" cy="496937"/>
          </a:xfrm>
          <a:prstGeom prst="leftBrace">
            <a:avLst>
              <a:gd name="adj1" fmla="val 8333"/>
              <a:gd name="adj2" fmla="val 48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6ADFE0-4345-4373-9385-59F6F1BEFB80}"/>
              </a:ext>
            </a:extLst>
          </p:cNvPr>
          <p:cNvSpPr txBox="1"/>
          <p:nvPr/>
        </p:nvSpPr>
        <p:spPr>
          <a:xfrm>
            <a:off x="0" y="5517558"/>
            <a:ext cx="7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100px</a:t>
            </a:r>
            <a:endParaRPr lang="it-IT" sz="1050" dirty="0">
              <a:solidFill>
                <a:schemeClr val="accent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DC07FFE-2CFD-471C-9D73-8178AA35FEF8}"/>
              </a:ext>
            </a:extLst>
          </p:cNvPr>
          <p:cNvSpPr/>
          <p:nvPr/>
        </p:nvSpPr>
        <p:spPr>
          <a:xfrm>
            <a:off x="697286" y="5441064"/>
            <a:ext cx="134334" cy="49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ROCCO MATTIA DI MAURO</cp:lastModifiedBy>
  <cp:revision>7</cp:revision>
  <dcterms:created xsi:type="dcterms:W3CDTF">2021-03-24T16:57:46Z</dcterms:created>
  <dcterms:modified xsi:type="dcterms:W3CDTF">2022-04-01T19:56:00Z</dcterms:modified>
</cp:coreProperties>
</file>