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0" r:id="rId5"/>
    <p:sldId id="267" r:id="rId6"/>
    <p:sldId id="270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it-IT" sz="5800" dirty="0"/>
              <a:t>MHW3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Rocco Mattia Di Mauro</a:t>
            </a:r>
          </a:p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1000001161</a:t>
            </a:r>
          </a:p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30/04/2022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004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MediaWiki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D5C040D-943D-7A0D-64E8-AF3FA0034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954" y="1574019"/>
            <a:ext cx="7191375" cy="459105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A778ECF-28BE-F7B6-571F-5B2B2ECFA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" y="1180773"/>
            <a:ext cx="11915775" cy="32385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AA492C0-5FE2-6A5A-8C6C-7BC88C84798D}"/>
              </a:ext>
            </a:extLst>
          </p:cNvPr>
          <p:cNvSpPr txBox="1"/>
          <p:nvPr/>
        </p:nvSpPr>
        <p:spPr>
          <a:xfrm>
            <a:off x="390518" y="5077747"/>
            <a:ext cx="3905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MediaWiki</a:t>
            </a:r>
            <a:r>
              <a:rPr lang="it-IT" dirty="0"/>
              <a:t> è l’API di Wikipedia che permette di estrarre informazioni dall’enciclopedia online. Utilizzati nel sito per ottenere le informazioni biografiche dei ciclisti.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462ECD8-8172-A583-353C-CE4FC771C369}"/>
              </a:ext>
            </a:extLst>
          </p:cNvPr>
          <p:cNvSpPr txBox="1"/>
          <p:nvPr/>
        </p:nvSpPr>
        <p:spPr>
          <a:xfrm>
            <a:off x="790575" y="209550"/>
            <a:ext cx="11401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Action: l’azione da richiedere ai server di </a:t>
            </a:r>
            <a:r>
              <a:rPr lang="it-IT" dirty="0" err="1"/>
              <a:t>MediaWiki</a:t>
            </a:r>
            <a:r>
              <a:rPr lang="it-IT" dirty="0"/>
              <a:t>;</a:t>
            </a:r>
          </a:p>
          <a:p>
            <a:r>
              <a:rPr lang="it-IT" dirty="0" err="1"/>
              <a:t>Prop</a:t>
            </a:r>
            <a:r>
              <a:rPr lang="it-IT" dirty="0"/>
              <a:t>: è un attributo aggiuntivo per l’Action=query. Il valore </a:t>
            </a:r>
            <a:r>
              <a:rPr lang="it-IT" dirty="0" err="1"/>
              <a:t>extracts</a:t>
            </a:r>
            <a:r>
              <a:rPr lang="it-IT" dirty="0"/>
              <a:t> serve per ottenere informazioni della pagina;</a:t>
            </a:r>
          </a:p>
          <a:p>
            <a:r>
              <a:rPr lang="it-IT" dirty="0" err="1"/>
              <a:t>Origin</a:t>
            </a:r>
            <a:r>
              <a:rPr lang="it-IT" dirty="0"/>
              <a:t>: attributo per ovviare alla CORS policy.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B8E694A-063D-82A5-19D9-A665971D5202}"/>
              </a:ext>
            </a:extLst>
          </p:cNvPr>
          <p:cNvSpPr txBox="1"/>
          <p:nvPr/>
        </p:nvSpPr>
        <p:spPr>
          <a:xfrm>
            <a:off x="4711954" y="6410325"/>
            <a:ext cx="247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API senza autorizzazione</a:t>
            </a:r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95EA10-66DC-862B-7BA6-EC58D9FAC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3634276"/>
            <a:ext cx="8148734" cy="1069270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it-IT" sz="3600">
                <a:solidFill>
                  <a:srgbClr val="262626"/>
                </a:solidFill>
              </a:rPr>
              <a:t>Risposta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A356C90-6E42-748A-0B13-455564A17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" y="1234890"/>
            <a:ext cx="11893549" cy="1308288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032397-9F43-4B1F-D4E1-B10C52F47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700" y="4889365"/>
            <a:ext cx="6070600" cy="1351423"/>
          </a:xfrm>
        </p:spPr>
        <p:txBody>
          <a:bodyPr>
            <a:normAutofit/>
          </a:bodyPr>
          <a:lstStyle/>
          <a:p>
            <a:endParaRPr lang="it-IT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44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3A35A70-57C5-1550-588C-43835AEED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368" y="31032"/>
            <a:ext cx="7315200" cy="30003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CAE9810-785B-D272-7BED-B011B0610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368" y="331070"/>
            <a:ext cx="7315200" cy="3568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Strava token exchange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D5C8F9B1-0142-AC6A-3951-A9F0F208C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118" y="3899770"/>
            <a:ext cx="5981700" cy="2743780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06BDCE5-3DDD-18FF-45AC-DC1A19116CC2}"/>
              </a:ext>
            </a:extLst>
          </p:cNvPr>
          <p:cNvSpPr txBox="1"/>
          <p:nvPr/>
        </p:nvSpPr>
        <p:spPr>
          <a:xfrm>
            <a:off x="1006778" y="5459968"/>
            <a:ext cx="289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API con protocollo </a:t>
            </a:r>
            <a:r>
              <a:rPr lang="it-IT" dirty="0" err="1"/>
              <a:t>Oauth</a:t>
            </a:r>
            <a:r>
              <a:rPr lang="it-IT" dirty="0"/>
              <a:t> 2.0</a:t>
            </a:r>
          </a:p>
        </p:txBody>
      </p:sp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C2B9D9-C1F1-62ED-A0E1-2DB17156C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82913"/>
            <a:ext cx="4476750" cy="2674938"/>
          </a:xfrm>
        </p:spPr>
        <p:txBody>
          <a:bodyPr/>
          <a:lstStyle/>
          <a:p>
            <a:r>
              <a:rPr lang="it-IT" b="1" dirty="0" err="1"/>
              <a:t>Strava</a:t>
            </a:r>
            <a:r>
              <a:rPr lang="it-IT" b="1" dirty="0"/>
              <a:t> </a:t>
            </a:r>
            <a:r>
              <a:rPr lang="it-IT" b="1" dirty="0" err="1"/>
              <a:t>segments</a:t>
            </a:r>
            <a:r>
              <a:rPr lang="it-IT" b="1" dirty="0"/>
              <a:t> endpoint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CBE3698-4E5D-B41D-893F-C44CBCA58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462"/>
            <a:ext cx="11277600" cy="3333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AB2D327-EC35-E2DD-00E0-1851CBC65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248" y="477837"/>
            <a:ext cx="4171103" cy="623299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4947902-49AC-F579-F5DD-041E40F42C04}"/>
              </a:ext>
            </a:extLst>
          </p:cNvPr>
          <p:cNvSpPr txBox="1"/>
          <p:nvPr/>
        </p:nvSpPr>
        <p:spPr>
          <a:xfrm>
            <a:off x="457200" y="1431230"/>
            <a:ext cx="4810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Activity_type</a:t>
            </a:r>
            <a:r>
              <a:rPr lang="it-IT" dirty="0"/>
              <a:t>: riding o running;</a:t>
            </a:r>
          </a:p>
          <a:p>
            <a:r>
              <a:rPr lang="it-IT" dirty="0" err="1"/>
              <a:t>Min_cat</a:t>
            </a:r>
            <a:r>
              <a:rPr lang="it-IT" dirty="0"/>
              <a:t> &amp; </a:t>
            </a:r>
            <a:r>
              <a:rPr lang="it-IT" dirty="0" err="1"/>
              <a:t>max_cat</a:t>
            </a:r>
            <a:r>
              <a:rPr lang="it-IT" dirty="0"/>
              <a:t>: categoria minima e massima della salita;</a:t>
            </a:r>
          </a:p>
          <a:p>
            <a:r>
              <a:rPr lang="it-IT" dirty="0"/>
              <a:t>Bounds = limiti entro cui cercare i segmenti.</a:t>
            </a:r>
          </a:p>
        </p:txBody>
      </p:sp>
    </p:spTree>
    <p:extLst>
      <p:ext uri="{BB962C8B-B14F-4D97-AF65-F5344CB8AC3E}">
        <p14:creationId xmlns:p14="http://schemas.microsoft.com/office/powerpoint/2010/main" val="280305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60" y="4436981"/>
            <a:ext cx="2859809" cy="2586261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latin typeface="+mj-lt"/>
                <a:ea typeface="+mj-ea"/>
                <a:cs typeface="+mj-cs"/>
              </a:rPr>
              <a:t>OpenWeather</a:t>
            </a:r>
            <a:endParaRPr lang="en-US" sz="36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AA492C0-5FE2-6A5A-8C6C-7BC88C84798D}"/>
              </a:ext>
            </a:extLst>
          </p:cNvPr>
          <p:cNvSpPr txBox="1"/>
          <p:nvPr/>
        </p:nvSpPr>
        <p:spPr>
          <a:xfrm>
            <a:off x="3799644" y="5204823"/>
            <a:ext cx="4592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 API di </a:t>
            </a:r>
            <a:r>
              <a:rPr lang="it-IT" dirty="0" err="1"/>
              <a:t>OpenWeather</a:t>
            </a:r>
            <a:r>
              <a:rPr lang="it-IT" dirty="0"/>
              <a:t> permettono di avere informazioni sulle condizioni meteo delle città in tutto il mondo. Nell’applicazione sono state utilizzate per avere le coordinate della città inserita dall’utente.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EBD3981-6397-AD95-FD46-8F91BBA23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477" y="319087"/>
            <a:ext cx="2343150" cy="621982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CCB995D-8E92-CEA3-5CB0-03A9ABCCA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0" y="319087"/>
            <a:ext cx="8260853" cy="48577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B84FAFA-767B-2406-CF52-45B187610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60" y="914513"/>
            <a:ext cx="8260853" cy="400526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3A74DEF-A536-2822-9278-3D60A7D93888}"/>
              </a:ext>
            </a:extLst>
          </p:cNvPr>
          <p:cNvSpPr txBox="1"/>
          <p:nvPr/>
        </p:nvSpPr>
        <p:spPr>
          <a:xfrm>
            <a:off x="530479" y="6155656"/>
            <a:ext cx="247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API con api key</a:t>
            </a:r>
          </a:p>
        </p:txBody>
      </p:sp>
    </p:spTree>
    <p:extLst>
      <p:ext uri="{BB962C8B-B14F-4D97-AF65-F5344CB8AC3E}">
        <p14:creationId xmlns:p14="http://schemas.microsoft.com/office/powerpoint/2010/main" val="885345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155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Gill Sans MT</vt:lpstr>
      <vt:lpstr>Office Theme</vt:lpstr>
      <vt:lpstr>MHW3</vt:lpstr>
      <vt:lpstr>MediaWiki</vt:lpstr>
      <vt:lpstr>Risposta</vt:lpstr>
      <vt:lpstr>Strava token exchange</vt:lpstr>
      <vt:lpstr>Strava segments endpoint</vt:lpstr>
      <vt:lpstr>OpenWeather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ROCCO MATTIA DI MAURO</cp:lastModifiedBy>
  <cp:revision>13</cp:revision>
  <dcterms:created xsi:type="dcterms:W3CDTF">2021-03-24T16:57:46Z</dcterms:created>
  <dcterms:modified xsi:type="dcterms:W3CDTF">2022-04-30T19:52:37Z</dcterms:modified>
</cp:coreProperties>
</file>