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c6396fd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c6396fd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c6396fd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c6396fd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db4de470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db4de470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c6396fd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c6396fd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db4de47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6db4de47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c6396fd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c6396fd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db4de470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db4de470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ec598eb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ec598eb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720"/>
              <a:t>Умная мультимедийная закладка</a:t>
            </a:r>
            <a:endParaRPr sz="472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914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команды: 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0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40"/>
              <a:t>Проектное задание</a:t>
            </a:r>
            <a:endParaRPr sz="21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83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Система «Умная книжная закладка», «Умная видео- и аудиотечная закладка»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Разработайте «информационную закладку», которая позволяет упростить процесс чтения книг (несколько книг в параллель, просмотр видеофильмов, прослушивание аудио произведений и т.д.). Система может иметь основной модуль в форме аппаратного решения и несколько дополнительных. В решении должны использоваться современные беспроводные технологии и технологии визуализации контента (мультимедиа-технологии). 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Для системы должна быть предусмотрена возможность адаптации для людей различных возрастных категорий.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80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40"/>
              <a:t>Проблематика проекта и ее цель</a:t>
            </a:r>
            <a:endParaRPr sz="2140"/>
          </a:p>
        </p:txBody>
      </p:sp>
      <p:sp>
        <p:nvSpPr>
          <p:cNvPr id="99" name="Google Shape;99;p15"/>
          <p:cNvSpPr txBox="1"/>
          <p:nvPr/>
        </p:nvSpPr>
        <p:spPr>
          <a:xfrm>
            <a:off x="1102800" y="1653850"/>
            <a:ext cx="69384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Цель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упростить процесс потребления мультимедийного контента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Проблема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Трудности с 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оперированием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большим количеством 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мультимедийной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информации.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Аудитория</a:t>
            </a: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люди в возрасте от 8 до 60 лет, ведущие работу с большим объемом информации или испытывающие проблемы с потреблением мультимедийного контента на разных площадках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40"/>
              <a:t>Задачи</a:t>
            </a:r>
            <a:endParaRPr sz="2140"/>
          </a:p>
        </p:txBody>
      </p:sp>
      <p:sp>
        <p:nvSpPr>
          <p:cNvPr id="105" name="Google Shape;105;p16"/>
          <p:cNvSpPr txBox="1"/>
          <p:nvPr/>
        </p:nvSpPr>
        <p:spPr>
          <a:xfrm>
            <a:off x="597000" y="1518375"/>
            <a:ext cx="795000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7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8"/>
              <a:buFont typeface="Lato"/>
              <a:buAutoNum type="arabicPeriod"/>
            </a:pPr>
            <a:r>
              <a:rPr lang="ru" sz="190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Разработать легкий в использовании интерфейс</a:t>
            </a:r>
            <a:endParaRPr sz="190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7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8"/>
              <a:buFont typeface="Lato"/>
              <a:buAutoNum type="arabicPeriod"/>
            </a:pPr>
            <a:r>
              <a:rPr lang="ru" sz="190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Обеспечение удобства пользования для всех возрастов</a:t>
            </a:r>
            <a:endParaRPr sz="190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7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8"/>
              <a:buFont typeface="Lato"/>
              <a:buAutoNum type="arabicPeriod"/>
            </a:pPr>
            <a:r>
              <a:rPr lang="ru" sz="190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Объединить и дополнить потребление различных мультимедиа   </a:t>
            </a:r>
            <a:endParaRPr sz="190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7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8"/>
              <a:buFont typeface="Lato"/>
              <a:buAutoNum type="arabicPeriod"/>
            </a:pPr>
            <a:r>
              <a:rPr lang="ru" sz="190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Защита от нежелательного контента, исходя из настроек пользователя</a:t>
            </a:r>
            <a:endParaRPr sz="190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7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8"/>
              <a:buFont typeface="Lato"/>
              <a:buAutoNum type="arabicPeriod"/>
            </a:pPr>
            <a:r>
              <a:rPr lang="ru" sz="190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Обеспечение сохранности конфиденциальных данных</a:t>
            </a:r>
            <a:endParaRPr sz="190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7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8"/>
              <a:buFont typeface="Lato"/>
              <a:buAutoNum type="arabicPeriod"/>
            </a:pPr>
            <a:r>
              <a:rPr lang="ru" sz="190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Предотвращение попадания вредоносных программ на устройство</a:t>
            </a:r>
            <a:endParaRPr sz="190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7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8"/>
              <a:buFont typeface="Lato"/>
              <a:buAutoNum type="arabicPeriod"/>
            </a:pPr>
            <a:r>
              <a:rPr lang="ru" sz="190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Блокировка угроз с “Переносной закладки” </a:t>
            </a:r>
            <a:endParaRPr sz="190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6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40"/>
              <a:t>Легкий в использовании интерфейс</a:t>
            </a:r>
            <a:endParaRPr sz="214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275" y="1280100"/>
            <a:ext cx="2640902" cy="373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825" y="1280100"/>
            <a:ext cx="2640902" cy="37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6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40"/>
              <a:t>Потребление различных мультимедиа</a:t>
            </a:r>
            <a:endParaRPr sz="214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7650" y="1316350"/>
            <a:ext cx="7688700" cy="3729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536">
                <a:solidFill>
                  <a:schemeClr val="dk2"/>
                </a:solidFill>
              </a:rPr>
              <a:t>а) Поддерживать наиболее популярные текстовые(TXT, RTF, DOC, DOCX, HTML, PDF, ODT) , аудио(WAV, FLAC, APE, AAC, AIFF) и видео форматы(MP4, MOV, WMV, AVI, MKV).</a:t>
            </a:r>
            <a:endParaRPr sz="1536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536">
                <a:solidFill>
                  <a:schemeClr val="dk2"/>
                </a:solidFill>
              </a:rPr>
              <a:t>б) Иметь возможность редактирования текстовых файлов(изменения шрифта, фрагментов текста, отступов), аудио файлов(удаление отдельных фрагментов, создание повторов), видео файлов(удаление отдельных фрагментов, установка различных фильтров)</a:t>
            </a:r>
            <a:endParaRPr sz="1536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536">
                <a:solidFill>
                  <a:schemeClr val="dk2"/>
                </a:solidFill>
              </a:rPr>
              <a:t>в) Запоминать на каких ресурсах пользователь смотрел/слушал/читал контент и на каком месте остановился. Приложение должно вносить эту информацию в отдельный раздел, где пользователь может посмотреть свои действия и при желании продолжить использование контента на ресурсах вне нашего приложения.</a:t>
            </a:r>
            <a:endParaRPr sz="1536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536">
                <a:solidFill>
                  <a:schemeClr val="dk2"/>
                </a:solidFill>
              </a:rPr>
              <a:t>г) Иметь дополнительные функции в виде заметок, текстовых аудио и видео закладок, статистики, системы достижений, плейлистов, системы сортировки файлов, детского режима, переводчика. </a:t>
            </a:r>
            <a:endParaRPr sz="1307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7650" y="56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40"/>
              <a:t>Обеспечение сохранности </a:t>
            </a:r>
            <a:r>
              <a:rPr lang="ru" sz="2140"/>
              <a:t>конфиденциальных</a:t>
            </a:r>
            <a:r>
              <a:rPr lang="ru" sz="2140"/>
              <a:t> данных</a:t>
            </a:r>
            <a:endParaRPr sz="214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450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а) </a:t>
            </a:r>
            <a:r>
              <a:rPr lang="ru" sz="1600">
                <a:solidFill>
                  <a:schemeClr val="dk2"/>
                </a:solidFill>
              </a:rPr>
              <a:t>Программа считывает лишь необходимые форматы файлов и никак не редактирует их без ведома пользователя.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б) </a:t>
            </a:r>
            <a:r>
              <a:rPr lang="ru" sz="1600">
                <a:solidFill>
                  <a:schemeClr val="dk2"/>
                </a:solidFill>
              </a:rPr>
              <a:t>Программа имеет гибкие настройки безопасности: проверка пароля/отпечатка пальца/Face ID при входе в приложение, встроенная система проверки файлов на вредоносность, возможность выбора в каких папках и какие типы файлов приложение имеет право сканировать, разрешение или запрет на использование данных браузера, выбор типа информации, которую приложение не может отправлять на сервер разработчиков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в) Приложение не хранит информацию, о лишних данных устройства пользователя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592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909"/>
              <a:buFont typeface="Arial"/>
              <a:buNone/>
            </a:pPr>
            <a:r>
              <a:rPr lang="ru" sz="2362"/>
              <a:t>Предотвращение попадания вредоносных программ</a:t>
            </a:r>
            <a:endParaRPr sz="2822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632625" y="1750200"/>
            <a:ext cx="3524100" cy="3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В нашей программе можно </a:t>
            </a:r>
            <a:r>
              <a:rPr lang="ru" sz="1500">
                <a:solidFill>
                  <a:schemeClr val="dk2"/>
                </a:solidFill>
              </a:rPr>
              <a:t>использовать</a:t>
            </a:r>
            <a:r>
              <a:rPr lang="ru" sz="1500">
                <a:solidFill>
                  <a:schemeClr val="dk2"/>
                </a:solidFill>
              </a:rPr>
              <a:t>  два подхода проверки файлов. Первый это Проверка с помощью собственных средств, а второй это использовать дополнительное ПО.  Со </a:t>
            </a:r>
            <a:r>
              <a:rPr lang="ru" sz="1500">
                <a:solidFill>
                  <a:schemeClr val="dk2"/>
                </a:solidFill>
              </a:rPr>
              <a:t>сторонним</a:t>
            </a:r>
            <a:r>
              <a:rPr lang="ru" sz="1500">
                <a:solidFill>
                  <a:schemeClr val="dk2"/>
                </a:solidFill>
              </a:rPr>
              <a:t> ПО можно </a:t>
            </a:r>
            <a:r>
              <a:rPr lang="ru" sz="1500">
                <a:solidFill>
                  <a:schemeClr val="dk2"/>
                </a:solidFill>
              </a:rPr>
              <a:t>взаимодействовать</a:t>
            </a:r>
            <a:r>
              <a:rPr lang="ru" sz="1500">
                <a:solidFill>
                  <a:schemeClr val="dk2"/>
                </a:solidFill>
              </a:rPr>
              <a:t> с помощью  API используя из языков </a:t>
            </a:r>
            <a:r>
              <a:rPr lang="ru" sz="1500">
                <a:solidFill>
                  <a:schemeClr val="dk2"/>
                </a:solidFill>
              </a:rPr>
              <a:t>программирования</a:t>
            </a:r>
            <a:r>
              <a:rPr lang="ru" sz="1500">
                <a:solidFill>
                  <a:schemeClr val="dk2"/>
                </a:solidFill>
              </a:rPr>
              <a:t> Java или Python. Тогда полный цикл будет </a:t>
            </a:r>
            <a:r>
              <a:rPr lang="ru" sz="1500">
                <a:solidFill>
                  <a:schemeClr val="dk2"/>
                </a:solidFill>
              </a:rPr>
              <a:t>выглядеть</a:t>
            </a:r>
            <a:r>
              <a:rPr lang="ru" sz="1500">
                <a:solidFill>
                  <a:schemeClr val="dk2"/>
                </a:solidFill>
              </a:rPr>
              <a:t> так.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550" y="1280150"/>
            <a:ext cx="4585650" cy="3231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60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352"/>
              <a:t>Блокировка угроз с “Переносной закладки” </a:t>
            </a:r>
            <a:endParaRPr sz="3044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5047250" y="1706425"/>
            <a:ext cx="3470100" cy="29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На переносную закладку могут </a:t>
            </a:r>
            <a:r>
              <a:rPr lang="ru" sz="1500"/>
              <a:t>специально</a:t>
            </a:r>
            <a:r>
              <a:rPr lang="ru" sz="1500"/>
              <a:t> загрузить вирусы для кражи или нанесения ущерба человеку, который воспользуется ею. Для это, перед тем как начать работать с файлами, нужно проверить </a:t>
            </a:r>
            <a:r>
              <a:rPr lang="ru" sz="1500"/>
              <a:t>безопасность</a:t>
            </a:r>
            <a:r>
              <a:rPr lang="ru" sz="1500"/>
              <a:t> всех закладок на устройстве.</a:t>
            </a:r>
            <a:endParaRPr sz="15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00" y="1658000"/>
            <a:ext cx="4178450" cy="25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