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80" r:id="rId2"/>
    <p:sldId id="285" r:id="rId3"/>
    <p:sldId id="299" r:id="rId4"/>
    <p:sldId id="287" r:id="rId5"/>
    <p:sldId id="306" r:id="rId6"/>
    <p:sldId id="289" r:id="rId7"/>
  </p:sldIdLst>
  <p:sldSz cx="9144000" cy="5143500" type="screen16x9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чер Евгений" initials="ВЕ" lastIdx="1" clrIdx="0">
    <p:extLst>
      <p:ext uri="{19B8F6BF-5375-455C-9EA6-DF929625EA0E}">
        <p15:presenceInfo xmlns:p15="http://schemas.microsoft.com/office/powerpoint/2012/main" userId="918fb46b74789f52" providerId="Windows Live"/>
      </p:ext>
    </p:extLst>
  </p:cmAuthor>
  <p:cmAuthor id="2" name="Artem" initials="A" lastIdx="8" clrIdx="1">
    <p:extLst>
      <p:ext uri="{19B8F6BF-5375-455C-9EA6-DF929625EA0E}">
        <p15:presenceInfo xmlns:p15="http://schemas.microsoft.com/office/powerpoint/2012/main" userId="Artem" providerId="None"/>
      </p:ext>
    </p:extLst>
  </p:cmAuthor>
  <p:cmAuthor id="3" name="tokiplay" initials="t" lastIdx="3" clrIdx="2">
    <p:extLst>
      <p:ext uri="{19B8F6BF-5375-455C-9EA6-DF929625EA0E}">
        <p15:presenceInfo xmlns:p15="http://schemas.microsoft.com/office/powerpoint/2012/main" userId="96a573e395af6520" providerId="Windows Live"/>
      </p:ext>
    </p:extLst>
  </p:cmAuthor>
  <p:cmAuthor id="4" name="Андреева Юлия Олеговна" initials="АЮО" lastIdx="6" clrIdx="3">
    <p:extLst>
      <p:ext uri="{19B8F6BF-5375-455C-9EA6-DF929625EA0E}">
        <p15:presenceInfo xmlns:p15="http://schemas.microsoft.com/office/powerpoint/2012/main" userId="S-1-5-21-2803823264-976895225-1840217349-26703" providerId="AD"/>
      </p:ext>
    </p:extLst>
  </p:cmAuthor>
  <p:cmAuthor id="5" name="Microsoft Office User" initials="MOU" lastIdx="1" clrIdx="4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6B3"/>
    <a:srgbClr val="1B66B3"/>
    <a:srgbClr val="0095DA"/>
    <a:srgbClr val="76AE27"/>
    <a:srgbClr val="0796BA"/>
    <a:srgbClr val="F59C00"/>
    <a:srgbClr val="8905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 autoAdjust="0"/>
    <p:restoredTop sz="94554"/>
  </p:normalViewPr>
  <p:slideViewPr>
    <p:cSldViewPr>
      <p:cViewPr varScale="1">
        <p:scale>
          <a:sx n="151" d="100"/>
          <a:sy n="151" d="100"/>
        </p:scale>
        <p:origin x="156" y="27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D12B95DE-707C-4F0B-ADD6-A229D9D75828}" type="datetimeFigureOut">
              <a:rPr lang="ru-RU"/>
              <a:pPr>
                <a:defRPr/>
              </a:pPr>
              <a:t>02.03.2022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1F4B7F4-843C-4E84-98F6-AEE9401CE27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661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4B7F4-843C-4E84-98F6-AEE9401CE27B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368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AC9D6A7-7C7C-472A-A5F4-59B3267723C6}"/>
              </a:ext>
            </a:extLst>
          </p:cNvPr>
          <p:cNvGrpSpPr/>
          <p:nvPr userDrawn="1"/>
        </p:nvGrpSpPr>
        <p:grpSpPr>
          <a:xfrm>
            <a:off x="4171441" y="243136"/>
            <a:ext cx="4756448" cy="4419028"/>
            <a:chOff x="4283969" y="321017"/>
            <a:chExt cx="4531392" cy="4209938"/>
          </a:xfrm>
        </p:grpSpPr>
        <p:pic>
          <p:nvPicPr>
            <p:cNvPr id="8" name="Рисунок 7" descr="Изображение выглядит как окно&#10;&#10;Автоматически созданное описание">
              <a:extLst>
                <a:ext uri="{FF2B5EF4-FFF2-40B4-BE49-F238E27FC236}">
                  <a16:creationId xmlns:a16="http://schemas.microsoft.com/office/drawing/2014/main" id="{DDD94C2E-2973-4D2A-AD0A-FA2F9E319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9" y="3579862"/>
              <a:ext cx="943735" cy="943735"/>
            </a:xfrm>
            <a:prstGeom prst="rect">
              <a:avLst/>
            </a:prstGeom>
          </p:spPr>
        </p:pic>
        <p:pic>
          <p:nvPicPr>
            <p:cNvPr id="9" name="Рисунок 8" descr="Изображение выглядит как легкий,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3D16FA20-9D21-45AD-83E9-75B357E89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326" y="3587219"/>
              <a:ext cx="943735" cy="943735"/>
            </a:xfrm>
            <a:prstGeom prst="rect">
              <a:avLst/>
            </a:prstGeom>
          </p:spPr>
        </p:pic>
        <p:pic>
          <p:nvPicPr>
            <p:cNvPr id="10" name="Рисунок 9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2B70321D-9E9D-46DE-9810-2258A1A09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050" y="3587220"/>
              <a:ext cx="943735" cy="943735"/>
            </a:xfrm>
            <a:prstGeom prst="rect">
              <a:avLst/>
            </a:prstGeom>
          </p:spPr>
        </p:pic>
        <p:pic>
          <p:nvPicPr>
            <p:cNvPr id="11" name="Рисунок 10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80E05F64-C636-4A75-950B-F41A14559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9" y="1936378"/>
              <a:ext cx="943735" cy="943735"/>
            </a:xfrm>
            <a:prstGeom prst="rect">
              <a:avLst/>
            </a:prstGeom>
          </p:spPr>
        </p:pic>
        <p:pic>
          <p:nvPicPr>
            <p:cNvPr id="12" name="Рисунок 11" descr="Изображение выглядит как окно,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F0C4C25D-C42C-4FB2-B579-1E6EA5A88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051" y="1908935"/>
              <a:ext cx="943735" cy="943735"/>
            </a:xfrm>
            <a:prstGeom prst="rect">
              <a:avLst/>
            </a:prstGeom>
          </p:spPr>
        </p:pic>
        <p:pic>
          <p:nvPicPr>
            <p:cNvPr id="13" name="Рисунок 12" descr="Изображение выглядит как рисунок, легкий&#10;&#10;Автоматически созданное описание">
              <a:extLst>
                <a:ext uri="{FF2B5EF4-FFF2-40B4-BE49-F238E27FC236}">
                  <a16:creationId xmlns:a16="http://schemas.microsoft.com/office/drawing/2014/main" id="{C7AD4DA9-4E8B-4E00-BBD9-10E7DB8E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626" y="1908935"/>
              <a:ext cx="943735" cy="943735"/>
            </a:xfrm>
            <a:prstGeom prst="rect">
              <a:avLst/>
            </a:prstGeom>
          </p:spPr>
        </p:pic>
        <p:pic>
          <p:nvPicPr>
            <p:cNvPr id="14" name="Рисунок 13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95753D21-C6BA-4866-BB63-C98820C7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2060">
              <a:off x="6153049" y="382052"/>
              <a:ext cx="943735" cy="943735"/>
            </a:xfrm>
            <a:prstGeom prst="rect">
              <a:avLst/>
            </a:prstGeom>
          </p:spPr>
        </p:pic>
        <p:pic>
          <p:nvPicPr>
            <p:cNvPr id="15" name="Рисунок 14" descr="Изображение выглядит как легкий&#10;&#10;Автоматически созданное описание">
              <a:extLst>
                <a:ext uri="{FF2B5EF4-FFF2-40B4-BE49-F238E27FC236}">
                  <a16:creationId xmlns:a16="http://schemas.microsoft.com/office/drawing/2014/main" id="{0D29ADAB-81F3-4802-A27A-7FAF9EFD5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326" y="321017"/>
              <a:ext cx="943735" cy="943735"/>
            </a:xfrm>
            <a:prstGeom prst="rect">
              <a:avLst/>
            </a:prstGeom>
          </p:spPr>
        </p:pic>
        <p:pic>
          <p:nvPicPr>
            <p:cNvPr id="16" name="Рисунок 15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B0C90E7D-1642-4279-93F7-CB82E1515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70" y="382051"/>
              <a:ext cx="943735" cy="943735"/>
            </a:xfrm>
            <a:prstGeom prst="rect">
              <a:avLst/>
            </a:prstGeom>
          </p:spPr>
        </p:pic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D844698-E840-4B6F-816E-6867A3512776}"/>
              </a:ext>
            </a:extLst>
          </p:cNvPr>
          <p:cNvSpPr/>
          <p:nvPr userDrawn="1"/>
        </p:nvSpPr>
        <p:spPr>
          <a:xfrm>
            <a:off x="-744" y="0"/>
            <a:ext cx="9140825" cy="5143500"/>
          </a:xfrm>
          <a:prstGeom prst="rect">
            <a:avLst/>
          </a:prstGeom>
          <a:solidFill>
            <a:srgbClr val="0166B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8" name="Рисунок 17" descr="Изображение выглядит как еда, рисунок, знак&#10;&#10;Автоматически созданное описание">
            <a:extLst>
              <a:ext uri="{FF2B5EF4-FFF2-40B4-BE49-F238E27FC236}">
                <a16:creationId xmlns:a16="http://schemas.microsoft.com/office/drawing/2014/main" id="{0F0BC202-3862-47B8-913E-802E0E01B39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7" y="263302"/>
            <a:ext cx="1552252" cy="7090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6B45D-8B5D-4477-860D-A1C9D56BB95C}" type="datetime1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30D33-8F23-48B5-97FD-EBC88D725DA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BF5CA-F70D-4860-869D-CD27ECC015B8}" type="datetime1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6A5FB-F50C-4411-BEDF-3BB26F07CB6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6F33B-C104-4810-B1B9-487C5AA50F76}" type="datetime1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A57E3-EA23-4E01-B1DF-72CA8D4A16E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E2446-5CD3-42D6-8806-5D75BADF753B}" type="datetime1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13FFA-F596-48D8-AB9D-F12DCD7417F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BBF74-A991-44DA-A911-BDC6FB1DAF7C}" type="datetime1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BB23A-6539-4C39-9672-AA0023A4A2A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42FAD-AA3C-4C77-B5FE-275A2FDA993E}" type="datetime1">
              <a:rPr lang="ru-RU" smtClean="0"/>
              <a:t>02.03.2022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479FC-9093-4DA1-AAE9-3AB5D30110B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19FFB-5D8E-4EE1-9EA6-DDA56B9D9C4C}" type="datetime1">
              <a:rPr lang="ru-RU" smtClean="0"/>
              <a:t>02.03.2022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77CEF-DC58-476A-B444-91792B50813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75D8D-0BC5-41D9-B40A-D906C2B7330C}" type="datetime1">
              <a:rPr lang="ru-RU" smtClean="0"/>
              <a:t>02.03.2022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2D34B-3074-49F9-BFF4-B1A1EE3AFDC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972DC-8F17-4ED8-9DA0-E162C9349712}" type="datetime1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1DE04-1ADA-4F55-AB49-252B69A3782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E6CF2-9989-4120-91CF-EC1BC8DECD87}" type="datetime1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AF457-91DA-4FD9-8228-4E6EC9543CF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B5831D-7BEB-434B-AAEF-A4E5F030E876}" type="datetime1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6671EC4-17C9-4D90-BDFA-B05C2BAD482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6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8DE07D6-1386-491F-BDD5-DBA3863AB763}"/>
              </a:ext>
            </a:extLst>
          </p:cNvPr>
          <p:cNvSpPr txBox="1">
            <a:spLocks/>
          </p:cNvSpPr>
          <p:nvPr/>
        </p:nvSpPr>
        <p:spPr bwMode="auto">
          <a:xfrm>
            <a:off x="179513" y="2105794"/>
            <a:ext cx="7757770" cy="1751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ru-RU" altLang="ru-RU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Название и тема кейса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211437" y="4194049"/>
            <a:ext cx="2344339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buFont typeface="Arial" charset="0"/>
              <a:buNone/>
            </a:pPr>
            <a:r>
              <a:rPr lang="ru-RU" altLang="ru-RU" sz="1600" spc="2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«Название команды»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ADDCDD1-EBB6-4431-8465-8E045C3E0293}"/>
              </a:ext>
            </a:extLst>
          </p:cNvPr>
          <p:cNvSpPr/>
          <p:nvPr/>
        </p:nvSpPr>
        <p:spPr>
          <a:xfrm>
            <a:off x="5029133" y="4449617"/>
            <a:ext cx="199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ru-RU" sz="1600" spc="2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e-mail</a:t>
            </a:r>
            <a:endParaRPr lang="ru-RU" altLang="ru-RU" sz="1600" spc="2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49A6582-B5E9-4AD1-A0EF-046C35A9141C}"/>
              </a:ext>
            </a:extLst>
          </p:cNvPr>
          <p:cNvSpPr/>
          <p:nvPr/>
        </p:nvSpPr>
        <p:spPr>
          <a:xfrm>
            <a:off x="7175346" y="4449617"/>
            <a:ext cx="199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600" spc="2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телефон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079" y="212371"/>
            <a:ext cx="631307" cy="67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2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D26829-74B4-4819-BC82-76B4C96AD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8" t="29701" r="39723" b="22700"/>
          <a:stretch/>
        </p:blipFill>
        <p:spPr>
          <a:xfrm>
            <a:off x="401442" y="1697427"/>
            <a:ext cx="1728192" cy="1728192"/>
          </a:xfrm>
          <a:prstGeom prst="ellipse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5990225-9EA8-43F7-A0D0-1E00F7CA929A}"/>
              </a:ext>
            </a:extLst>
          </p:cNvPr>
          <p:cNvSpPr/>
          <p:nvPr/>
        </p:nvSpPr>
        <p:spPr>
          <a:xfrm>
            <a:off x="343920" y="3510142"/>
            <a:ext cx="143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20" dirty="0">
                <a:solidFill>
                  <a:srgbClr val="0166B3"/>
                </a:solidFill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400" spc="20" dirty="0">
                <a:latin typeface="Arial Narrow" panose="020B0606020202030204" pitchFamily="34" charset="0"/>
              </a:rPr>
              <a:t>Роль в команде</a:t>
            </a:r>
            <a:endParaRPr lang="ru-RU" sz="1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1409290-CF8E-4F7A-8B3F-3A89452FE030}"/>
              </a:ext>
            </a:extLst>
          </p:cNvPr>
          <p:cNvSpPr/>
          <p:nvPr/>
        </p:nvSpPr>
        <p:spPr>
          <a:xfrm>
            <a:off x="343921" y="4173269"/>
            <a:ext cx="18297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pc="20" dirty="0">
                <a:latin typeface="Arial Narrow" panose="020B0606020202030204" pitchFamily="34" charset="0"/>
              </a:rPr>
              <a:t>Коротко об участнике: какие задачи решал, опыт участия в аналогичных проектах</a:t>
            </a:r>
            <a:endParaRPr lang="ru-RU" sz="11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A11888E-22F9-4B42-AE59-08E77030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79" y="1053678"/>
            <a:ext cx="8613800" cy="600164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Здесь можно разместить название Вашей организации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2F20D05-2EAC-456C-ACF7-EFB76AEB8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8" t="29701" r="39723" b="22700"/>
          <a:stretch/>
        </p:blipFill>
        <p:spPr>
          <a:xfrm>
            <a:off x="2553808" y="1697427"/>
            <a:ext cx="1728192" cy="1728192"/>
          </a:xfrm>
          <a:prstGeom prst="ellipse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D671F29-2B92-40B2-827B-B8CBF4F30D0E}"/>
              </a:ext>
            </a:extLst>
          </p:cNvPr>
          <p:cNvSpPr/>
          <p:nvPr/>
        </p:nvSpPr>
        <p:spPr>
          <a:xfrm>
            <a:off x="2496286" y="3510142"/>
            <a:ext cx="143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20" dirty="0">
                <a:solidFill>
                  <a:srgbClr val="0166B3"/>
                </a:solidFill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400" spc="20" dirty="0">
                <a:latin typeface="Arial Narrow" panose="020B0606020202030204" pitchFamily="34" charset="0"/>
              </a:rPr>
              <a:t>Роль в команде</a:t>
            </a:r>
            <a:endParaRPr lang="ru-RU" sz="14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3E0750F-F1D8-4569-A63A-0C9350B15A22}"/>
              </a:ext>
            </a:extLst>
          </p:cNvPr>
          <p:cNvSpPr/>
          <p:nvPr/>
        </p:nvSpPr>
        <p:spPr>
          <a:xfrm>
            <a:off x="2496287" y="4173269"/>
            <a:ext cx="18297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pc="20" dirty="0">
                <a:latin typeface="Arial Narrow" panose="020B0606020202030204" pitchFamily="34" charset="0"/>
              </a:rPr>
              <a:t>Коротко об участнике: какие задачи решал, опыт участия в аналогичных проектах</a:t>
            </a:r>
            <a:endParaRPr lang="ru-RU" sz="1100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640F9A6-7224-4731-B008-4838C9E2D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8" t="29701" r="39723" b="22700"/>
          <a:stretch/>
        </p:blipFill>
        <p:spPr>
          <a:xfrm>
            <a:off x="4706174" y="1697427"/>
            <a:ext cx="1728192" cy="1728192"/>
          </a:xfrm>
          <a:prstGeom prst="ellipse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6BA645E-A61F-4C00-BB14-C9AE76BA30EA}"/>
              </a:ext>
            </a:extLst>
          </p:cNvPr>
          <p:cNvSpPr/>
          <p:nvPr/>
        </p:nvSpPr>
        <p:spPr>
          <a:xfrm>
            <a:off x="4648652" y="3510142"/>
            <a:ext cx="143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20" dirty="0">
                <a:solidFill>
                  <a:srgbClr val="0166B3"/>
                </a:solidFill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400" spc="20" dirty="0">
                <a:latin typeface="Arial Narrow" panose="020B0606020202030204" pitchFamily="34" charset="0"/>
              </a:rPr>
              <a:t>Роль в команде</a:t>
            </a:r>
            <a:endParaRPr lang="ru-RU" sz="140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ACEBE57-6B88-4E5A-A227-85286B52A1A6}"/>
              </a:ext>
            </a:extLst>
          </p:cNvPr>
          <p:cNvSpPr/>
          <p:nvPr/>
        </p:nvSpPr>
        <p:spPr>
          <a:xfrm>
            <a:off x="4648653" y="4173269"/>
            <a:ext cx="18297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pc="20" dirty="0">
                <a:latin typeface="Arial Narrow" panose="020B0606020202030204" pitchFamily="34" charset="0"/>
              </a:rPr>
              <a:t>Коротко об участнике: какие задачи решал, опыт участия в аналогичных проектах</a:t>
            </a:r>
            <a:endParaRPr lang="ru-RU" sz="1100" dirty="0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06418EC-1279-46CD-A197-EB5EBBFE2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8" t="29701" r="39723" b="22700"/>
          <a:stretch/>
        </p:blipFill>
        <p:spPr>
          <a:xfrm>
            <a:off x="6858541" y="1697427"/>
            <a:ext cx="1728192" cy="1728192"/>
          </a:xfrm>
          <a:prstGeom prst="ellipse">
            <a:avLst/>
          </a:prstGeom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9A16D46-996F-449D-899E-B81131297C11}"/>
              </a:ext>
            </a:extLst>
          </p:cNvPr>
          <p:cNvSpPr/>
          <p:nvPr/>
        </p:nvSpPr>
        <p:spPr>
          <a:xfrm>
            <a:off x="6801019" y="3510142"/>
            <a:ext cx="143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20" dirty="0">
                <a:solidFill>
                  <a:srgbClr val="0166B3"/>
                </a:solidFill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400" spc="20" dirty="0">
                <a:latin typeface="Arial Narrow" panose="020B0606020202030204" pitchFamily="34" charset="0"/>
              </a:rPr>
              <a:t>Роль в команде</a:t>
            </a:r>
            <a:endParaRPr lang="ru-RU" sz="1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FA7A0BD3-9F1E-4714-A85F-CE15041055A4}"/>
              </a:ext>
            </a:extLst>
          </p:cNvPr>
          <p:cNvSpPr/>
          <p:nvPr/>
        </p:nvSpPr>
        <p:spPr>
          <a:xfrm>
            <a:off x="6801020" y="4173269"/>
            <a:ext cx="18297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pc="20" dirty="0">
                <a:latin typeface="Arial Narrow" panose="020B0606020202030204" pitchFamily="34" charset="0"/>
              </a:rPr>
              <a:t>Коротко об участнике: какие задачи решал, опыт участия в аналогичных проектах</a:t>
            </a:r>
            <a:endParaRPr lang="ru-RU" sz="1100" dirty="0"/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29E7091B-A51F-1846-A595-0C72EAFF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208139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Здесь укажите обязательно название команды</a:t>
            </a:r>
            <a:endParaRPr lang="ru-RU" altLang="ru-RU" sz="28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22E4F19-B180-4C0B-8B54-1902C77DF6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47120"/>
            <a:ext cx="1325987" cy="60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9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3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4494838" y="1888485"/>
            <a:ext cx="4587144" cy="241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Анализ информации, полученной командой при поиске во внешних источниках.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Анализ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презентовать: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F397EE-12D5-4E9D-90BE-C60783293E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47120"/>
            <a:ext cx="1325987" cy="60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7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4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4572000" y="1858189"/>
            <a:ext cx="4587144" cy="159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sz="1800" dirty="0">
                <a:latin typeface="Arial Narrow" panose="020B0606020202030204" pitchFamily="34" charset="0"/>
                <a:cs typeface="Arial" panose="020B0604020202020204" pitchFamily="34" charset="0"/>
              </a:rPr>
              <a:t>Сравнение вариантов решений задания, которые были рассмотрены командой.</a:t>
            </a:r>
          </a:p>
          <a:p>
            <a:pPr marL="285750" lvl="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endParaRPr lang="ru-RU" altLang="ru-RU" sz="18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Решение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презентовать: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95A4BA-ED58-4C96-A04C-EA52C5FA9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47120"/>
            <a:ext cx="1325987" cy="60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1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5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Итоги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34296" y="17647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latin typeface="Arial Narrow" panose="020B0606020202030204" pitchFamily="34" charset="0"/>
                <a:cs typeface="Arial" panose="020B0604020202020204" pitchFamily="34" charset="0"/>
              </a:rPr>
              <a:t>Оценка перечня социальных, экономических, экологических последствий от внедрения в проект новой технологии.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 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презентовать: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617D17-E993-4658-98A0-6F4DDAD51D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47120"/>
            <a:ext cx="1325987" cy="60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7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6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211437" y="4194049"/>
            <a:ext cx="2344339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altLang="ru-RU" sz="16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«Название команды»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ADDCDD1-EBB6-4431-8465-8E045C3E0293}"/>
              </a:ext>
            </a:extLst>
          </p:cNvPr>
          <p:cNvSpPr/>
          <p:nvPr/>
        </p:nvSpPr>
        <p:spPr>
          <a:xfrm>
            <a:off x="5029133" y="4449617"/>
            <a:ext cx="199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ru-RU" sz="16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e-mail</a:t>
            </a:r>
            <a:endParaRPr kumimoji="0" lang="ru-RU" altLang="ru-RU" sz="1600" b="0" i="0" u="none" strike="noStrike" kern="1200" cap="none" spc="2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49A6582-B5E9-4AD1-A0EF-046C35A9141C}"/>
              </a:ext>
            </a:extLst>
          </p:cNvPr>
          <p:cNvSpPr/>
          <p:nvPr/>
        </p:nvSpPr>
        <p:spPr>
          <a:xfrm>
            <a:off x="7175346" y="4449617"/>
            <a:ext cx="199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altLang="ru-RU" sz="16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телефон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FA4D6A3-10D6-4DC3-9533-40BE5FF720DF}"/>
              </a:ext>
            </a:extLst>
          </p:cNvPr>
          <p:cNvSpPr txBox="1">
            <a:spLocks/>
          </p:cNvSpPr>
          <p:nvPr/>
        </p:nvSpPr>
        <p:spPr bwMode="auto">
          <a:xfrm>
            <a:off x="223580" y="2748926"/>
            <a:ext cx="8496944" cy="111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ru-RU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Девиз команды </a:t>
            </a:r>
            <a:r>
              <a:rPr lang="en-US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ru-RU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Слоган </a:t>
            </a:r>
            <a:r>
              <a:rPr lang="en-US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ru-RU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ru-RU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ru-RU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079" y="212371"/>
            <a:ext cx="631307" cy="67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34133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</Template>
  <TotalTime>3072</TotalTime>
  <Words>166</Words>
  <Application>Microsoft Office PowerPoint</Application>
  <PresentationFormat>Экран (16:9)</PresentationFormat>
  <Paragraphs>36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Arial Narrow</vt:lpstr>
      <vt:lpstr>Calibri</vt:lpstr>
      <vt:lpstr>Шаблон</vt:lpstr>
      <vt:lpstr>Презентация PowerPoint</vt:lpstr>
      <vt:lpstr>Здесь укажите обязательно название команды</vt:lpstr>
      <vt:lpstr>Анализ</vt:lpstr>
      <vt:lpstr>Решение</vt:lpstr>
      <vt:lpstr>Итоги</vt:lpstr>
      <vt:lpstr>Презентация PowerPoint</vt:lpstr>
    </vt:vector>
  </TitlesOfParts>
  <Company>РусГидро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Требования к структуре и формату презентаций бизнес кейсов</dc:title>
  <dc:creator>Леванковский</dc:creator>
  <cp:lastModifiedBy>Гильмуллина Айсыла Марсовна</cp:lastModifiedBy>
  <cp:revision>242</cp:revision>
  <dcterms:created xsi:type="dcterms:W3CDTF">2013-07-08T05:17:23Z</dcterms:created>
  <dcterms:modified xsi:type="dcterms:W3CDTF">2022-03-02T11:17:00Z</dcterms:modified>
</cp:coreProperties>
</file>