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7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85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1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1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2BB1-365C-40C3-804C-C9D77EE74DF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A98D-4C08-46C4-90AF-F009E3B4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6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4" y="2043952"/>
            <a:ext cx="10981421" cy="44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567"/>
            <a:ext cx="12118428" cy="49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7" y="1324303"/>
            <a:ext cx="11824467" cy="48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Lima da Rocha</dc:creator>
  <cp:lastModifiedBy>Robson Lima da Rocha</cp:lastModifiedBy>
  <cp:revision>1</cp:revision>
  <dcterms:created xsi:type="dcterms:W3CDTF">2019-10-10T12:40:14Z</dcterms:created>
  <dcterms:modified xsi:type="dcterms:W3CDTF">2019-10-10T12:41:22Z</dcterms:modified>
</cp:coreProperties>
</file>