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8F4"/>
    <a:srgbClr val="90E0EF"/>
    <a:srgbClr val="48CAE4"/>
    <a:srgbClr val="00B4D8"/>
    <a:srgbClr val="0077B6"/>
    <a:srgbClr val="EDF2F4"/>
    <a:srgbClr val="CA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39620-53CD-13CB-9B66-EB77886FC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697EEB-442D-DA68-B8F0-77BE3312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670FC-7DDD-CC4A-1A75-F6F1DB09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01E3B-96E1-043A-1388-703A9780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6EA6A-9DD6-CF3D-ED40-0CD6424B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06DA9-2C76-15FA-D58A-7603F4A1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3FCEEB-63DA-AB7F-D9E4-CC252B1A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ED056-760B-0E8B-09EF-FB6E9542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1BFC2-F838-E757-7239-3E19D47D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BEFD4-5954-3C40-D3E8-7C91B6F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319804-E009-1302-0FF2-1C28D5FAC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09220E-4261-7514-6AE4-8D69E9EA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7AF8F-E9EB-6611-D625-0F60E5F0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A80CB-2512-4850-822D-F8EB3179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00FBE-2410-184B-1C59-D1BF2F45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AD7BD-B447-3AF1-0C47-4016EAE7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E716E-5897-CFBE-1F83-D55F08A1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42196-EBDD-7472-635B-700D646C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7701E-C2B2-64A3-2CE2-C4CB168C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102B6-6EA9-4430-C135-F0AAA6F1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8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03158-8DAF-3359-AD1A-93372B60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46759-3EBB-CFF6-4726-66BAC16D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E21F6-0DA2-2BDB-B558-FE6EAC09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68B6D-9127-77BD-B13D-75B66F52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19B60-9D29-490A-C46F-F77C0D5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00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84A4-2EDE-4336-E8F9-CFD231D8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57B3B-0791-0BC1-FB65-5FA3F556D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9E540B-E2AD-8D3D-2784-C7209053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3775C-9F83-38A5-D8B8-1824AF90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EA2847-FEDF-2EA3-C917-19CE80D2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397CE4-1AD9-D5BD-9E07-5BADB40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1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7F2BE-BAAD-132C-D79C-471F60DB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A05171-C893-3151-69A5-4499AA8C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DA59A-E8EE-DB2D-FFE4-BE48CD881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2F934F-C120-B9F3-A60A-73C5B67C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6AE926-0EC8-ACC4-98E1-A5246455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B28FB6-DE74-8497-2097-398C1180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28D48A-44EE-E2DF-4728-52AD31C2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B073A2-6EA4-0745-4E3C-671D875C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0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44133-0387-9478-6C8B-94253FC2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1B1827-9E26-1FA5-1454-DBD330A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FC33E2-A6C5-B52A-6CDD-0EF7E9E0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45ED6C-4A0A-923C-71BA-528EF89B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C41CDA-7132-FF3B-D029-DD533420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5B6B99-77BD-88C5-71A2-F8B03C22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7F80C6-BF42-6935-BDD6-93FB12B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2A63E-2611-44F7-0E7C-35F2FEF9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ECDAB-50B5-6A8D-1373-C5368B5B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5F76C8-D4CC-0F21-C502-0B50FBFA0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F3A595-1886-C514-E73F-3AFEAADE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3ADFC-CB41-B7DF-1C70-D7AB3F2E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B5D559-755A-2A2C-0952-C19751C2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9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13AF7-17C9-A9FE-918C-BF512BCE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3E73B2-3C59-881E-F052-3DB004409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0D5E49-7369-B202-0D87-F3562726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18BE9-02D1-C234-103F-882F907C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B9887-55E5-6F7C-1003-985227C5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BB0A8-DB0F-EB52-EEA6-78E8BB5C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A341E-45A4-48EF-FDA0-01CF2136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C74D4-BD5F-FEAF-DDA2-3DDD8723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9E64D-572C-B177-5501-1165D17A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9DB2-C5DA-4B84-9A81-207721CCD82C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E9282-CA7A-8B27-02DD-26C44491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06CDE-757B-97DE-7589-13F0CEF0B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3507-2631-45C7-8554-7AECB73C3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9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E5ED57-E0C7-70F8-64EA-CEFF238AABDD}"/>
              </a:ext>
            </a:extLst>
          </p:cNvPr>
          <p:cNvSpPr/>
          <p:nvPr/>
        </p:nvSpPr>
        <p:spPr>
          <a:xfrm>
            <a:off x="618744" y="361188"/>
            <a:ext cx="10954512" cy="6135624"/>
          </a:xfrm>
          <a:prstGeom prst="roundRect">
            <a:avLst>
              <a:gd name="adj" fmla="val 7278"/>
            </a:avLst>
          </a:prstGeom>
          <a:solidFill>
            <a:srgbClr val="ED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FC8158F-9338-053C-66F8-F35F070CA1FE}"/>
              </a:ext>
            </a:extLst>
          </p:cNvPr>
          <p:cNvGrpSpPr/>
          <p:nvPr/>
        </p:nvGrpSpPr>
        <p:grpSpPr>
          <a:xfrm>
            <a:off x="308042" y="1289537"/>
            <a:ext cx="11575915" cy="1189167"/>
            <a:chOff x="308042" y="896793"/>
            <a:chExt cx="11575915" cy="158191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DC1703E-DFF2-2794-6A8E-034F8CFAC7F2}"/>
                </a:ext>
              </a:extLst>
            </p:cNvPr>
            <p:cNvSpPr/>
            <p:nvPr/>
          </p:nvSpPr>
          <p:spPr>
            <a:xfrm>
              <a:off x="308042" y="896793"/>
              <a:ext cx="11575915" cy="1581912"/>
            </a:xfrm>
            <a:prstGeom prst="roundRect">
              <a:avLst/>
            </a:prstGeom>
            <a:gradFill flip="none" rotWithShape="1">
              <a:gsLst>
                <a:gs pos="0">
                  <a:srgbClr val="48CAE4"/>
                </a:gs>
                <a:gs pos="50000">
                  <a:srgbClr val="90E0EF"/>
                </a:gs>
                <a:gs pos="100000">
                  <a:srgbClr val="ADE8F4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7C2B3FDA-E567-4F2E-2A50-1FF880201DE4}"/>
                </a:ext>
              </a:extLst>
            </p:cNvPr>
            <p:cNvSpPr/>
            <p:nvPr/>
          </p:nvSpPr>
          <p:spPr>
            <a:xfrm>
              <a:off x="308042" y="896793"/>
              <a:ext cx="11575915" cy="1576776"/>
            </a:xfrm>
            <a:prstGeom prst="roundRect">
              <a:avLst/>
            </a:prstGeom>
            <a:gradFill flip="none" rotWithShape="1">
              <a:gsLst>
                <a:gs pos="0">
                  <a:srgbClr val="48CAE4"/>
                </a:gs>
                <a:gs pos="50000">
                  <a:srgbClr val="90E0EF"/>
                </a:gs>
                <a:gs pos="100000">
                  <a:srgbClr val="ADE8F4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1905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6630592-B638-A76C-6984-A60FA4C57177}"/>
              </a:ext>
            </a:extLst>
          </p:cNvPr>
          <p:cNvGrpSpPr/>
          <p:nvPr/>
        </p:nvGrpSpPr>
        <p:grpSpPr>
          <a:xfrm>
            <a:off x="1173802" y="2826742"/>
            <a:ext cx="4701705" cy="1581912"/>
            <a:chOff x="1173802" y="3014310"/>
            <a:chExt cx="4701705" cy="158191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C038855-0AAC-1468-AC7B-D015C3B405B3}"/>
                </a:ext>
              </a:extLst>
            </p:cNvPr>
            <p:cNvSpPr/>
            <p:nvPr/>
          </p:nvSpPr>
          <p:spPr>
            <a:xfrm>
              <a:off x="1173803" y="3014310"/>
              <a:ext cx="4701704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B21F2A2-BF58-AF03-2258-E82479A88FC0}"/>
                </a:ext>
              </a:extLst>
            </p:cNvPr>
            <p:cNvSpPr/>
            <p:nvPr/>
          </p:nvSpPr>
          <p:spPr>
            <a:xfrm>
              <a:off x="1173802" y="3014310"/>
              <a:ext cx="4701705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94951B4-18A9-946B-AAA2-E3424535B088}"/>
              </a:ext>
            </a:extLst>
          </p:cNvPr>
          <p:cNvGrpSpPr/>
          <p:nvPr/>
        </p:nvGrpSpPr>
        <p:grpSpPr>
          <a:xfrm>
            <a:off x="6316492" y="2826177"/>
            <a:ext cx="4701705" cy="1581912"/>
            <a:chOff x="1173802" y="3014310"/>
            <a:chExt cx="4701705" cy="158191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0C8BCFD-E0DE-1812-23DD-094684EE5F96}"/>
                </a:ext>
              </a:extLst>
            </p:cNvPr>
            <p:cNvSpPr/>
            <p:nvPr/>
          </p:nvSpPr>
          <p:spPr>
            <a:xfrm>
              <a:off x="1173803" y="3014310"/>
              <a:ext cx="4701704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88C4B8E-7204-487F-3CE6-5954549166C8}"/>
                </a:ext>
              </a:extLst>
            </p:cNvPr>
            <p:cNvSpPr/>
            <p:nvPr/>
          </p:nvSpPr>
          <p:spPr>
            <a:xfrm>
              <a:off x="1173802" y="3014310"/>
              <a:ext cx="4701705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7358616-8B79-870A-A5A7-DE2D737AB592}"/>
              </a:ext>
            </a:extLst>
          </p:cNvPr>
          <p:cNvGrpSpPr/>
          <p:nvPr/>
        </p:nvGrpSpPr>
        <p:grpSpPr>
          <a:xfrm>
            <a:off x="1173802" y="4651556"/>
            <a:ext cx="4701705" cy="1581912"/>
            <a:chOff x="1173802" y="3014310"/>
            <a:chExt cx="4701705" cy="158191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BE23C9F-5633-04E4-4986-9E4EB4468826}"/>
                </a:ext>
              </a:extLst>
            </p:cNvPr>
            <p:cNvSpPr/>
            <p:nvPr/>
          </p:nvSpPr>
          <p:spPr>
            <a:xfrm>
              <a:off x="1173803" y="3014310"/>
              <a:ext cx="4701704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65C10F6-AB00-4196-7704-7E44B13F601F}"/>
                </a:ext>
              </a:extLst>
            </p:cNvPr>
            <p:cNvSpPr/>
            <p:nvPr/>
          </p:nvSpPr>
          <p:spPr>
            <a:xfrm>
              <a:off x="1173802" y="3014310"/>
              <a:ext cx="4701705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96652F5-743D-CE10-2CA5-FE989EF44F0C}"/>
              </a:ext>
            </a:extLst>
          </p:cNvPr>
          <p:cNvGrpSpPr/>
          <p:nvPr/>
        </p:nvGrpSpPr>
        <p:grpSpPr>
          <a:xfrm>
            <a:off x="6316491" y="4651556"/>
            <a:ext cx="4701705" cy="1581912"/>
            <a:chOff x="1173802" y="3014310"/>
            <a:chExt cx="4701705" cy="158191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14D86BF-BDA7-2ECE-1531-255F96D8456B}"/>
                </a:ext>
              </a:extLst>
            </p:cNvPr>
            <p:cNvSpPr/>
            <p:nvPr/>
          </p:nvSpPr>
          <p:spPr>
            <a:xfrm>
              <a:off x="1173803" y="3014310"/>
              <a:ext cx="4701704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E47D9323-B7C7-D649-7A1E-F41FB49673EB}"/>
                </a:ext>
              </a:extLst>
            </p:cNvPr>
            <p:cNvSpPr/>
            <p:nvPr/>
          </p:nvSpPr>
          <p:spPr>
            <a:xfrm>
              <a:off x="1173802" y="3014310"/>
              <a:ext cx="4701705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F454A58-C95B-7E69-23D6-4D535F76FCE5}"/>
              </a:ext>
            </a:extLst>
          </p:cNvPr>
          <p:cNvGrpSpPr/>
          <p:nvPr/>
        </p:nvGrpSpPr>
        <p:grpSpPr>
          <a:xfrm>
            <a:off x="1173802" y="571964"/>
            <a:ext cx="7712290" cy="543554"/>
            <a:chOff x="1173802" y="3014310"/>
            <a:chExt cx="4701705" cy="158191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94F08025-14DE-8A8F-F2D2-22F20EF5258D}"/>
                </a:ext>
              </a:extLst>
            </p:cNvPr>
            <p:cNvSpPr/>
            <p:nvPr/>
          </p:nvSpPr>
          <p:spPr>
            <a:xfrm>
              <a:off x="1173803" y="3014310"/>
              <a:ext cx="4701704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AD5D959-C1C7-4706-7484-42D5E0833190}"/>
                </a:ext>
              </a:extLst>
            </p:cNvPr>
            <p:cNvSpPr/>
            <p:nvPr/>
          </p:nvSpPr>
          <p:spPr>
            <a:xfrm>
              <a:off x="1173802" y="3014310"/>
              <a:ext cx="4701705" cy="158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2488E6D-8B94-9CFF-A2D8-23B30A48763C}"/>
              </a:ext>
            </a:extLst>
          </p:cNvPr>
          <p:cNvSpPr/>
          <p:nvPr/>
        </p:nvSpPr>
        <p:spPr>
          <a:xfrm>
            <a:off x="9001330" y="553586"/>
            <a:ext cx="975262" cy="543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D22F4BB-00E4-5189-2952-36D0CB59434E}"/>
              </a:ext>
            </a:extLst>
          </p:cNvPr>
          <p:cNvSpPr/>
          <p:nvPr/>
        </p:nvSpPr>
        <p:spPr>
          <a:xfrm>
            <a:off x="10091830" y="571964"/>
            <a:ext cx="1003526" cy="543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163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Rocha</dc:creator>
  <cp:lastModifiedBy>Erik Rocha</cp:lastModifiedBy>
  <cp:revision>7</cp:revision>
  <dcterms:created xsi:type="dcterms:W3CDTF">2023-03-29T06:13:42Z</dcterms:created>
  <dcterms:modified xsi:type="dcterms:W3CDTF">2023-03-29T06:46:25Z</dcterms:modified>
</cp:coreProperties>
</file>