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FB718-1C38-4A95-8B40-48A99FE71132}" type="datetimeFigureOut">
              <a:rPr lang="en-IN" smtClean="0"/>
              <a:t>17-04-2016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A297-359E-46DA-B32D-B5D478DB38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668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FB718-1C38-4A95-8B40-48A99FE71132}" type="datetimeFigureOut">
              <a:rPr lang="en-IN" smtClean="0"/>
              <a:t>17-04-2016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A297-359E-46DA-B32D-B5D478DB38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976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FB718-1C38-4A95-8B40-48A99FE71132}" type="datetimeFigureOut">
              <a:rPr lang="en-IN" smtClean="0"/>
              <a:t>17-04-2016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A297-359E-46DA-B32D-B5D478DB38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90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FB718-1C38-4A95-8B40-48A99FE71132}" type="datetimeFigureOut">
              <a:rPr lang="en-IN" smtClean="0"/>
              <a:t>17-04-2016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A297-359E-46DA-B32D-B5D478DB38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830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FB718-1C38-4A95-8B40-48A99FE71132}" type="datetimeFigureOut">
              <a:rPr lang="en-IN" smtClean="0"/>
              <a:t>17-04-2016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A297-359E-46DA-B32D-B5D478DB38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573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FB718-1C38-4A95-8B40-48A99FE71132}" type="datetimeFigureOut">
              <a:rPr lang="en-IN" smtClean="0"/>
              <a:t>17-04-2016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A297-359E-46DA-B32D-B5D478DB38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673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FB718-1C38-4A95-8B40-48A99FE71132}" type="datetimeFigureOut">
              <a:rPr lang="en-IN" smtClean="0"/>
              <a:t>17-04-2016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A297-359E-46DA-B32D-B5D478DB38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956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FB718-1C38-4A95-8B40-48A99FE71132}" type="datetimeFigureOut">
              <a:rPr lang="en-IN" smtClean="0"/>
              <a:t>17-04-2016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A297-359E-46DA-B32D-B5D478DB38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110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FB718-1C38-4A95-8B40-48A99FE71132}" type="datetimeFigureOut">
              <a:rPr lang="en-IN" smtClean="0"/>
              <a:t>17-04-2016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A297-359E-46DA-B32D-B5D478DB38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353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FB718-1C38-4A95-8B40-48A99FE71132}" type="datetimeFigureOut">
              <a:rPr lang="en-IN" smtClean="0"/>
              <a:t>17-04-2016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A297-359E-46DA-B32D-B5D478DB38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109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FB718-1C38-4A95-8B40-48A99FE71132}" type="datetimeFigureOut">
              <a:rPr lang="en-IN" smtClean="0"/>
              <a:t>17-04-2016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A297-359E-46DA-B32D-B5D478DB38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441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FB718-1C38-4A95-8B40-48A99FE71132}" type="datetimeFigureOut">
              <a:rPr lang="en-IN" smtClean="0"/>
              <a:t>17-04-2016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AA297-359E-46DA-B32D-B5D478DB38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27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08720"/>
          </a:xfrm>
        </p:spPr>
        <p:txBody>
          <a:bodyPr>
            <a:normAutofit/>
          </a:bodyPr>
          <a:lstStyle/>
          <a:p>
            <a:r>
              <a:rPr lang="en-IN" sz="3000" dirty="0" smtClean="0"/>
              <a:t>List Comprehensions – Basics </a:t>
            </a:r>
            <a:endParaRPr lang="en-IN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908720"/>
            <a:ext cx="8352928" cy="55061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sz="2400" u="sng" dirty="0" smtClean="0"/>
              <a:t>Task</a:t>
            </a:r>
            <a:r>
              <a:rPr lang="en-IN" sz="2400" dirty="0" smtClean="0"/>
              <a:t>: Store the Squares of the first ten Natural Numbers in a List</a:t>
            </a:r>
          </a:p>
          <a:p>
            <a:endParaRPr lang="en-IN" sz="2400" dirty="0"/>
          </a:p>
          <a:p>
            <a:r>
              <a:rPr lang="en-IN" sz="2400" u="sng" dirty="0" smtClean="0"/>
              <a:t>The Traditional Way</a:t>
            </a:r>
            <a:r>
              <a:rPr lang="en-IN" sz="2400" dirty="0" smtClean="0"/>
              <a:t>:</a:t>
            </a:r>
          </a:p>
          <a:p>
            <a:endParaRPr lang="en-IN" sz="2400" dirty="0"/>
          </a:p>
          <a:p>
            <a:r>
              <a:rPr lang="en-IN" sz="2400" dirty="0" smtClean="0"/>
              <a:t># Define an empty list called squares, to hold our square numbers</a:t>
            </a:r>
          </a:p>
          <a:p>
            <a:endParaRPr lang="en-IN" sz="2400" dirty="0"/>
          </a:p>
          <a:p>
            <a:r>
              <a:rPr lang="en-IN" sz="2400" dirty="0" smtClean="0">
                <a:solidFill>
                  <a:srgbClr val="FF0000"/>
                </a:solidFill>
              </a:rPr>
              <a:t>squares = [ ]</a:t>
            </a:r>
          </a:p>
          <a:p>
            <a:endParaRPr lang="en-IN" sz="2400" dirty="0"/>
          </a:p>
          <a:p>
            <a:r>
              <a:rPr lang="en-IN" sz="2400" dirty="0" smtClean="0"/>
              <a:t># Go over the first ten numbers, square them, and append them  # to the list</a:t>
            </a:r>
          </a:p>
          <a:p>
            <a:endParaRPr lang="en-IN" sz="2400" dirty="0" smtClean="0"/>
          </a:p>
          <a:p>
            <a:r>
              <a:rPr lang="en-IN" sz="2400" dirty="0" smtClean="0">
                <a:solidFill>
                  <a:srgbClr val="FF0000"/>
                </a:solidFill>
              </a:rPr>
              <a:t>for  number  in  range(1, 11):</a:t>
            </a:r>
          </a:p>
          <a:p>
            <a:r>
              <a:rPr lang="en-IN" sz="2400" dirty="0" smtClean="0">
                <a:solidFill>
                  <a:srgbClr val="FF0000"/>
                </a:solidFill>
              </a:rPr>
              <a:t>       </a:t>
            </a:r>
            <a:r>
              <a:rPr lang="en-IN" sz="2400" dirty="0" err="1" smtClean="0">
                <a:solidFill>
                  <a:srgbClr val="FF0000"/>
                </a:solidFill>
              </a:rPr>
              <a:t>new_square</a:t>
            </a:r>
            <a:r>
              <a:rPr lang="en-IN" sz="2400" dirty="0" smtClean="0">
                <a:solidFill>
                  <a:srgbClr val="FF0000"/>
                </a:solidFill>
              </a:rPr>
              <a:t>  =  number ** 2 </a:t>
            </a:r>
          </a:p>
          <a:p>
            <a:r>
              <a:rPr lang="en-IN" sz="2400" dirty="0" smtClean="0">
                <a:solidFill>
                  <a:srgbClr val="FF0000"/>
                </a:solidFill>
              </a:rPr>
              <a:t>       </a:t>
            </a:r>
            <a:r>
              <a:rPr lang="en-IN" sz="2400" dirty="0" err="1" smtClean="0">
                <a:solidFill>
                  <a:srgbClr val="FF0000"/>
                </a:solidFill>
              </a:rPr>
              <a:t>squares.append</a:t>
            </a:r>
            <a:r>
              <a:rPr lang="en-IN" sz="2400" dirty="0" smtClean="0">
                <a:solidFill>
                  <a:srgbClr val="FF0000"/>
                </a:solidFill>
              </a:rPr>
              <a:t> (</a:t>
            </a:r>
            <a:r>
              <a:rPr lang="en-IN" sz="2400" dirty="0" err="1" smtClean="0">
                <a:solidFill>
                  <a:srgbClr val="FF0000"/>
                </a:solidFill>
              </a:rPr>
              <a:t>new_square</a:t>
            </a:r>
            <a:r>
              <a:rPr lang="en-IN" sz="2400" dirty="0" smtClean="0">
                <a:solidFill>
                  <a:srgbClr val="FF0000"/>
                </a:solidFill>
              </a:rPr>
              <a:t>)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52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26" y="620688"/>
            <a:ext cx="8742919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60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72" y="548680"/>
            <a:ext cx="8914656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044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08720"/>
          </a:xfrm>
        </p:spPr>
        <p:txBody>
          <a:bodyPr>
            <a:normAutofit/>
          </a:bodyPr>
          <a:lstStyle/>
          <a:p>
            <a:r>
              <a:rPr lang="en-IN" sz="3000" dirty="0" smtClean="0"/>
              <a:t>List Comprehensions – Basics </a:t>
            </a:r>
            <a:endParaRPr lang="en-IN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908720"/>
            <a:ext cx="8352928" cy="55061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sz="2400" u="sng" dirty="0" smtClean="0"/>
              <a:t>Task</a:t>
            </a:r>
            <a:r>
              <a:rPr lang="en-IN" sz="2400" dirty="0" smtClean="0"/>
              <a:t>: Store the Squares of the first ten Natural Numbers in a List</a:t>
            </a:r>
          </a:p>
          <a:p>
            <a:endParaRPr lang="en-IN" sz="2400" dirty="0"/>
          </a:p>
          <a:p>
            <a:r>
              <a:rPr lang="en-IN" sz="2400" u="sng" dirty="0" smtClean="0"/>
              <a:t>Traditional Way – but a little more compact</a:t>
            </a:r>
            <a:r>
              <a:rPr lang="en-IN" sz="2400" dirty="0" smtClean="0"/>
              <a:t>:</a:t>
            </a:r>
          </a:p>
          <a:p>
            <a:endParaRPr lang="en-IN" sz="2400" dirty="0"/>
          </a:p>
          <a:p>
            <a:r>
              <a:rPr lang="en-IN" sz="2400" dirty="0" smtClean="0"/>
              <a:t># Define an empty list called squares, to hold our square numbers</a:t>
            </a:r>
          </a:p>
          <a:p>
            <a:endParaRPr lang="en-IN" sz="2400" dirty="0"/>
          </a:p>
          <a:p>
            <a:r>
              <a:rPr lang="en-IN" sz="2400" dirty="0" smtClean="0">
                <a:solidFill>
                  <a:srgbClr val="FF0000"/>
                </a:solidFill>
              </a:rPr>
              <a:t>squares = [ ]</a:t>
            </a:r>
          </a:p>
          <a:p>
            <a:endParaRPr lang="en-IN" sz="2400" dirty="0"/>
          </a:p>
          <a:p>
            <a:r>
              <a:rPr lang="en-IN" sz="2400" dirty="0" smtClean="0"/>
              <a:t># Go over the first ten numbers, square them, and append them  # to the list</a:t>
            </a:r>
          </a:p>
          <a:p>
            <a:endParaRPr lang="en-IN" sz="2400" dirty="0" smtClean="0"/>
          </a:p>
          <a:p>
            <a:r>
              <a:rPr lang="en-IN" sz="2400" dirty="0" smtClean="0">
                <a:solidFill>
                  <a:srgbClr val="FF0000"/>
                </a:solidFill>
              </a:rPr>
              <a:t>for  number  in  range(1, 11):</a:t>
            </a:r>
          </a:p>
          <a:p>
            <a:r>
              <a:rPr lang="en-IN" sz="2400" dirty="0" smtClean="0">
                <a:solidFill>
                  <a:srgbClr val="FF0000"/>
                </a:solidFill>
              </a:rPr>
              <a:t>       </a:t>
            </a:r>
            <a:r>
              <a:rPr lang="en-IN" sz="2400" dirty="0" err="1" smtClean="0">
                <a:solidFill>
                  <a:srgbClr val="FF0000"/>
                </a:solidFill>
              </a:rPr>
              <a:t>squares.append</a:t>
            </a:r>
            <a:r>
              <a:rPr lang="en-IN" sz="2400" dirty="0" smtClean="0">
                <a:solidFill>
                  <a:srgbClr val="FF0000"/>
                </a:solidFill>
              </a:rPr>
              <a:t> (number ** 2)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44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20688"/>
          </a:xfrm>
        </p:spPr>
        <p:txBody>
          <a:bodyPr>
            <a:normAutofit/>
          </a:bodyPr>
          <a:lstStyle/>
          <a:p>
            <a:r>
              <a:rPr lang="en-IN" sz="3000" dirty="0" smtClean="0"/>
              <a:t>List Comprehensions – Basics </a:t>
            </a:r>
            <a:endParaRPr lang="en-IN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451132" y="692696"/>
            <a:ext cx="8352928" cy="55061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sz="2400" u="sng" dirty="0" smtClean="0"/>
              <a:t>Task</a:t>
            </a:r>
            <a:r>
              <a:rPr lang="en-IN" sz="2400" dirty="0" smtClean="0"/>
              <a:t>: Store the Squares of the first ten Natural Numbers in a List</a:t>
            </a:r>
          </a:p>
          <a:p>
            <a:endParaRPr lang="en-IN" sz="2400" dirty="0"/>
          </a:p>
          <a:p>
            <a:r>
              <a:rPr lang="en-IN" sz="2400" u="sng" dirty="0" smtClean="0"/>
              <a:t>Non-Traditional Way – List Comprehension</a:t>
            </a:r>
            <a:r>
              <a:rPr lang="en-IN" sz="2400" dirty="0" smtClean="0"/>
              <a:t>:</a:t>
            </a:r>
          </a:p>
          <a:p>
            <a:endParaRPr lang="en-IN" sz="2400" dirty="0"/>
          </a:p>
          <a:p>
            <a:r>
              <a:rPr lang="en-IN" sz="2400" dirty="0" smtClean="0"/>
              <a:t># Carry out all the Operations </a:t>
            </a:r>
            <a:r>
              <a:rPr lang="en-IN" sz="2400" i="1" dirty="0" smtClean="0"/>
              <a:t>within the List itself</a:t>
            </a:r>
          </a:p>
          <a:p>
            <a:endParaRPr lang="en-IN" sz="2400" dirty="0"/>
          </a:p>
          <a:p>
            <a:r>
              <a:rPr lang="en-IN" sz="2400" dirty="0" smtClean="0">
                <a:solidFill>
                  <a:srgbClr val="FF0000"/>
                </a:solidFill>
              </a:rPr>
              <a:t>squares = [number **2   for number in range (1, 11) ]</a:t>
            </a:r>
          </a:p>
          <a:p>
            <a:endParaRPr lang="en-IN" sz="2400" dirty="0"/>
          </a:p>
          <a:p>
            <a:r>
              <a:rPr lang="en-IN" sz="2400" dirty="0" smtClean="0"/>
              <a:t># A second case : List of first hundred even numbers </a:t>
            </a:r>
          </a:p>
          <a:p>
            <a:endParaRPr lang="en-IN" sz="2400" dirty="0"/>
          </a:p>
          <a:p>
            <a:r>
              <a:rPr lang="en-IN" sz="2400" dirty="0" smtClean="0">
                <a:solidFill>
                  <a:srgbClr val="FF0000"/>
                </a:solidFill>
              </a:rPr>
              <a:t>evens = [number *2   for number in range (1, 101) ]</a:t>
            </a:r>
          </a:p>
          <a:p>
            <a:endParaRPr lang="en-IN" sz="2400" dirty="0">
              <a:solidFill>
                <a:srgbClr val="FF0000"/>
              </a:solidFill>
            </a:endParaRPr>
          </a:p>
          <a:p>
            <a:r>
              <a:rPr lang="en-IN" sz="2400" dirty="0" smtClean="0"/>
              <a:t># A third case : Initialization of a matrix of known size</a:t>
            </a:r>
          </a:p>
          <a:p>
            <a:endParaRPr lang="en-IN" sz="2400" dirty="0" smtClean="0"/>
          </a:p>
          <a:p>
            <a:r>
              <a:rPr lang="en-IN" sz="2400" dirty="0" smtClean="0">
                <a:solidFill>
                  <a:srgbClr val="FF0000"/>
                </a:solidFill>
              </a:rPr>
              <a:t>mat = [[0.0] * </a:t>
            </a:r>
            <a:r>
              <a:rPr lang="en-IN" sz="2400" dirty="0" err="1" smtClean="0">
                <a:solidFill>
                  <a:srgbClr val="FF0000"/>
                </a:solidFill>
              </a:rPr>
              <a:t>num_columns</a:t>
            </a:r>
            <a:r>
              <a:rPr lang="en-IN" sz="2400" dirty="0" smtClean="0">
                <a:solidFill>
                  <a:srgbClr val="FF0000"/>
                </a:solidFill>
              </a:rPr>
              <a:t>   for </a:t>
            </a:r>
            <a:r>
              <a:rPr lang="en-IN" sz="2400" dirty="0" err="1" smtClean="0">
                <a:solidFill>
                  <a:srgbClr val="FF0000"/>
                </a:solidFill>
              </a:rPr>
              <a:t>i</a:t>
            </a:r>
            <a:r>
              <a:rPr lang="en-IN" sz="2400" dirty="0" smtClean="0">
                <a:solidFill>
                  <a:srgbClr val="FF0000"/>
                </a:solidFill>
              </a:rPr>
              <a:t> in range (</a:t>
            </a:r>
            <a:r>
              <a:rPr lang="en-IN" sz="2400" dirty="0" err="1" smtClean="0">
                <a:solidFill>
                  <a:srgbClr val="FF0000"/>
                </a:solidFill>
              </a:rPr>
              <a:t>num_rows</a:t>
            </a:r>
            <a:r>
              <a:rPr lang="en-IN" sz="2400" dirty="0" smtClean="0">
                <a:solidFill>
                  <a:srgbClr val="FF0000"/>
                </a:solidFill>
              </a:rPr>
              <a:t>) ]</a:t>
            </a:r>
          </a:p>
          <a:p>
            <a:endParaRPr lang="en-IN" sz="2400" dirty="0" smtClean="0">
              <a:solidFill>
                <a:srgbClr val="FF0000"/>
              </a:solidFill>
            </a:endParaRPr>
          </a:p>
          <a:p>
            <a:endParaRPr lang="en-IN" sz="2400" dirty="0" smtClean="0"/>
          </a:p>
          <a:p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372579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025"/>
            <a:ext cx="9157026" cy="4525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0" y="4869160"/>
            <a:ext cx="9144000" cy="1611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131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764704"/>
            <a:ext cx="82995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A Tuple is an immutable list, identified by parentheses instead of </a:t>
            </a:r>
          </a:p>
          <a:p>
            <a:r>
              <a:rPr lang="en-IN" sz="2400" dirty="0" smtClean="0"/>
              <a:t>square brackets. </a:t>
            </a:r>
            <a:endParaRPr lang="en-IN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7544" y="0"/>
            <a:ext cx="8229600" cy="62068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000" dirty="0" smtClean="0"/>
              <a:t>Tuples</a:t>
            </a:r>
            <a:endParaRPr lang="en-IN" sz="3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" y="1844824"/>
            <a:ext cx="9023532" cy="172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520" y="3855609"/>
            <a:ext cx="8756848" cy="259228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sz="2400" dirty="0"/>
              <a:t>A </a:t>
            </a:r>
            <a:r>
              <a:rPr lang="en-IN" sz="2400" b="1" dirty="0"/>
              <a:t>string </a:t>
            </a:r>
            <a:r>
              <a:rPr lang="en-IN" sz="2400" dirty="0"/>
              <a:t>is </a:t>
            </a:r>
            <a:r>
              <a:rPr lang="en-IN" sz="2400" i="1" dirty="0"/>
              <a:t>almost </a:t>
            </a:r>
            <a:r>
              <a:rPr lang="en-IN" sz="2400" dirty="0"/>
              <a:t>like a </a:t>
            </a:r>
            <a:r>
              <a:rPr lang="en-IN" sz="2400" b="1" dirty="0"/>
              <a:t>list of characters</a:t>
            </a:r>
            <a:r>
              <a:rPr lang="en-IN" sz="2400" dirty="0"/>
              <a:t>:</a:t>
            </a:r>
          </a:p>
          <a:p>
            <a:r>
              <a:rPr lang="en-IN" sz="2400" dirty="0"/>
              <a:t>name = 'batman' is like ['b', 'a', 't', 'm', 'a', 'n']:</a:t>
            </a:r>
          </a:p>
          <a:p>
            <a:pPr lvl="1"/>
            <a:r>
              <a:rPr lang="en-IN" sz="2400" dirty="0"/>
              <a:t>– Accessing and slicing is done the same way for </a:t>
            </a:r>
            <a:r>
              <a:rPr lang="en-IN" sz="2400" b="1" dirty="0"/>
              <a:t>strings</a:t>
            </a:r>
            <a:r>
              <a:rPr lang="en-IN" sz="2400" dirty="0"/>
              <a:t>:</a:t>
            </a:r>
          </a:p>
          <a:p>
            <a:pPr lvl="1"/>
            <a:r>
              <a:rPr lang="en-IN" sz="2400" dirty="0" smtClean="0"/>
              <a:t>   name[0</a:t>
            </a:r>
            <a:r>
              <a:rPr lang="en-IN" sz="2400" dirty="0"/>
              <a:t>] is 'b', name[3:] is 'man' </a:t>
            </a:r>
            <a:r>
              <a:rPr lang="en-IN" sz="2400" dirty="0" err="1"/>
              <a:t>etc</a:t>
            </a:r>
            <a:r>
              <a:rPr lang="en-IN" sz="2400" dirty="0"/>
              <a:t>,</a:t>
            </a:r>
          </a:p>
          <a:p>
            <a:pPr lvl="1"/>
            <a:r>
              <a:rPr lang="en-IN" sz="2400" dirty="0"/>
              <a:t>– Looping over a string will loop </a:t>
            </a:r>
            <a:r>
              <a:rPr lang="en-IN" sz="2400" b="1" dirty="0"/>
              <a:t>letter by letter </a:t>
            </a:r>
            <a:r>
              <a:rPr lang="en-IN" sz="2400" dirty="0"/>
              <a:t>('</a:t>
            </a:r>
            <a:r>
              <a:rPr lang="en-IN" sz="2400" dirty="0" err="1"/>
              <a:t>b','a</a:t>
            </a:r>
            <a:r>
              <a:rPr lang="en-IN" sz="2400" dirty="0"/>
              <a:t>' </a:t>
            </a:r>
            <a:r>
              <a:rPr lang="en-IN" sz="2400" dirty="0" err="1"/>
              <a:t>etc</a:t>
            </a:r>
            <a:r>
              <a:rPr lang="en-IN" sz="2400" dirty="0" smtClean="0"/>
              <a:t>).</a:t>
            </a:r>
          </a:p>
          <a:p>
            <a:pPr lvl="1"/>
            <a:r>
              <a:rPr lang="en-IN" sz="2400" dirty="0" smtClean="0"/>
              <a:t>-- Importantly, a string is immutable, so effectively a string can be</a:t>
            </a:r>
          </a:p>
          <a:p>
            <a:pPr lvl="1"/>
            <a:r>
              <a:rPr lang="en-IN" sz="2400" dirty="0" smtClean="0"/>
              <a:t>    considered as a Tuple.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3568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266"/>
            <a:ext cx="8229600" cy="465406"/>
          </a:xfrm>
        </p:spPr>
        <p:txBody>
          <a:bodyPr>
            <a:noAutofit/>
          </a:bodyPr>
          <a:lstStyle/>
          <a:p>
            <a:r>
              <a:rPr lang="en-IN" sz="3200" dirty="0" smtClean="0"/>
              <a:t>Sets</a:t>
            </a:r>
            <a:endParaRPr lang="en-IN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081" y="476673"/>
            <a:ext cx="3360420" cy="347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291" y="4077072"/>
            <a:ext cx="9144000" cy="24482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sz="2400" dirty="0" smtClean="0"/>
              <a:t>The Set Data structure is characterized by the following: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Every element is unique – no repeated elements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Elements do not have any specific 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Defined by curly brackets {  }, so fruits = {‘apple’, ‘orange’, ‘pear’} is a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Have functional representation for almost all operations in Set Theory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212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97" y="476672"/>
            <a:ext cx="9010769" cy="597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197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3" y="332656"/>
            <a:ext cx="8682978" cy="6048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602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4" y="476672"/>
            <a:ext cx="8853784" cy="5859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617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1970</TotalTime>
  <Words>419</Words>
  <Application>Microsoft Office PowerPoint</Application>
  <PresentationFormat>On-screen Show (4:3)</PresentationFormat>
  <Paragraphs>60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List Comprehensions – Basics </vt:lpstr>
      <vt:lpstr>List Comprehensions – Basics </vt:lpstr>
      <vt:lpstr>List Comprehensions – Basics </vt:lpstr>
      <vt:lpstr>PowerPoint Presentation</vt:lpstr>
      <vt:lpstr>PowerPoint Presentation</vt:lpstr>
      <vt:lpstr>Sets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Arya</dc:creator>
  <cp:lastModifiedBy>Arya</cp:lastModifiedBy>
  <cp:revision>13</cp:revision>
  <dcterms:created xsi:type="dcterms:W3CDTF">2016-04-03T05:45:30Z</dcterms:created>
  <dcterms:modified xsi:type="dcterms:W3CDTF">2016-04-17T08:23:07Z</dcterms:modified>
</cp:coreProperties>
</file>