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93CC-C5C5-4537-9A8A-0EA7B0F4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0A823-69FE-48B8-BF94-234B24AC6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FFAD-7969-45EF-8A33-E5FCBB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0359-C2A9-45C2-A8CB-0B2623AB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F130-E4FF-490E-97A5-CE25F147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E905-8F19-4460-8AF4-57F4647A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F9612-5953-466C-A783-21BDF9EC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4B5E-4048-463B-8F96-FA2DFA77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74A2-AE31-4B23-A9B5-4600BBEE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F3F0-E6D3-4B58-8CEE-5180D9B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D57E7-DC61-4F68-A861-B41278436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96002-8E93-4C75-B9A6-148FA934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965D-C922-433F-87F9-E3C6A67E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E878-85D0-4B18-B165-BE10CA05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8C12-011A-4A96-8AF8-F21C60C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AC3D-8277-4E93-BD15-837BAD9A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E8C6-7A19-4576-B241-206DCED4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EA3E-48DB-4C07-A05A-D20F3809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0770-68F8-413D-8BCA-2827E09F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5AF1-0945-448F-A98F-002ACD33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D442-C009-4AC8-A1D3-B471A263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0A4AD-302F-4937-A528-F7143DC8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3A75-D482-4DC4-84CE-88C10931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459E-4BA8-48B0-8C10-56F1C857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4087-BD23-4632-B633-03936413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68BD-BFB6-49A7-8139-92A83DA2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1B68-3EA0-4629-9921-2AA7684B2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28E6-11DE-4F86-A7EA-887EDA72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EF99-4FD0-40D7-83C8-0F3F2C65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AEEC-308D-4E5F-99E3-F0114B9F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D249-FED7-478D-8E8D-BBB33F3D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FDBB-5B8D-411B-B928-8A849627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B888-5F63-41D7-AA67-DCC62FF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DE90-C92F-4F5D-A6DF-1AC94812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58342-E97B-4C7E-93CA-0BA123D9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D0EAA-0EF6-4EF7-B038-C8D2C86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F8CF0-4650-430B-986F-DAF4C58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2C674-9F84-4177-B65A-99357FD6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CAF9B-6D6F-4C8C-9CB6-DD0EE91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C428-4690-483F-A8E6-551FF0C6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D644E-FC0D-4E29-9B83-6C659C8B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2CAC2-4350-477F-B2E8-62B7B573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99E8A-B3BD-4E6B-9B09-BB36F996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0A025-3872-4E2E-A5A4-ED8D55A5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5F76D-6157-46C4-BFED-C4E44465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AE55-0536-429C-A87F-FC8714E5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0478-223C-43AB-8F2E-87CCE86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35AA-2513-40AD-8E5B-0B8FECE5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9114-FADB-48D8-8C92-EBE8EDC7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39ADB-5A3C-4584-9CEA-E4C92329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FDB4D-4A2B-4C4D-97A9-A6806579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5E58-BBA1-482E-B684-661D0381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92E1-2684-4F1E-BE44-7F30EEC7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13372-2A23-4FFB-B98E-F8C45FC95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31EA-69A9-462F-9684-AB37B344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E4E1-ECE0-4C26-8725-2032603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1876-C5F6-406B-87C6-CC19D6AD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B8D7-731B-44D0-8413-5182DA46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6730D-FA6D-4D99-AA77-C7EE21B7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1565-FF9D-4B77-B559-FB11C5BA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DE62-5958-4B6B-A053-4EA6D02C4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5C77-CA4F-4928-8039-F6ED8BE1699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5963-B4F5-4B27-98A3-BC6923A63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3735-9EB5-48B2-98BA-0045EA34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88E2-8FC6-4822-AB49-95AF7CFA2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4CD9-0588-4F14-ACCE-3AB6C6A4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34400" cy="584444"/>
          </a:xfrm>
        </p:spPr>
        <p:txBody>
          <a:bodyPr>
            <a:noAutofit/>
          </a:bodyPr>
          <a:lstStyle/>
          <a:p>
            <a:r>
              <a:rPr lang="en-US" sz="3600" dirty="0"/>
              <a:t>Performance of a Li-ion Battery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FE1DD-2C64-464B-973B-8A3B9B9F5F36}"/>
              </a:ext>
            </a:extLst>
          </p:cNvPr>
          <p:cNvSpPr txBox="1"/>
          <p:nvPr/>
        </p:nvSpPr>
        <p:spPr>
          <a:xfrm>
            <a:off x="838199" y="1239715"/>
            <a:ext cx="753207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performance of a battery depends on certain factors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Cyclic Life </a:t>
            </a:r>
          </a:p>
          <a:p>
            <a:r>
              <a:rPr lang="en-US" dirty="0"/>
              <a:t>Cyclic life is the number of charge/discharge cycles a </a:t>
            </a:r>
            <a:r>
              <a:rPr lang="en-US" sz="2000" dirty="0">
                <a:effectLst/>
              </a:rPr>
              <a:t>battery can perform before its capacity falls below 80% of its initial rated capacity</a:t>
            </a:r>
          </a:p>
          <a:p>
            <a:endParaRPr lang="en-US" sz="20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Depth of Discharge (DOD) Effect</a:t>
            </a:r>
          </a:p>
          <a:p>
            <a:r>
              <a:rPr lang="en-US" dirty="0"/>
              <a:t>Any Li-Ion battery life is measured based on how many times can you discharge it from 100% to 0%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Temperature Effect</a:t>
            </a:r>
          </a:p>
          <a:p>
            <a:r>
              <a:rPr lang="en-US" dirty="0"/>
              <a:t>Temperature is a major factor in battery performance, Good Conditions(18⁰C -32⁰C) . Neither too hot nor too cold 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Recharge Voltage and Rate</a:t>
            </a:r>
          </a:p>
          <a:p>
            <a:r>
              <a:rPr lang="en-US" dirty="0"/>
              <a:t>A battery can only store a certain quantity of electricity. The closer it gets to being fully charged, the slower it must be charged.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Performance of a Li-ion Battery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a Li-ion Battery </dc:title>
  <dc:creator>Ritvik Raj Padige</dc:creator>
  <cp:lastModifiedBy>Ritvik Raj Padige</cp:lastModifiedBy>
  <cp:revision>1</cp:revision>
  <dcterms:created xsi:type="dcterms:W3CDTF">2018-04-15T16:45:42Z</dcterms:created>
  <dcterms:modified xsi:type="dcterms:W3CDTF">2018-04-15T16:53:46Z</dcterms:modified>
</cp:coreProperties>
</file>